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1"/>
  </p:notesMasterIdLst>
  <p:sldIdLst>
    <p:sldId id="4023" r:id="rId5"/>
    <p:sldId id="4022" r:id="rId6"/>
    <p:sldId id="4024" r:id="rId7"/>
    <p:sldId id="4021" r:id="rId8"/>
    <p:sldId id="3692" r:id="rId9"/>
    <p:sldId id="4020" r:id="rId10"/>
    <p:sldId id="4027" r:id="rId11"/>
    <p:sldId id="4026" r:id="rId12"/>
    <p:sldId id="4032" r:id="rId13"/>
    <p:sldId id="4025" r:id="rId14"/>
    <p:sldId id="4033" r:id="rId15"/>
    <p:sldId id="4031" r:id="rId16"/>
    <p:sldId id="4034" r:id="rId17"/>
    <p:sldId id="4035" r:id="rId18"/>
    <p:sldId id="4030" r:id="rId19"/>
    <p:sldId id="4036" r:id="rId20"/>
  </p:sldIdLst>
  <p:sldSz cx="12192000" cy="6858000"/>
  <p:notesSz cx="6794500" cy="99314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2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Clifton" userId="S::wec@woodfordec.onmicrosoft.com::b7121016-a606-4e59-9b8c-d8cabdc242a8" providerId="AD" clId="Web-{969D3F8B-3B22-E3D4-9CDB-670C35E36D79}"/>
    <pc:docChg chg="addSld delSld modSld sldOrd">
      <pc:chgData name="Jeremy Clifton" userId="S::wec@woodfordec.onmicrosoft.com::b7121016-a606-4e59-9b8c-d8cabdc242a8" providerId="AD" clId="Web-{969D3F8B-3B22-E3D4-9CDB-670C35E36D79}" dt="2026-06-04T16:49:52.017" v="77"/>
      <pc:docMkLst>
        <pc:docMk/>
      </pc:docMkLst>
    </pc:docChg>
  </pc:docChgLst>
  <pc:docChgLst>
    <pc:chgData name="Jeremy Clifton" userId="b7121016-a606-4e59-9b8c-d8cabdc242a8" providerId="ADAL" clId="{E211E35B-DF94-4D8F-8790-8C823AF181FA}"/>
    <pc:docChg chg="delSld">
      <pc:chgData name="Jeremy Clifton" userId="b7121016-a606-4e59-9b8c-d8cabdc242a8" providerId="ADAL" clId="{E211E35B-DF94-4D8F-8790-8C823AF181FA}" dt="2026-06-09T11:52:26.999" v="1" actId="47"/>
      <pc:docMkLst>
        <pc:docMk/>
      </pc:docMkLst>
      <pc:sldChg chg="del">
        <pc:chgData name="Jeremy Clifton" userId="b7121016-a606-4e59-9b8c-d8cabdc242a8" providerId="ADAL" clId="{E211E35B-DF94-4D8F-8790-8C823AF181FA}" dt="2026-06-09T11:51:32.244" v="0" actId="47"/>
        <pc:sldMkLst>
          <pc:docMk/>
          <pc:sldMk cId="59391916" sldId="3680"/>
        </pc:sldMkLst>
      </pc:sldChg>
      <pc:sldChg chg="del">
        <pc:chgData name="Jeremy Clifton" userId="b7121016-a606-4e59-9b8c-d8cabdc242a8" providerId="ADAL" clId="{E211E35B-DF94-4D8F-8790-8C823AF181FA}" dt="2026-06-09T11:52:26.999" v="1" actId="47"/>
        <pc:sldMkLst>
          <pc:docMk/>
          <pc:sldMk cId="441147845" sldId="3938"/>
        </pc:sldMkLst>
      </pc:sldChg>
      <pc:sldChg chg="del">
        <pc:chgData name="Jeremy Clifton" userId="b7121016-a606-4e59-9b8c-d8cabdc242a8" providerId="ADAL" clId="{E211E35B-DF94-4D8F-8790-8C823AF181FA}" dt="2026-06-09T11:51:32.244" v="0" actId="47"/>
        <pc:sldMkLst>
          <pc:docMk/>
          <pc:sldMk cId="2394468298" sldId="3946"/>
        </pc:sldMkLst>
      </pc:sldChg>
      <pc:sldChg chg="del">
        <pc:chgData name="Jeremy Clifton" userId="b7121016-a606-4e59-9b8c-d8cabdc242a8" providerId="ADAL" clId="{E211E35B-DF94-4D8F-8790-8C823AF181FA}" dt="2026-06-09T11:52:26.999" v="1" actId="47"/>
        <pc:sldMkLst>
          <pc:docMk/>
          <pc:sldMk cId="2044802269" sldId="3982"/>
        </pc:sldMkLst>
      </pc:sldChg>
      <pc:sldChg chg="del">
        <pc:chgData name="Jeremy Clifton" userId="b7121016-a606-4e59-9b8c-d8cabdc242a8" providerId="ADAL" clId="{E211E35B-DF94-4D8F-8790-8C823AF181FA}" dt="2026-06-09T11:52:26.999" v="1" actId="47"/>
        <pc:sldMkLst>
          <pc:docMk/>
          <pc:sldMk cId="4087214314" sldId="3993"/>
        </pc:sldMkLst>
      </pc:sldChg>
      <pc:sldChg chg="del">
        <pc:chgData name="Jeremy Clifton" userId="b7121016-a606-4e59-9b8c-d8cabdc242a8" providerId="ADAL" clId="{E211E35B-DF94-4D8F-8790-8C823AF181FA}" dt="2026-06-09T11:52:26.999" v="1" actId="47"/>
        <pc:sldMkLst>
          <pc:docMk/>
          <pc:sldMk cId="1145108217" sldId="3994"/>
        </pc:sldMkLst>
      </pc:sldChg>
      <pc:sldChg chg="del">
        <pc:chgData name="Jeremy Clifton" userId="b7121016-a606-4e59-9b8c-d8cabdc242a8" providerId="ADAL" clId="{E211E35B-DF94-4D8F-8790-8C823AF181FA}" dt="2026-06-09T11:52:26.999" v="1" actId="47"/>
        <pc:sldMkLst>
          <pc:docMk/>
          <pc:sldMk cId="4041993919" sldId="4007"/>
        </pc:sldMkLst>
      </pc:sldChg>
      <pc:sldChg chg="del">
        <pc:chgData name="Jeremy Clifton" userId="b7121016-a606-4e59-9b8c-d8cabdc242a8" providerId="ADAL" clId="{E211E35B-DF94-4D8F-8790-8C823AF181FA}" dt="2026-06-09T11:51:32.244" v="0" actId="47"/>
        <pc:sldMkLst>
          <pc:docMk/>
          <pc:sldMk cId="1320250242" sldId="4008"/>
        </pc:sldMkLst>
      </pc:sldChg>
      <pc:sldChg chg="del">
        <pc:chgData name="Jeremy Clifton" userId="b7121016-a606-4e59-9b8c-d8cabdc242a8" providerId="ADAL" clId="{E211E35B-DF94-4D8F-8790-8C823AF181FA}" dt="2026-06-09T11:51:32.244" v="0" actId="47"/>
        <pc:sldMkLst>
          <pc:docMk/>
          <pc:sldMk cId="4121839544" sldId="4009"/>
        </pc:sldMkLst>
      </pc:sldChg>
      <pc:sldChg chg="del">
        <pc:chgData name="Jeremy Clifton" userId="b7121016-a606-4e59-9b8c-d8cabdc242a8" providerId="ADAL" clId="{E211E35B-DF94-4D8F-8790-8C823AF181FA}" dt="2026-06-09T11:51:32.244" v="0" actId="47"/>
        <pc:sldMkLst>
          <pc:docMk/>
          <pc:sldMk cId="1719410586" sldId="4010"/>
        </pc:sldMkLst>
      </pc:sldChg>
      <pc:sldChg chg="del">
        <pc:chgData name="Jeremy Clifton" userId="b7121016-a606-4e59-9b8c-d8cabdc242a8" providerId="ADAL" clId="{E211E35B-DF94-4D8F-8790-8C823AF181FA}" dt="2026-06-09T11:51:32.244" v="0" actId="47"/>
        <pc:sldMkLst>
          <pc:docMk/>
          <pc:sldMk cId="1912559237" sldId="4011"/>
        </pc:sldMkLst>
      </pc:sldChg>
      <pc:sldChg chg="del">
        <pc:chgData name="Jeremy Clifton" userId="b7121016-a606-4e59-9b8c-d8cabdc242a8" providerId="ADAL" clId="{E211E35B-DF94-4D8F-8790-8C823AF181FA}" dt="2026-06-09T11:51:32.244" v="0" actId="47"/>
        <pc:sldMkLst>
          <pc:docMk/>
          <pc:sldMk cId="3186282112" sldId="4012"/>
        </pc:sldMkLst>
      </pc:sldChg>
      <pc:sldChg chg="del">
        <pc:chgData name="Jeremy Clifton" userId="b7121016-a606-4e59-9b8c-d8cabdc242a8" providerId="ADAL" clId="{E211E35B-DF94-4D8F-8790-8C823AF181FA}" dt="2026-06-09T11:51:32.244" v="0" actId="47"/>
        <pc:sldMkLst>
          <pc:docMk/>
          <pc:sldMk cId="1371708398" sldId="4013"/>
        </pc:sldMkLst>
      </pc:sldChg>
      <pc:sldChg chg="del">
        <pc:chgData name="Jeremy Clifton" userId="b7121016-a606-4e59-9b8c-d8cabdc242a8" providerId="ADAL" clId="{E211E35B-DF94-4D8F-8790-8C823AF181FA}" dt="2026-06-09T11:51:32.244" v="0" actId="47"/>
        <pc:sldMkLst>
          <pc:docMk/>
          <pc:sldMk cId="2163643610" sldId="4014"/>
        </pc:sldMkLst>
      </pc:sldChg>
      <pc:sldChg chg="del">
        <pc:chgData name="Jeremy Clifton" userId="b7121016-a606-4e59-9b8c-d8cabdc242a8" providerId="ADAL" clId="{E211E35B-DF94-4D8F-8790-8C823AF181FA}" dt="2026-06-09T11:51:32.244" v="0" actId="47"/>
        <pc:sldMkLst>
          <pc:docMk/>
          <pc:sldMk cId="1810579427" sldId="4015"/>
        </pc:sldMkLst>
      </pc:sldChg>
      <pc:sldChg chg="del">
        <pc:chgData name="Jeremy Clifton" userId="b7121016-a606-4e59-9b8c-d8cabdc242a8" providerId="ADAL" clId="{E211E35B-DF94-4D8F-8790-8C823AF181FA}" dt="2026-06-09T11:51:32.244" v="0" actId="47"/>
        <pc:sldMkLst>
          <pc:docMk/>
          <pc:sldMk cId="3412330944" sldId="4016"/>
        </pc:sldMkLst>
      </pc:sldChg>
      <pc:sldChg chg="del">
        <pc:chgData name="Jeremy Clifton" userId="b7121016-a606-4e59-9b8c-d8cabdc242a8" providerId="ADAL" clId="{E211E35B-DF94-4D8F-8790-8C823AF181FA}" dt="2026-06-09T11:51:32.244" v="0" actId="47"/>
        <pc:sldMkLst>
          <pc:docMk/>
          <pc:sldMk cId="3096237589" sldId="4017"/>
        </pc:sldMkLst>
      </pc:sldChg>
      <pc:sldChg chg="del">
        <pc:chgData name="Jeremy Clifton" userId="b7121016-a606-4e59-9b8c-d8cabdc242a8" providerId="ADAL" clId="{E211E35B-DF94-4D8F-8790-8C823AF181FA}" dt="2026-06-09T11:52:26.999" v="1" actId="47"/>
        <pc:sldMkLst>
          <pc:docMk/>
          <pc:sldMk cId="2328713559" sldId="4018"/>
        </pc:sldMkLst>
      </pc:sldChg>
      <pc:sldChg chg="del">
        <pc:chgData name="Jeremy Clifton" userId="b7121016-a606-4e59-9b8c-d8cabdc242a8" providerId="ADAL" clId="{E211E35B-DF94-4D8F-8790-8C823AF181FA}" dt="2026-06-09T11:52:26.999" v="1" actId="47"/>
        <pc:sldMkLst>
          <pc:docMk/>
          <pc:sldMk cId="596300405" sldId="4019"/>
        </pc:sldMkLst>
      </pc:sldChg>
      <pc:sldChg chg="del">
        <pc:chgData name="Jeremy Clifton" userId="b7121016-a606-4e59-9b8c-d8cabdc242a8" providerId="ADAL" clId="{E211E35B-DF94-4D8F-8790-8C823AF181FA}" dt="2026-06-09T11:52:26.999" v="1" actId="47"/>
        <pc:sldMkLst>
          <pc:docMk/>
          <pc:sldMk cId="1905294660" sldId="4028"/>
        </pc:sldMkLst>
      </pc:sldChg>
      <pc:sldChg chg="del">
        <pc:chgData name="Jeremy Clifton" userId="b7121016-a606-4e59-9b8c-d8cabdc242a8" providerId="ADAL" clId="{E211E35B-DF94-4D8F-8790-8C823AF181FA}" dt="2026-06-09T11:52:26.999" v="1" actId="47"/>
        <pc:sldMkLst>
          <pc:docMk/>
          <pc:sldMk cId="591077186" sldId="4029"/>
        </pc:sldMkLst>
      </pc:sldChg>
      <pc:sldChg chg="del">
        <pc:chgData name="Jeremy Clifton" userId="b7121016-a606-4e59-9b8c-d8cabdc242a8" providerId="ADAL" clId="{E211E35B-DF94-4D8F-8790-8C823AF181FA}" dt="2026-06-09T11:52:26.999" v="1" actId="47"/>
        <pc:sldMkLst>
          <pc:docMk/>
          <pc:sldMk cId="1066714555" sldId="4037"/>
        </pc:sldMkLst>
      </pc:sldChg>
      <pc:sldChg chg="del">
        <pc:chgData name="Jeremy Clifton" userId="b7121016-a606-4e59-9b8c-d8cabdc242a8" providerId="ADAL" clId="{E211E35B-DF94-4D8F-8790-8C823AF181FA}" dt="2026-06-09T11:52:26.999" v="1" actId="47"/>
        <pc:sldMkLst>
          <pc:docMk/>
          <pc:sldMk cId="780331237" sldId="4038"/>
        </pc:sldMkLst>
      </pc:sldChg>
    </pc:docChg>
  </pc:docChgLst>
  <pc:docChgLst>
    <pc:chgData name="Jeremy Clifton" userId="S::wec@woodfordec.onmicrosoft.com::b7121016-a606-4e59-9b8c-d8cabdc242a8" providerId="AD" clId="Web-{C90609E0-E948-6E6B-95E7-AD42E6D5C091}"/>
    <pc:docChg chg="addSld delSld modSld sldOrd">
      <pc:chgData name="Jeremy Clifton" userId="S::wec@woodfordec.onmicrosoft.com::b7121016-a606-4e59-9b8c-d8cabdc242a8" providerId="AD" clId="Web-{C90609E0-E948-6E6B-95E7-AD42E6D5C091}" dt="2026-06-07T09:06:04.346" v="627" actId="1076"/>
      <pc:docMkLst>
        <pc:docMk/>
      </pc:docMkLst>
      <pc:sldChg chg="modSp ord">
        <pc:chgData name="Jeremy Clifton" userId="S::wec@woodfordec.onmicrosoft.com::b7121016-a606-4e59-9b8c-d8cabdc242a8" providerId="AD" clId="Web-{C90609E0-E948-6E6B-95E7-AD42E6D5C091}" dt="2026-06-07T08:29:59.772" v="491" actId="20577"/>
        <pc:sldMkLst>
          <pc:docMk/>
          <pc:sldMk cId="621269255" sldId="3692"/>
        </pc:sldMkLst>
        <pc:spChg chg="mod">
          <ac:chgData name="Jeremy Clifton" userId="S::wec@woodfordec.onmicrosoft.com::b7121016-a606-4e59-9b8c-d8cabdc242a8" providerId="AD" clId="Web-{C90609E0-E948-6E6B-95E7-AD42E6D5C091}" dt="2026-06-07T08:29:59.772" v="491" actId="20577"/>
          <ac:spMkLst>
            <pc:docMk/>
            <pc:sldMk cId="621269255" sldId="3692"/>
            <ac:spMk id="3" creationId="{DD44AC44-00EA-D1F5-4E81-78AB3C1CCA2D}"/>
          </ac:spMkLst>
        </pc:spChg>
      </pc:sldChg>
      <pc:sldChg chg="add replId">
        <pc:chgData name="Jeremy Clifton" userId="S::wec@woodfordec.onmicrosoft.com::b7121016-a606-4e59-9b8c-d8cabdc242a8" providerId="AD" clId="Web-{C90609E0-E948-6E6B-95E7-AD42E6D5C091}" dt="2026-06-07T07:02:13.353" v="18"/>
        <pc:sldMkLst>
          <pc:docMk/>
          <pc:sldMk cId="2328713559" sldId="4018"/>
        </pc:sldMkLst>
      </pc:sldChg>
      <pc:sldChg chg="add replId">
        <pc:chgData name="Jeremy Clifton" userId="S::wec@woodfordec.onmicrosoft.com::b7121016-a606-4e59-9b8c-d8cabdc242a8" providerId="AD" clId="Web-{C90609E0-E948-6E6B-95E7-AD42E6D5C091}" dt="2026-06-07T07:30:58.190" v="136"/>
        <pc:sldMkLst>
          <pc:docMk/>
          <pc:sldMk cId="596300405" sldId="4019"/>
        </pc:sldMkLst>
      </pc:sldChg>
      <pc:sldChg chg="addSp modSp add replId">
        <pc:chgData name="Jeremy Clifton" userId="S::wec@woodfordec.onmicrosoft.com::b7121016-a606-4e59-9b8c-d8cabdc242a8" providerId="AD" clId="Web-{C90609E0-E948-6E6B-95E7-AD42E6D5C091}" dt="2026-06-07T08:11:10.200" v="343" actId="1076"/>
        <pc:sldMkLst>
          <pc:docMk/>
          <pc:sldMk cId="2693732356" sldId="4020"/>
        </pc:sldMkLst>
        <pc:spChg chg="add mod">
          <ac:chgData name="Jeremy Clifton" userId="S::wec@woodfordec.onmicrosoft.com::b7121016-a606-4e59-9b8c-d8cabdc242a8" providerId="AD" clId="Web-{C90609E0-E948-6E6B-95E7-AD42E6D5C091}" dt="2026-06-07T08:11:01.715" v="340" actId="1076"/>
          <ac:spMkLst>
            <pc:docMk/>
            <pc:sldMk cId="2693732356" sldId="4020"/>
            <ac:spMk id="4" creationId="{9EB0A560-5328-B3FC-1D92-952AD899EB87}"/>
          </ac:spMkLst>
        </pc:spChg>
        <pc:spChg chg="add mod ord">
          <ac:chgData name="Jeremy Clifton" userId="S::wec@woodfordec.onmicrosoft.com::b7121016-a606-4e59-9b8c-d8cabdc242a8" providerId="AD" clId="Web-{C90609E0-E948-6E6B-95E7-AD42E6D5C091}" dt="2026-06-07T08:11:08.856" v="342" actId="1076"/>
          <ac:spMkLst>
            <pc:docMk/>
            <pc:sldMk cId="2693732356" sldId="4020"/>
            <ac:spMk id="5" creationId="{7F852A6B-0D93-5B74-9AAA-9C3AE980278F}"/>
          </ac:spMkLst>
        </pc:spChg>
        <pc:picChg chg="add mod">
          <ac:chgData name="Jeremy Clifton" userId="S::wec@woodfordec.onmicrosoft.com::b7121016-a606-4e59-9b8c-d8cabdc242a8" providerId="AD" clId="Web-{C90609E0-E948-6E6B-95E7-AD42E6D5C091}" dt="2026-06-07T08:11:10.200" v="343" actId="1076"/>
          <ac:picMkLst>
            <pc:docMk/>
            <pc:sldMk cId="2693732356" sldId="4020"/>
            <ac:picMk id="2" creationId="{E7B839C5-7F23-9BF3-707E-F88F49B81496}"/>
          </ac:picMkLst>
        </pc:picChg>
      </pc:sldChg>
      <pc:sldChg chg="addSp modSp add replId">
        <pc:chgData name="Jeremy Clifton" userId="S::wec@woodfordec.onmicrosoft.com::b7121016-a606-4e59-9b8c-d8cabdc242a8" providerId="AD" clId="Web-{C90609E0-E948-6E6B-95E7-AD42E6D5C091}" dt="2026-06-07T07:53:46.865" v="156" actId="1076"/>
        <pc:sldMkLst>
          <pc:docMk/>
          <pc:sldMk cId="911724305" sldId="4021"/>
        </pc:sldMkLst>
        <pc:picChg chg="add mod">
          <ac:chgData name="Jeremy Clifton" userId="S::wec@woodfordec.onmicrosoft.com::b7121016-a606-4e59-9b8c-d8cabdc242a8" providerId="AD" clId="Web-{C90609E0-E948-6E6B-95E7-AD42E6D5C091}" dt="2026-06-07T07:53:46.865" v="156" actId="1076"/>
          <ac:picMkLst>
            <pc:docMk/>
            <pc:sldMk cId="911724305" sldId="4021"/>
            <ac:picMk id="2" creationId="{BE991F8C-DBBB-184C-ABBC-D02F2B632EA8}"/>
          </ac:picMkLst>
        </pc:picChg>
      </pc:sldChg>
      <pc:sldChg chg="add ord replId">
        <pc:chgData name="Jeremy Clifton" userId="S::wec@woodfordec.onmicrosoft.com::b7121016-a606-4e59-9b8c-d8cabdc242a8" providerId="AD" clId="Web-{C90609E0-E948-6E6B-95E7-AD42E6D5C091}" dt="2026-06-07T07:31:36.300" v="141"/>
        <pc:sldMkLst>
          <pc:docMk/>
          <pc:sldMk cId="860615589" sldId="4022"/>
        </pc:sldMkLst>
      </pc:sldChg>
      <pc:sldChg chg="modSp add ord replId">
        <pc:chgData name="Jeremy Clifton" userId="S::wec@woodfordec.onmicrosoft.com::b7121016-a606-4e59-9b8c-d8cabdc242a8" providerId="AD" clId="Web-{C90609E0-E948-6E6B-95E7-AD42E6D5C091}" dt="2026-06-07T07:31:51.504" v="149" actId="20577"/>
        <pc:sldMkLst>
          <pc:docMk/>
          <pc:sldMk cId="60296110" sldId="4023"/>
        </pc:sldMkLst>
        <pc:spChg chg="mod">
          <ac:chgData name="Jeremy Clifton" userId="S::wec@woodfordec.onmicrosoft.com::b7121016-a606-4e59-9b8c-d8cabdc242a8" providerId="AD" clId="Web-{C90609E0-E948-6E6B-95E7-AD42E6D5C091}" dt="2026-06-07T07:31:51.504" v="149" actId="20577"/>
          <ac:spMkLst>
            <pc:docMk/>
            <pc:sldMk cId="60296110" sldId="4023"/>
            <ac:spMk id="4" creationId="{65007079-580D-88F4-427C-02826C5EDE85}"/>
          </ac:spMkLst>
        </pc:spChg>
      </pc:sldChg>
      <pc:sldChg chg="add ord replId">
        <pc:chgData name="Jeremy Clifton" userId="S::wec@woodfordec.onmicrosoft.com::b7121016-a606-4e59-9b8c-d8cabdc242a8" providerId="AD" clId="Web-{C90609E0-E948-6E6B-95E7-AD42E6D5C091}" dt="2026-06-07T07:37:31.202" v="151"/>
        <pc:sldMkLst>
          <pc:docMk/>
          <pc:sldMk cId="3890029303" sldId="4024"/>
        </pc:sldMkLst>
      </pc:sldChg>
      <pc:sldChg chg="addSp modSp add replId">
        <pc:chgData name="Jeremy Clifton" userId="S::wec@woodfordec.onmicrosoft.com::b7121016-a606-4e59-9b8c-d8cabdc242a8" providerId="AD" clId="Web-{C90609E0-E948-6E6B-95E7-AD42E6D5C091}" dt="2026-06-07T08:27:37.158" v="462" actId="1076"/>
        <pc:sldMkLst>
          <pc:docMk/>
          <pc:sldMk cId="1812150838" sldId="4025"/>
        </pc:sldMkLst>
        <pc:picChg chg="add mod">
          <ac:chgData name="Jeremy Clifton" userId="S::wec@woodfordec.onmicrosoft.com::b7121016-a606-4e59-9b8c-d8cabdc242a8" providerId="AD" clId="Web-{C90609E0-E948-6E6B-95E7-AD42E6D5C091}" dt="2026-06-07T08:27:37.158" v="462" actId="1076"/>
          <ac:picMkLst>
            <pc:docMk/>
            <pc:sldMk cId="1812150838" sldId="4025"/>
            <ac:picMk id="2" creationId="{09E46233-3EB8-6960-A946-B4DF7BE73113}"/>
          </ac:picMkLst>
        </pc:picChg>
      </pc:sldChg>
      <pc:sldChg chg="addSp modSp add replId">
        <pc:chgData name="Jeremy Clifton" userId="S::wec@woodfordec.onmicrosoft.com::b7121016-a606-4e59-9b8c-d8cabdc242a8" providerId="AD" clId="Web-{C90609E0-E948-6E6B-95E7-AD42E6D5C091}" dt="2026-06-07T08:15:17.145" v="453" actId="20577"/>
        <pc:sldMkLst>
          <pc:docMk/>
          <pc:sldMk cId="1719354662" sldId="4026"/>
        </pc:sldMkLst>
        <pc:spChg chg="add mod">
          <ac:chgData name="Jeremy Clifton" userId="S::wec@woodfordec.onmicrosoft.com::b7121016-a606-4e59-9b8c-d8cabdc242a8" providerId="AD" clId="Web-{C90609E0-E948-6E6B-95E7-AD42E6D5C091}" dt="2026-06-07T08:15:17.145" v="453" actId="20577"/>
          <ac:spMkLst>
            <pc:docMk/>
            <pc:sldMk cId="1719354662" sldId="4026"/>
            <ac:spMk id="4" creationId="{13AD2A7E-9EC0-919D-5557-775AA80A3A30}"/>
          </ac:spMkLst>
        </pc:spChg>
        <pc:picChg chg="add mod">
          <ac:chgData name="Jeremy Clifton" userId="S::wec@woodfordec.onmicrosoft.com::b7121016-a606-4e59-9b8c-d8cabdc242a8" providerId="AD" clId="Web-{C90609E0-E948-6E6B-95E7-AD42E6D5C091}" dt="2026-06-07T08:14:46.566" v="391" actId="1076"/>
          <ac:picMkLst>
            <pc:docMk/>
            <pc:sldMk cId="1719354662" sldId="4026"/>
            <ac:picMk id="2" creationId="{D1C158AA-7256-778B-7B41-6B4932968BD2}"/>
          </ac:picMkLst>
        </pc:picChg>
      </pc:sldChg>
      <pc:sldChg chg="addSp modSp add replId">
        <pc:chgData name="Jeremy Clifton" userId="S::wec@woodfordec.onmicrosoft.com::b7121016-a606-4e59-9b8c-d8cabdc242a8" providerId="AD" clId="Web-{C90609E0-E948-6E6B-95E7-AD42E6D5C091}" dt="2026-06-07T08:15:24.036" v="455" actId="20577"/>
        <pc:sldMkLst>
          <pc:docMk/>
          <pc:sldMk cId="1068010694" sldId="4027"/>
        </pc:sldMkLst>
        <pc:spChg chg="add mod">
          <ac:chgData name="Jeremy Clifton" userId="S::wec@woodfordec.onmicrosoft.com::b7121016-a606-4e59-9b8c-d8cabdc242a8" providerId="AD" clId="Web-{C90609E0-E948-6E6B-95E7-AD42E6D5C091}" dt="2026-06-07T08:15:24.036" v="455" actId="20577"/>
          <ac:spMkLst>
            <pc:docMk/>
            <pc:sldMk cId="1068010694" sldId="4027"/>
            <ac:spMk id="4" creationId="{516464E8-079F-02C9-6882-2A28D9B58570}"/>
          </ac:spMkLst>
        </pc:spChg>
        <pc:picChg chg="add mod">
          <ac:chgData name="Jeremy Clifton" userId="S::wec@woodfordec.onmicrosoft.com::b7121016-a606-4e59-9b8c-d8cabdc242a8" providerId="AD" clId="Web-{C90609E0-E948-6E6B-95E7-AD42E6D5C091}" dt="2026-06-07T08:12:31.015" v="384" actId="1076"/>
          <ac:picMkLst>
            <pc:docMk/>
            <pc:sldMk cId="1068010694" sldId="4027"/>
            <ac:picMk id="2" creationId="{5C8A291E-A890-AD98-EAD6-CD6B3D8762D6}"/>
          </ac:picMkLst>
        </pc:picChg>
      </pc:sldChg>
      <pc:sldChg chg="add replId">
        <pc:chgData name="Jeremy Clifton" userId="S::wec@woodfordec.onmicrosoft.com::b7121016-a606-4e59-9b8c-d8cabdc242a8" providerId="AD" clId="Web-{C90609E0-E948-6E6B-95E7-AD42E6D5C091}" dt="2026-06-07T08:27:25.142" v="456"/>
        <pc:sldMkLst>
          <pc:docMk/>
          <pc:sldMk cId="1905294660" sldId="4028"/>
        </pc:sldMkLst>
      </pc:sldChg>
      <pc:sldChg chg="add replId">
        <pc:chgData name="Jeremy Clifton" userId="S::wec@woodfordec.onmicrosoft.com::b7121016-a606-4e59-9b8c-d8cabdc242a8" providerId="AD" clId="Web-{C90609E0-E948-6E6B-95E7-AD42E6D5C091}" dt="2026-06-07T08:27:25.548" v="457"/>
        <pc:sldMkLst>
          <pc:docMk/>
          <pc:sldMk cId="591077186" sldId="4029"/>
        </pc:sldMkLst>
      </pc:sldChg>
      <pc:sldChg chg="addSp modSp add replId">
        <pc:chgData name="Jeremy Clifton" userId="S::wec@woodfordec.onmicrosoft.com::b7121016-a606-4e59-9b8c-d8cabdc242a8" providerId="AD" clId="Web-{C90609E0-E948-6E6B-95E7-AD42E6D5C091}" dt="2026-06-07T09:03:58.620" v="574" actId="14100"/>
        <pc:sldMkLst>
          <pc:docMk/>
          <pc:sldMk cId="78739127" sldId="4030"/>
        </pc:sldMkLst>
        <pc:picChg chg="add mod">
          <ac:chgData name="Jeremy Clifton" userId="S::wec@woodfordec.onmicrosoft.com::b7121016-a606-4e59-9b8c-d8cabdc242a8" providerId="AD" clId="Web-{C90609E0-E948-6E6B-95E7-AD42E6D5C091}" dt="2026-06-07T09:03:58.620" v="574" actId="14100"/>
          <ac:picMkLst>
            <pc:docMk/>
            <pc:sldMk cId="78739127" sldId="4030"/>
            <ac:picMk id="2" creationId="{075ECEA2-F86A-AF28-96F5-F2BE50FC980F}"/>
          </ac:picMkLst>
        </pc:picChg>
      </pc:sldChg>
      <pc:sldChg chg="addSp modSp add ord replId">
        <pc:chgData name="Jeremy Clifton" userId="S::wec@woodfordec.onmicrosoft.com::b7121016-a606-4e59-9b8c-d8cabdc242a8" providerId="AD" clId="Web-{C90609E0-E948-6E6B-95E7-AD42E6D5C091}" dt="2026-06-07T09:00:49.751" v="536" actId="1076"/>
        <pc:sldMkLst>
          <pc:docMk/>
          <pc:sldMk cId="3456506570" sldId="4031"/>
        </pc:sldMkLst>
        <pc:spChg chg="add mod">
          <ac:chgData name="Jeremy Clifton" userId="S::wec@woodfordec.onmicrosoft.com::b7121016-a606-4e59-9b8c-d8cabdc242a8" providerId="AD" clId="Web-{C90609E0-E948-6E6B-95E7-AD42E6D5C091}" dt="2026-06-07T09:00:49.751" v="536" actId="1076"/>
          <ac:spMkLst>
            <pc:docMk/>
            <pc:sldMk cId="3456506570" sldId="4031"/>
            <ac:spMk id="4" creationId="{1BC85865-78A0-5643-DF9B-F2C6577E514D}"/>
          </ac:spMkLst>
        </pc:spChg>
        <pc:picChg chg="add mod">
          <ac:chgData name="Jeremy Clifton" userId="S::wec@woodfordec.onmicrosoft.com::b7121016-a606-4e59-9b8c-d8cabdc242a8" providerId="AD" clId="Web-{C90609E0-E948-6E6B-95E7-AD42E6D5C091}" dt="2026-06-07T09:00:28.470" v="527" actId="1076"/>
          <ac:picMkLst>
            <pc:docMk/>
            <pc:sldMk cId="3456506570" sldId="4031"/>
            <ac:picMk id="2" creationId="{9AC1130A-8155-9C04-F47D-0DDE1A07CD74}"/>
          </ac:picMkLst>
        </pc:picChg>
      </pc:sldChg>
      <pc:sldChg chg="modSp add ord replId">
        <pc:chgData name="Jeremy Clifton" userId="S::wec@woodfordec.onmicrosoft.com::b7121016-a606-4e59-9b8c-d8cabdc242a8" providerId="AD" clId="Web-{C90609E0-E948-6E6B-95E7-AD42E6D5C091}" dt="2026-06-07T08:29:55.522" v="490" actId="20577"/>
        <pc:sldMkLst>
          <pc:docMk/>
          <pc:sldMk cId="3061470340" sldId="4032"/>
        </pc:sldMkLst>
        <pc:spChg chg="mod">
          <ac:chgData name="Jeremy Clifton" userId="S::wec@woodfordec.onmicrosoft.com::b7121016-a606-4e59-9b8c-d8cabdc242a8" providerId="AD" clId="Web-{C90609E0-E948-6E6B-95E7-AD42E6D5C091}" dt="2026-06-07T08:29:55.522" v="490" actId="20577"/>
          <ac:spMkLst>
            <pc:docMk/>
            <pc:sldMk cId="3061470340" sldId="4032"/>
            <ac:spMk id="3" creationId="{EFDAA61D-DD8D-7CCC-F00B-BF0DA8B07644}"/>
          </ac:spMkLst>
        </pc:spChg>
      </pc:sldChg>
      <pc:sldChg chg="modSp add ord replId">
        <pc:chgData name="Jeremy Clifton" userId="S::wec@woodfordec.onmicrosoft.com::b7121016-a606-4e59-9b8c-d8cabdc242a8" providerId="AD" clId="Web-{C90609E0-E948-6E6B-95E7-AD42E6D5C091}" dt="2026-06-07T08:30:33.163" v="507" actId="20577"/>
        <pc:sldMkLst>
          <pc:docMk/>
          <pc:sldMk cId="513651719" sldId="4033"/>
        </pc:sldMkLst>
        <pc:spChg chg="mod">
          <ac:chgData name="Jeremy Clifton" userId="S::wec@woodfordec.onmicrosoft.com::b7121016-a606-4e59-9b8c-d8cabdc242a8" providerId="AD" clId="Web-{C90609E0-E948-6E6B-95E7-AD42E6D5C091}" dt="2026-06-07T08:30:33.163" v="507" actId="20577"/>
          <ac:spMkLst>
            <pc:docMk/>
            <pc:sldMk cId="513651719" sldId="4033"/>
            <ac:spMk id="3" creationId="{9C69E5A6-1A84-37F0-CB22-E6E4C97C3520}"/>
          </ac:spMkLst>
        </pc:spChg>
      </pc:sldChg>
      <pc:sldChg chg="addSp delSp modSp add ord replId">
        <pc:chgData name="Jeremy Clifton" userId="S::wec@woodfordec.onmicrosoft.com::b7121016-a606-4e59-9b8c-d8cabdc242a8" providerId="AD" clId="Web-{C90609E0-E948-6E6B-95E7-AD42E6D5C091}" dt="2026-06-07T09:02:32.552" v="568" actId="20577"/>
        <pc:sldMkLst>
          <pc:docMk/>
          <pc:sldMk cId="2130797965" sldId="4034"/>
        </pc:sldMkLst>
        <pc:spChg chg="add mod">
          <ac:chgData name="Jeremy Clifton" userId="S::wec@woodfordec.onmicrosoft.com::b7121016-a606-4e59-9b8c-d8cabdc242a8" providerId="AD" clId="Web-{C90609E0-E948-6E6B-95E7-AD42E6D5C091}" dt="2026-06-07T09:02:32.552" v="568" actId="20577"/>
          <ac:spMkLst>
            <pc:docMk/>
            <pc:sldMk cId="2130797965" sldId="4034"/>
            <ac:spMk id="5" creationId="{C373B636-ADD3-67A6-FDE6-37D3F74EEC4F}"/>
          </ac:spMkLst>
        </pc:spChg>
        <pc:picChg chg="add mod modCrop">
          <ac:chgData name="Jeremy Clifton" userId="S::wec@woodfordec.onmicrosoft.com::b7121016-a606-4e59-9b8c-d8cabdc242a8" providerId="AD" clId="Web-{C90609E0-E948-6E6B-95E7-AD42E6D5C091}" dt="2026-06-07T09:01:57.505" v="543" actId="1076"/>
          <ac:picMkLst>
            <pc:docMk/>
            <pc:sldMk cId="2130797965" sldId="4034"/>
            <ac:picMk id="3" creationId="{2B125AAC-E7DD-02EE-B65F-ECAAF604356D}"/>
          </ac:picMkLst>
        </pc:picChg>
      </pc:sldChg>
      <pc:sldChg chg="add ord replId">
        <pc:chgData name="Jeremy Clifton" userId="S::wec@woodfordec.onmicrosoft.com::b7121016-a606-4e59-9b8c-d8cabdc242a8" providerId="AD" clId="Web-{C90609E0-E948-6E6B-95E7-AD42E6D5C091}" dt="2026-06-07T09:02:52.803" v="570"/>
        <pc:sldMkLst>
          <pc:docMk/>
          <pc:sldMk cId="3121334115" sldId="4035"/>
        </pc:sldMkLst>
      </pc:sldChg>
      <pc:sldChg chg="modSp add ord replId">
        <pc:chgData name="Jeremy Clifton" userId="S::wec@woodfordec.onmicrosoft.com::b7121016-a606-4e59-9b8c-d8cabdc242a8" providerId="AD" clId="Web-{C90609E0-E948-6E6B-95E7-AD42E6D5C091}" dt="2026-06-07T09:04:36.841" v="606" actId="20577"/>
        <pc:sldMkLst>
          <pc:docMk/>
          <pc:sldMk cId="802640850" sldId="4036"/>
        </pc:sldMkLst>
        <pc:spChg chg="mod">
          <ac:chgData name="Jeremy Clifton" userId="S::wec@woodfordec.onmicrosoft.com::b7121016-a606-4e59-9b8c-d8cabdc242a8" providerId="AD" clId="Web-{C90609E0-E948-6E6B-95E7-AD42E6D5C091}" dt="2026-06-07T09:04:36.841" v="606" actId="20577"/>
          <ac:spMkLst>
            <pc:docMk/>
            <pc:sldMk cId="802640850" sldId="4036"/>
            <ac:spMk id="4" creationId="{E57C6F4A-1FAB-4EA3-D091-97AAA746F5E1}"/>
          </ac:spMkLst>
        </pc:spChg>
      </pc:sldChg>
      <pc:sldChg chg="modSp add ord replId">
        <pc:chgData name="Jeremy Clifton" userId="S::wec@woodfordec.onmicrosoft.com::b7121016-a606-4e59-9b8c-d8cabdc242a8" providerId="AD" clId="Web-{C90609E0-E948-6E6B-95E7-AD42E6D5C091}" dt="2026-06-07T09:06:04.346" v="627" actId="1076"/>
        <pc:sldMkLst>
          <pc:docMk/>
          <pc:sldMk cId="1066714555" sldId="4037"/>
        </pc:sldMkLst>
        <pc:spChg chg="mod">
          <ac:chgData name="Jeremy Clifton" userId="S::wec@woodfordec.onmicrosoft.com::b7121016-a606-4e59-9b8c-d8cabdc242a8" providerId="AD" clId="Web-{C90609E0-E948-6E6B-95E7-AD42E6D5C091}" dt="2026-06-07T09:06:04.346" v="627" actId="1076"/>
          <ac:spMkLst>
            <pc:docMk/>
            <pc:sldMk cId="1066714555" sldId="4037"/>
            <ac:spMk id="3" creationId="{47B330D3-21D4-1EDD-393C-911643306368}"/>
          </ac:spMkLst>
        </pc:spChg>
      </pc:sldChg>
      <pc:sldChg chg="modSp add replId">
        <pc:chgData name="Jeremy Clifton" userId="S::wec@woodfordec.onmicrosoft.com::b7121016-a606-4e59-9b8c-d8cabdc242a8" providerId="AD" clId="Web-{C90609E0-E948-6E6B-95E7-AD42E6D5C091}" dt="2026-06-07T09:06:01.330" v="626" actId="1076"/>
        <pc:sldMkLst>
          <pc:docMk/>
          <pc:sldMk cId="780331237" sldId="4038"/>
        </pc:sldMkLst>
        <pc:spChg chg="mod">
          <ac:chgData name="Jeremy Clifton" userId="S::wec@woodfordec.onmicrosoft.com::b7121016-a606-4e59-9b8c-d8cabdc242a8" providerId="AD" clId="Web-{C90609E0-E948-6E6B-95E7-AD42E6D5C091}" dt="2026-06-07T09:06:01.330" v="626" actId="1076"/>
          <ac:spMkLst>
            <pc:docMk/>
            <pc:sldMk cId="780331237" sldId="4038"/>
            <ac:spMk id="3" creationId="{F46249BC-E575-E4BB-0972-F3DB3DF92E2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D53EB7DD-7AB6-42BD-9F39-79E2E8754541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8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C57F6B98-AE3F-4561-ACA5-C79A3D72D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7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3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1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7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2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1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5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23B5-3E63-4248-9393-5DCE9F5782DE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DCD9B-D96A-DCED-40EC-026E1D27A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Perfect Team Doesn't Exist">
            <a:extLst>
              <a:ext uri="{FF2B5EF4-FFF2-40B4-BE49-F238E27FC236}">
                <a16:creationId xmlns:a16="http://schemas.microsoft.com/office/drawing/2014/main" id="{15BA40D6-4399-1AE1-563B-CA7B1BC7E7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60" t="7234" r="9375" b="14752"/>
          <a:stretch>
            <a:fillRect/>
          </a:stretch>
        </p:blipFill>
        <p:spPr>
          <a:xfrm>
            <a:off x="3159124" y="530502"/>
            <a:ext cx="5351283" cy="5004797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65007079-580D-88F4-427C-02826C5EDE85}"/>
              </a:ext>
            </a:extLst>
          </p:cNvPr>
          <p:cNvSpPr txBox="1"/>
          <p:nvPr/>
        </p:nvSpPr>
        <p:spPr>
          <a:xfrm>
            <a:off x="-963841" y="5712456"/>
            <a:ext cx="13873254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teaming up</a:t>
            </a:r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6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1419B-70E7-5E6B-6E26-7697BD51B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E46233-3EB8-6960-A946-B4DF7BE73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82" y="386145"/>
            <a:ext cx="11297479" cy="608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50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E6310-036D-B370-5612-5CAF79882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9C69E5A6-1A84-37F0-CB22-E6E4C97C3520}"/>
              </a:ext>
            </a:extLst>
          </p:cNvPr>
          <p:cNvSpPr txBox="1"/>
          <p:nvPr/>
        </p:nvSpPr>
        <p:spPr>
          <a:xfrm>
            <a:off x="534243" y="252919"/>
            <a:ext cx="11341678" cy="618630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1. </a:t>
            </a:r>
            <a:r>
              <a:rPr lang="en-US" sz="5400" dirty="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The Israelites</a:t>
            </a:r>
            <a:r>
              <a:rPr lang="en-US" sz="5400" b="1" dirty="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5400" dirty="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teamed up</a:t>
            </a:r>
            <a:r>
              <a:rPr lang="en-US" sz="5400" b="1" dirty="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5400" dirty="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…with the LORD's </a:t>
            </a:r>
            <a:r>
              <a:rPr lang="en-US" sz="540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enemies </a:t>
            </a:r>
            <a:r>
              <a:rPr lang="en-US" sz="400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(Numbers 25:1-7)</a:t>
            </a:r>
          </a:p>
          <a:p>
            <a:endParaRPr lang="en-US" sz="7200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7200">
                <a:solidFill>
                  <a:schemeClr val="bg2"/>
                </a:solidFill>
                <a:ea typeface="Calibri"/>
                <a:cs typeface="Calibri"/>
              </a:rPr>
              <a:t>2. Phinehas teamed up</a:t>
            </a:r>
            <a:endParaRPr lang="en-US" sz="7200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7200" b="1">
                <a:solidFill>
                  <a:schemeClr val="bg2"/>
                </a:solidFill>
                <a:ea typeface="Calibri"/>
                <a:cs typeface="Calibri"/>
              </a:rPr>
              <a:t>...with the LORD</a:t>
            </a:r>
          </a:p>
          <a:p>
            <a:r>
              <a:rPr lang="en-US" sz="7200" b="1" i="1" dirty="0">
                <a:solidFill>
                  <a:schemeClr val="bg2"/>
                </a:solidFill>
                <a:ea typeface="Calibri"/>
                <a:cs typeface="Calibri"/>
              </a:rPr>
              <a:t> </a:t>
            </a:r>
            <a:r>
              <a:rPr lang="en-US" sz="4000" dirty="0">
                <a:solidFill>
                  <a:schemeClr val="bg2"/>
                </a:solidFill>
                <a:ea typeface="Calibri"/>
                <a:cs typeface="Calibri"/>
              </a:rPr>
              <a:t>            </a:t>
            </a:r>
            <a:r>
              <a:rPr lang="en-US" sz="4000">
                <a:solidFill>
                  <a:schemeClr val="bg2"/>
                </a:solidFill>
                <a:ea typeface="Calibri"/>
                <a:cs typeface="Calibri"/>
              </a:rPr>
              <a:t>                                             (Numbers 25:8-18)</a:t>
            </a:r>
            <a:endParaRPr lang="en-US">
              <a:solidFill>
                <a:schemeClr val="bg2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13651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F8636-E0C0-6C3A-E279-953CE7070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lse passion Images - Free Download on Freepik">
            <a:extLst>
              <a:ext uri="{FF2B5EF4-FFF2-40B4-BE49-F238E27FC236}">
                <a16:creationId xmlns:a16="http://schemas.microsoft.com/office/drawing/2014/main" id="{9AC1130A-8155-9C04-F47D-0DDE1A07C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760" y="225442"/>
            <a:ext cx="9133839" cy="6224235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1BC85865-78A0-5643-DF9B-F2C6577E514D}"/>
              </a:ext>
            </a:extLst>
          </p:cNvPr>
          <p:cNvSpPr txBox="1"/>
          <p:nvPr/>
        </p:nvSpPr>
        <p:spPr>
          <a:xfrm>
            <a:off x="570319" y="4980936"/>
            <a:ext cx="11048774" cy="156966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chemeClr val="bg2"/>
                </a:solidFill>
                <a:ea typeface="Calibri"/>
                <a:cs typeface="Calibri"/>
              </a:rPr>
              <a:t>Phinehas cared more about God </a:t>
            </a:r>
            <a:r>
              <a:rPr lang="en-US" sz="4800">
                <a:solidFill>
                  <a:schemeClr val="bg2"/>
                </a:solidFill>
                <a:ea typeface="Calibri"/>
                <a:cs typeface="Calibri"/>
              </a:rPr>
              <a:t>than </a:t>
            </a:r>
            <a:r>
              <a:rPr lang="en-US" sz="4800" dirty="0">
                <a:solidFill>
                  <a:schemeClr val="bg2"/>
                </a:solidFill>
                <a:ea typeface="Calibri"/>
                <a:cs typeface="Calibri"/>
              </a:rPr>
              <a:t>anything else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06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6FC78-77CD-E948-A15B-AD00021D2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 Heifer Ceremony">
            <a:extLst>
              <a:ext uri="{FF2B5EF4-FFF2-40B4-BE49-F238E27FC236}">
                <a16:creationId xmlns:a16="http://schemas.microsoft.com/office/drawing/2014/main" id="{2B125AAC-E7DD-02EE-B65F-ECAAF60435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0933" y="467654"/>
            <a:ext cx="7490135" cy="4993424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C373B636-ADD3-67A6-FDE6-37D3F74EEC4F}"/>
              </a:ext>
            </a:extLst>
          </p:cNvPr>
          <p:cNvSpPr txBox="1"/>
          <p:nvPr/>
        </p:nvSpPr>
        <p:spPr>
          <a:xfrm>
            <a:off x="663246" y="5733643"/>
            <a:ext cx="11048774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>
                <a:solidFill>
                  <a:schemeClr val="bg2"/>
                </a:solidFill>
                <a:ea typeface="Calibri"/>
                <a:cs typeface="Calibri"/>
              </a:rPr>
              <a:t>Phinehas made atonement</a:t>
            </a:r>
          </a:p>
        </p:txBody>
      </p:sp>
    </p:spTree>
    <p:extLst>
      <p:ext uri="{BB962C8B-B14F-4D97-AF65-F5344CB8AC3E}">
        <p14:creationId xmlns:p14="http://schemas.microsoft.com/office/powerpoint/2010/main" val="2130797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68841-A2C6-8AD4-86F7-1FB6F4E29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BB68B5D0-F365-0AF2-8CF3-820AFA01F6EB}"/>
              </a:ext>
            </a:extLst>
          </p:cNvPr>
          <p:cNvSpPr txBox="1"/>
          <p:nvPr/>
        </p:nvSpPr>
        <p:spPr>
          <a:xfrm>
            <a:off x="534243" y="252919"/>
            <a:ext cx="11341678" cy="618630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1. </a:t>
            </a:r>
            <a:r>
              <a:rPr lang="en-US" sz="5400" dirty="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The Israelites</a:t>
            </a:r>
            <a:r>
              <a:rPr lang="en-US" sz="5400" b="1" dirty="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5400" dirty="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teamed up</a:t>
            </a:r>
            <a:r>
              <a:rPr lang="en-US" sz="5400" b="1" dirty="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5400" dirty="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…with the LORD's </a:t>
            </a:r>
            <a:r>
              <a:rPr lang="en-US" sz="540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enemies </a:t>
            </a:r>
            <a:r>
              <a:rPr lang="en-US" sz="400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(Numbers 25:1-7)</a:t>
            </a:r>
          </a:p>
          <a:p>
            <a:endParaRPr lang="en-US" sz="7200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7200">
                <a:solidFill>
                  <a:schemeClr val="bg2"/>
                </a:solidFill>
                <a:ea typeface="Calibri"/>
                <a:cs typeface="Calibri"/>
              </a:rPr>
              <a:t>2. Phinehas teamed up</a:t>
            </a:r>
            <a:endParaRPr lang="en-US" sz="7200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7200" b="1">
                <a:solidFill>
                  <a:schemeClr val="bg2"/>
                </a:solidFill>
                <a:ea typeface="Calibri"/>
                <a:cs typeface="Calibri"/>
              </a:rPr>
              <a:t>...with the LORD</a:t>
            </a:r>
          </a:p>
          <a:p>
            <a:r>
              <a:rPr lang="en-US" sz="7200" b="1" i="1" dirty="0">
                <a:solidFill>
                  <a:schemeClr val="bg2"/>
                </a:solidFill>
                <a:ea typeface="Calibri"/>
                <a:cs typeface="Calibri"/>
              </a:rPr>
              <a:t> </a:t>
            </a:r>
            <a:r>
              <a:rPr lang="en-US" sz="4000" dirty="0">
                <a:solidFill>
                  <a:schemeClr val="bg2"/>
                </a:solidFill>
                <a:ea typeface="Calibri"/>
                <a:cs typeface="Calibri"/>
              </a:rPr>
              <a:t>            </a:t>
            </a:r>
            <a:r>
              <a:rPr lang="en-US" sz="4000">
                <a:solidFill>
                  <a:schemeClr val="bg2"/>
                </a:solidFill>
                <a:ea typeface="Calibri"/>
                <a:cs typeface="Calibri"/>
              </a:rPr>
              <a:t>                                             (Numbers 25:8-18)</a:t>
            </a:r>
            <a:endParaRPr lang="en-US">
              <a:solidFill>
                <a:schemeClr val="bg2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21334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61409-4E00-3475-44C3-4A2FC7BD8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sus: Our Great High Priest – First Baptist Church St. Charles">
            <a:extLst>
              <a:ext uri="{FF2B5EF4-FFF2-40B4-BE49-F238E27FC236}">
                <a16:creationId xmlns:a16="http://schemas.microsoft.com/office/drawing/2014/main" id="{075ECEA2-F86A-AF28-96F5-F2BE50FC9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41960"/>
            <a:ext cx="5811520" cy="581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9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6C98A-40AF-F2C9-F826-C1F678AAD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Perfect Team Doesn't Exist">
            <a:extLst>
              <a:ext uri="{FF2B5EF4-FFF2-40B4-BE49-F238E27FC236}">
                <a16:creationId xmlns:a16="http://schemas.microsoft.com/office/drawing/2014/main" id="{482BDDB5-69DB-DFE7-A46F-0B6B00EF10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60" t="7234" r="9375" b="14752"/>
          <a:stretch>
            <a:fillRect/>
          </a:stretch>
        </p:blipFill>
        <p:spPr>
          <a:xfrm>
            <a:off x="3159124" y="530502"/>
            <a:ext cx="5351283" cy="5004797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E57C6F4A-1FAB-4EA3-D091-97AAA746F5E1}"/>
              </a:ext>
            </a:extLst>
          </p:cNvPr>
          <p:cNvSpPr txBox="1"/>
          <p:nvPr/>
        </p:nvSpPr>
        <p:spPr>
          <a:xfrm>
            <a:off x="-963841" y="5712456"/>
            <a:ext cx="13873254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Jesus invites us to join his team</a:t>
            </a:r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40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D4BB9-368C-5E99-7A78-68EE06C88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xen Power For Family Farms | The Contrary Farmer">
            <a:extLst>
              <a:ext uri="{FF2B5EF4-FFF2-40B4-BE49-F238E27FC236}">
                <a16:creationId xmlns:a16="http://schemas.microsoft.com/office/drawing/2014/main" id="{81FDDDD6-0DB7-CFA3-DA3D-786B0CD335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88" t="3160" r="2055" b="3160"/>
          <a:stretch>
            <a:fillRect/>
          </a:stretch>
        </p:blipFill>
        <p:spPr>
          <a:xfrm>
            <a:off x="2437428" y="451816"/>
            <a:ext cx="6848523" cy="5082489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388AEACE-7CBA-317E-95D8-EB87DE2238C9}"/>
              </a:ext>
            </a:extLst>
          </p:cNvPr>
          <p:cNvSpPr txBox="1"/>
          <p:nvPr/>
        </p:nvSpPr>
        <p:spPr>
          <a:xfrm>
            <a:off x="-963841" y="5712456"/>
            <a:ext cx="13873254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yoked together</a:t>
            </a:r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1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1D1F6-12CA-B04C-05B6-FD058A934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Perfect Team Doesn't Exist">
            <a:extLst>
              <a:ext uri="{FF2B5EF4-FFF2-40B4-BE49-F238E27FC236}">
                <a16:creationId xmlns:a16="http://schemas.microsoft.com/office/drawing/2014/main" id="{0415B32E-E776-7142-1C1C-B6F04C40E4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60" t="7234" r="9375" b="14752"/>
          <a:stretch>
            <a:fillRect/>
          </a:stretch>
        </p:blipFill>
        <p:spPr>
          <a:xfrm>
            <a:off x="3159124" y="530502"/>
            <a:ext cx="5351283" cy="5004797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A0B348B3-C766-D72F-E682-67BB4B489A1A}"/>
              </a:ext>
            </a:extLst>
          </p:cNvPr>
          <p:cNvSpPr txBox="1"/>
          <p:nvPr/>
        </p:nvSpPr>
        <p:spPr>
          <a:xfrm>
            <a:off x="-963841" y="5712456"/>
            <a:ext cx="13873254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teaming up</a:t>
            </a:r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29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85528-4CBA-0812-3154-F39A35FB2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991F8C-DBBB-184C-ABBC-D02F2B632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78" y="514374"/>
            <a:ext cx="11447531" cy="584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24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8C701-F957-3DFC-5637-E930E4191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DD44AC44-00EA-D1F5-4E81-78AB3C1CCA2D}"/>
              </a:ext>
            </a:extLst>
          </p:cNvPr>
          <p:cNvSpPr txBox="1"/>
          <p:nvPr/>
        </p:nvSpPr>
        <p:spPr>
          <a:xfrm>
            <a:off x="534243" y="252919"/>
            <a:ext cx="11341678" cy="34163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2"/>
                </a:solidFill>
                <a:ea typeface="Calibri"/>
                <a:cs typeface="Calibri"/>
              </a:rPr>
              <a:t>1. </a:t>
            </a:r>
            <a:r>
              <a:rPr lang="en-US" sz="7200" dirty="0">
                <a:solidFill>
                  <a:schemeClr val="bg2"/>
                </a:solidFill>
                <a:ea typeface="Calibri"/>
                <a:cs typeface="Calibri"/>
              </a:rPr>
              <a:t>The Israelites</a:t>
            </a:r>
            <a:r>
              <a:rPr lang="en-US" sz="7200" b="1" dirty="0">
                <a:solidFill>
                  <a:schemeClr val="bg2"/>
                </a:solidFill>
                <a:ea typeface="Calibri"/>
                <a:cs typeface="Calibri"/>
              </a:rPr>
              <a:t> </a:t>
            </a:r>
            <a:r>
              <a:rPr lang="en-US" sz="7200" dirty="0">
                <a:solidFill>
                  <a:schemeClr val="bg2"/>
                </a:solidFill>
                <a:ea typeface="Calibri"/>
                <a:cs typeface="Calibri"/>
              </a:rPr>
              <a:t>teamed up</a:t>
            </a:r>
            <a:r>
              <a:rPr lang="en-US" sz="7200" b="1" dirty="0">
                <a:solidFill>
                  <a:schemeClr val="bg2"/>
                </a:solidFill>
                <a:ea typeface="Calibri"/>
                <a:cs typeface="Calibri"/>
              </a:rPr>
              <a:t> </a:t>
            </a:r>
            <a:r>
              <a:rPr lang="en-US" sz="7200" b="1">
                <a:solidFill>
                  <a:schemeClr val="bg2"/>
                </a:solidFill>
                <a:ea typeface="Calibri"/>
                <a:cs typeface="Calibri"/>
              </a:rPr>
              <a:t>…with the LORD's enemies</a:t>
            </a:r>
            <a:endParaRPr lang="en-US" sz="7200" b="1" i="1" u="sng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7200" b="1" i="1" dirty="0">
                <a:solidFill>
                  <a:schemeClr val="bg2"/>
                </a:solidFill>
                <a:ea typeface="Calibri"/>
                <a:cs typeface="Calibri"/>
              </a:rPr>
              <a:t> </a:t>
            </a:r>
            <a:r>
              <a:rPr lang="en-US" sz="4000" dirty="0">
                <a:solidFill>
                  <a:schemeClr val="bg2"/>
                </a:solidFill>
                <a:ea typeface="Calibri"/>
                <a:cs typeface="Calibri"/>
              </a:rPr>
              <a:t>            </a:t>
            </a:r>
            <a:r>
              <a:rPr lang="en-US" sz="4000">
                <a:solidFill>
                  <a:schemeClr val="bg2"/>
                </a:solidFill>
                <a:ea typeface="Calibri"/>
                <a:cs typeface="Calibri"/>
              </a:rPr>
              <a:t>                                             (Numbers 25:1-7)</a:t>
            </a:r>
            <a:endParaRPr lang="en-US">
              <a:solidFill>
                <a:schemeClr val="bg2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2126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E23C3-E0E1-5A1F-E511-0034D7E28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y Ligon Duncan Is Still Building Institutions">
            <a:extLst>
              <a:ext uri="{FF2B5EF4-FFF2-40B4-BE49-F238E27FC236}">
                <a16:creationId xmlns:a16="http://schemas.microsoft.com/office/drawing/2014/main" id="{E7B839C5-7F23-9BF3-707E-F88F49B81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158" y="1817895"/>
            <a:ext cx="5216939" cy="29345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852A6B-0D93-5B74-9AAA-9C3AE980278F}"/>
              </a:ext>
            </a:extLst>
          </p:cNvPr>
          <p:cNvSpPr/>
          <p:nvPr/>
        </p:nvSpPr>
        <p:spPr>
          <a:xfrm>
            <a:off x="542925" y="1447799"/>
            <a:ext cx="5384006" cy="36695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B0A560-5328-B3FC-1D92-952AD899EB87}"/>
              </a:ext>
            </a:extLst>
          </p:cNvPr>
          <p:cNvSpPr txBox="1"/>
          <p:nvPr/>
        </p:nvSpPr>
        <p:spPr>
          <a:xfrm>
            <a:off x="768262" y="1716002"/>
            <a:ext cx="4932492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chemeClr val="bg2"/>
                </a:solidFill>
                <a:ea typeface="Calibri"/>
                <a:cs typeface="Calibri"/>
              </a:rPr>
              <a:t>There is no deliverance so bright, there is no victory that God wins on our behalf so glorious that it cannot be followed by </a:t>
            </a:r>
            <a:r>
              <a:rPr lang="en-US" sz="3200">
                <a:solidFill>
                  <a:schemeClr val="bg2"/>
                </a:solidFill>
                <a:ea typeface="Calibri"/>
                <a:cs typeface="Calibri"/>
              </a:rPr>
              <a:t>the darkest of our sins.</a:t>
            </a:r>
          </a:p>
          <a:p>
            <a:pPr algn="ctr"/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  <a:p>
            <a:pPr algn="ctr"/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3732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18E95-0818-90B3-FCB4-E2AFD4DCE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Fire is a Metaphor for the Holy Spirit | by Kimberley Payne |  Publishous | Medium">
            <a:extLst>
              <a:ext uri="{FF2B5EF4-FFF2-40B4-BE49-F238E27FC236}">
                <a16:creationId xmlns:a16="http://schemas.microsoft.com/office/drawing/2014/main" id="{5C8A291E-A890-AD98-EAD6-CD6B3D876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364" y="457869"/>
            <a:ext cx="7607989" cy="5072172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516464E8-079F-02C9-6882-2A28D9B58570}"/>
              </a:ext>
            </a:extLst>
          </p:cNvPr>
          <p:cNvSpPr txBox="1"/>
          <p:nvPr/>
        </p:nvSpPr>
        <p:spPr>
          <a:xfrm>
            <a:off x="-840016" y="5655306"/>
            <a:ext cx="13873254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>
                <a:solidFill>
                  <a:schemeClr val="bg2"/>
                </a:solidFill>
                <a:ea typeface="Calibri"/>
                <a:cs typeface="Calibri"/>
              </a:rPr>
              <a:t>v3 - the LORD's anger burned against </a:t>
            </a:r>
            <a:r>
              <a:rPr lang="en-US" sz="4800" dirty="0">
                <a:solidFill>
                  <a:schemeClr val="bg2"/>
                </a:solidFill>
                <a:ea typeface="Calibri"/>
                <a:cs typeface="Calibri"/>
              </a:rPr>
              <a:t>them</a:t>
            </a:r>
          </a:p>
        </p:txBody>
      </p:sp>
    </p:spTree>
    <p:extLst>
      <p:ext uri="{BB962C8B-B14F-4D97-AF65-F5344CB8AC3E}">
        <p14:creationId xmlns:p14="http://schemas.microsoft.com/office/powerpoint/2010/main" val="1068010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41C48-4598-CA0C-C435-C6BFB2E5A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imri and Cozbi, Star Crossed Lovers | Bible Characters">
            <a:extLst>
              <a:ext uri="{FF2B5EF4-FFF2-40B4-BE49-F238E27FC236}">
                <a16:creationId xmlns:a16="http://schemas.microsoft.com/office/drawing/2014/main" id="{D1C158AA-7256-778B-7B41-6B4932968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052" y="476519"/>
            <a:ext cx="6983894" cy="4811658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13AD2A7E-9EC0-919D-5557-775AA80A3A30}"/>
              </a:ext>
            </a:extLst>
          </p:cNvPr>
          <p:cNvSpPr txBox="1"/>
          <p:nvPr/>
        </p:nvSpPr>
        <p:spPr>
          <a:xfrm>
            <a:off x="-963841" y="5712456"/>
            <a:ext cx="13873254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>
                <a:solidFill>
                  <a:schemeClr val="bg2"/>
                </a:solidFill>
                <a:ea typeface="Calibri"/>
                <a:cs typeface="Calibri"/>
              </a:rPr>
              <a:t>v6 - an Israelite man and a Midianite woman</a:t>
            </a:r>
          </a:p>
        </p:txBody>
      </p:sp>
    </p:spTree>
    <p:extLst>
      <p:ext uri="{BB962C8B-B14F-4D97-AF65-F5344CB8AC3E}">
        <p14:creationId xmlns:p14="http://schemas.microsoft.com/office/powerpoint/2010/main" val="1719354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3A47F-9A00-75CD-DD98-9600AB5B2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FDAA61D-DD8D-7CCC-F00B-BF0DA8B07644}"/>
              </a:ext>
            </a:extLst>
          </p:cNvPr>
          <p:cNvSpPr txBox="1"/>
          <p:nvPr/>
        </p:nvSpPr>
        <p:spPr>
          <a:xfrm>
            <a:off x="534243" y="252919"/>
            <a:ext cx="11341678" cy="34163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2"/>
                </a:solidFill>
                <a:ea typeface="Calibri"/>
                <a:cs typeface="Calibri"/>
              </a:rPr>
              <a:t>1. </a:t>
            </a:r>
            <a:r>
              <a:rPr lang="en-US" sz="7200" dirty="0">
                <a:solidFill>
                  <a:schemeClr val="bg2"/>
                </a:solidFill>
                <a:ea typeface="Calibri"/>
                <a:cs typeface="Calibri"/>
              </a:rPr>
              <a:t>The Israelites</a:t>
            </a:r>
            <a:r>
              <a:rPr lang="en-US" sz="7200" b="1" dirty="0">
                <a:solidFill>
                  <a:schemeClr val="bg2"/>
                </a:solidFill>
                <a:ea typeface="Calibri"/>
                <a:cs typeface="Calibri"/>
              </a:rPr>
              <a:t> </a:t>
            </a:r>
            <a:r>
              <a:rPr lang="en-US" sz="7200" dirty="0">
                <a:solidFill>
                  <a:schemeClr val="bg2"/>
                </a:solidFill>
                <a:ea typeface="Calibri"/>
                <a:cs typeface="Calibri"/>
              </a:rPr>
              <a:t>teamed up</a:t>
            </a:r>
            <a:r>
              <a:rPr lang="en-US" sz="7200" b="1" dirty="0">
                <a:solidFill>
                  <a:schemeClr val="bg2"/>
                </a:solidFill>
                <a:ea typeface="Calibri"/>
                <a:cs typeface="Calibri"/>
              </a:rPr>
              <a:t> </a:t>
            </a:r>
            <a:r>
              <a:rPr lang="en-US" sz="7200" b="1">
                <a:solidFill>
                  <a:schemeClr val="bg2"/>
                </a:solidFill>
                <a:ea typeface="Calibri"/>
                <a:cs typeface="Calibri"/>
              </a:rPr>
              <a:t>...with the LORD's enemies</a:t>
            </a:r>
            <a:endParaRPr lang="en-US" sz="7200" b="1" i="1" u="sng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7200" b="1" i="1" dirty="0">
                <a:solidFill>
                  <a:schemeClr val="bg2"/>
                </a:solidFill>
                <a:ea typeface="Calibri"/>
                <a:cs typeface="Calibri"/>
              </a:rPr>
              <a:t> </a:t>
            </a:r>
            <a:r>
              <a:rPr lang="en-US" sz="4000" dirty="0">
                <a:solidFill>
                  <a:schemeClr val="bg2"/>
                </a:solidFill>
                <a:ea typeface="Calibri"/>
                <a:cs typeface="Calibri"/>
              </a:rPr>
              <a:t>            </a:t>
            </a:r>
            <a:r>
              <a:rPr lang="en-US" sz="4000">
                <a:solidFill>
                  <a:schemeClr val="bg2"/>
                </a:solidFill>
                <a:ea typeface="Calibri"/>
                <a:cs typeface="Calibri"/>
              </a:rPr>
              <a:t>                                             (Numbers 25:1-7)</a:t>
            </a:r>
            <a:endParaRPr lang="en-US">
              <a:solidFill>
                <a:schemeClr val="bg2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61470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A8C7965C295438B38469F9DA828B9" ma:contentTypeVersion="15" ma:contentTypeDescription="Create a new document." ma:contentTypeScope="" ma:versionID="9d26b14d2be81836a4526e40bcfaa935">
  <xsd:schema xmlns:xsd="http://www.w3.org/2001/XMLSchema" xmlns:xs="http://www.w3.org/2001/XMLSchema" xmlns:p="http://schemas.microsoft.com/office/2006/metadata/properties" xmlns:ns3="75dc85ca-d713-4229-a48d-79f58fb065ec" xmlns:ns4="6c5326a3-a756-4a42-a4f0-608067e2ab76" targetNamespace="http://schemas.microsoft.com/office/2006/metadata/properties" ma:root="true" ma:fieldsID="db0ad0c3b89310596b7e49b2c8839552" ns3:_="" ns4:_="">
    <xsd:import namespace="75dc85ca-d713-4229-a48d-79f58fb065ec"/>
    <xsd:import namespace="6c5326a3-a756-4a42-a4f0-608067e2ab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c85ca-d713-4229-a48d-79f58fb065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326a3-a756-4a42-a4f0-608067e2ab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5dc85ca-d713-4229-a48d-79f58fb065ec" xsi:nil="true"/>
  </documentManagement>
</p:properties>
</file>

<file path=customXml/itemProps1.xml><?xml version="1.0" encoding="utf-8"?>
<ds:datastoreItem xmlns:ds="http://schemas.openxmlformats.org/officeDocument/2006/customXml" ds:itemID="{E962B488-279C-460D-BAF7-8870D23824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B633AA-15AD-47D7-AD96-6B70D0D433B5}">
  <ds:schemaRefs>
    <ds:schemaRef ds:uri="6c5326a3-a756-4a42-a4f0-608067e2ab76"/>
    <ds:schemaRef ds:uri="75dc85ca-d713-4229-a48d-79f58fb065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E648EFD-F2F0-4783-9B5D-B8AECCB6A270}">
  <ds:schemaRefs>
    <ds:schemaRef ds:uri="6c5326a3-a756-4a42-a4f0-608067e2ab76"/>
    <ds:schemaRef ds:uri="75dc85ca-d713-4229-a48d-79f58fb065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72</TotalTime>
  <Words>162</Words>
  <Application>Microsoft Office PowerPoint</Application>
  <PresentationFormat>Widescreen</PresentationFormat>
  <Paragraphs>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Lawrence</dc:creator>
  <cp:lastModifiedBy>Trevor Newman</cp:lastModifiedBy>
  <cp:revision>1120</cp:revision>
  <cp:lastPrinted>2023-02-12T02:31:22Z</cp:lastPrinted>
  <dcterms:created xsi:type="dcterms:W3CDTF">2019-12-15T16:16:57Z</dcterms:created>
  <dcterms:modified xsi:type="dcterms:W3CDTF">2026-06-09T11:52:30Z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0x010100DBCA8C7965C295438B38469F9DA828B9</vt:lpwstr>
  </property>
</Properties>
</file>