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3" r:id="rId2"/>
    <p:sldId id="284" r:id="rId3"/>
    <p:sldId id="286" r:id="rId4"/>
    <p:sldId id="285" r:id="rId5"/>
    <p:sldId id="288" r:id="rId6"/>
    <p:sldId id="287" r:id="rId7"/>
    <p:sldId id="290" r:id="rId8"/>
    <p:sldId id="291" r:id="rId9"/>
    <p:sldId id="292" r:id="rId10"/>
    <p:sldId id="294" r:id="rId11"/>
    <p:sldId id="29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F35A4C-A7BD-4576-9017-C84A1002DF2E}" v="1" dt="2026-06-16T10:38:18.1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Clifton" userId="b7121016-a606-4e59-9b8c-d8cabdc242a8" providerId="ADAL" clId="{E211E35B-DF94-4D8F-8790-8C823AF181FA}"/>
    <pc:docChg chg="delSld modSld modMainMaster modNotesMaster">
      <pc:chgData name="Jeremy Clifton" userId="b7121016-a606-4e59-9b8c-d8cabdc242a8" providerId="ADAL" clId="{E211E35B-DF94-4D8F-8790-8C823AF181FA}" dt="2026-06-16T10:38:38.523" v="2" actId="2696"/>
      <pc:docMkLst>
        <pc:docMk/>
      </pc:docMkLst>
      <pc:sldChg chg="modSp del">
        <pc:chgData name="Jeremy Clifton" userId="b7121016-a606-4e59-9b8c-d8cabdc242a8" providerId="ADAL" clId="{E211E35B-DF94-4D8F-8790-8C823AF181FA}" dt="2026-06-16T10:38:31.154" v="1" actId="2696"/>
        <pc:sldMkLst>
          <pc:docMk/>
          <pc:sldMk cId="1652345693" sldId="257"/>
        </pc:sldMkLst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1652345693" sldId="257"/>
            <ac:picMk id="11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1652345693" sldId="257"/>
            <ac:picMk id="12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1652345693" sldId="257"/>
            <ac:picMk id="2052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1652345693" sldId="257"/>
            <ac:picMk id="2053" creationId="{00000000-0000-0000-0000-000000000000}"/>
          </ac:picMkLst>
        </pc:picChg>
      </pc:sldChg>
      <pc:sldChg chg="modSp del">
        <pc:chgData name="Jeremy Clifton" userId="b7121016-a606-4e59-9b8c-d8cabdc242a8" providerId="ADAL" clId="{E211E35B-DF94-4D8F-8790-8C823AF181FA}" dt="2026-06-16T10:38:31.154" v="1" actId="2696"/>
        <pc:sldMkLst>
          <pc:docMk/>
          <pc:sldMk cId="2103320351" sldId="260"/>
        </pc:sldMkLst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2103320351" sldId="260"/>
            <ac:picMk id="15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2103320351" sldId="260"/>
            <ac:picMk id="16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2103320351" sldId="260"/>
            <ac:picMk id="5125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2103320351" sldId="260"/>
            <ac:picMk id="5127" creationId="{00000000-0000-0000-0000-000000000000}"/>
          </ac:picMkLst>
        </pc:picChg>
      </pc:sldChg>
      <pc:sldChg chg="modSp del">
        <pc:chgData name="Jeremy Clifton" userId="b7121016-a606-4e59-9b8c-d8cabdc242a8" providerId="ADAL" clId="{E211E35B-DF94-4D8F-8790-8C823AF181FA}" dt="2026-06-16T10:38:31.154" v="1" actId="2696"/>
        <pc:sldMkLst>
          <pc:docMk/>
          <pc:sldMk cId="2889969631" sldId="263"/>
        </pc:sldMkLst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2889969631" sldId="263"/>
            <ac:picMk id="4101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2889969631" sldId="263"/>
            <ac:picMk id="4102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2889969631" sldId="263"/>
            <ac:picMk id="4103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2889969631" sldId="263"/>
            <ac:picMk id="4104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2889969631" sldId="263"/>
            <ac:picMk id="4105" creationId="{00000000-0000-0000-0000-000000000000}"/>
          </ac:picMkLst>
        </pc:picChg>
      </pc:sldChg>
      <pc:sldChg chg="modSp del">
        <pc:chgData name="Jeremy Clifton" userId="b7121016-a606-4e59-9b8c-d8cabdc242a8" providerId="ADAL" clId="{E211E35B-DF94-4D8F-8790-8C823AF181FA}" dt="2026-06-16T10:38:31.154" v="1" actId="2696"/>
        <pc:sldMkLst>
          <pc:docMk/>
          <pc:sldMk cId="917734132" sldId="265"/>
        </pc:sldMkLst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917734132" sldId="265"/>
            <ac:picMk id="3077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917734132" sldId="265"/>
            <ac:picMk id="3078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917734132" sldId="265"/>
            <ac:picMk id="3079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917734132" sldId="265"/>
            <ac:picMk id="3080" creationId="{00000000-0000-0000-0000-000000000000}"/>
          </ac:picMkLst>
        </pc:picChg>
      </pc:sldChg>
      <pc:sldChg chg="modSp del">
        <pc:chgData name="Jeremy Clifton" userId="b7121016-a606-4e59-9b8c-d8cabdc242a8" providerId="ADAL" clId="{E211E35B-DF94-4D8F-8790-8C823AF181FA}" dt="2026-06-16T10:38:31.154" v="1" actId="2696"/>
        <pc:sldMkLst>
          <pc:docMk/>
          <pc:sldMk cId="2845740473" sldId="266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2845740473" sldId="266"/>
            <ac:spMk id="2" creationId="{00000000-0000-0000-0000-000000000000}"/>
          </ac:spMkLst>
        </pc:spChg>
      </pc:sldChg>
      <pc:sldChg chg="del">
        <pc:chgData name="Jeremy Clifton" userId="b7121016-a606-4e59-9b8c-d8cabdc242a8" providerId="ADAL" clId="{E211E35B-DF94-4D8F-8790-8C823AF181FA}" dt="2026-06-16T10:38:31.154" v="1" actId="2696"/>
        <pc:sldMkLst>
          <pc:docMk/>
          <pc:sldMk cId="506601408" sldId="269"/>
        </pc:sldMkLst>
      </pc:sldChg>
      <pc:sldChg chg="modSp del">
        <pc:chgData name="Jeremy Clifton" userId="b7121016-a606-4e59-9b8c-d8cabdc242a8" providerId="ADAL" clId="{E211E35B-DF94-4D8F-8790-8C823AF181FA}" dt="2026-06-16T10:38:31.154" v="1" actId="2696"/>
        <pc:sldMkLst>
          <pc:docMk/>
          <pc:sldMk cId="3395873691" sldId="270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3395873691" sldId="270"/>
            <ac:spMk id="2" creationId="{00000000-0000-0000-0000-000000000000}"/>
          </ac:spMkLst>
        </pc:spChg>
      </pc:sldChg>
      <pc:sldChg chg="modSp del">
        <pc:chgData name="Jeremy Clifton" userId="b7121016-a606-4e59-9b8c-d8cabdc242a8" providerId="ADAL" clId="{E211E35B-DF94-4D8F-8790-8C823AF181FA}" dt="2026-06-16T10:38:31.154" v="1" actId="2696"/>
        <pc:sldMkLst>
          <pc:docMk/>
          <pc:sldMk cId="4067134324" sldId="271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4067134324" sldId="271"/>
            <ac:spMk id="2" creationId="{00000000-0000-0000-0000-000000000000}"/>
          </ac:spMkLst>
        </pc:spChg>
      </pc:sldChg>
      <pc:sldChg chg="modSp del">
        <pc:chgData name="Jeremy Clifton" userId="b7121016-a606-4e59-9b8c-d8cabdc242a8" providerId="ADAL" clId="{E211E35B-DF94-4D8F-8790-8C823AF181FA}" dt="2026-06-16T10:38:31.154" v="1" actId="2696"/>
        <pc:sldMkLst>
          <pc:docMk/>
          <pc:sldMk cId="573993023" sldId="273"/>
        </pc:sldMkLst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573993023" sldId="273"/>
            <ac:picMk id="9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573993023" sldId="273"/>
            <ac:picMk id="7170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573993023" sldId="273"/>
            <ac:picMk id="7172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573993023" sldId="273"/>
            <ac:picMk id="7173" creationId="{00000000-0000-0000-0000-000000000000}"/>
          </ac:picMkLst>
        </pc:picChg>
      </pc:sldChg>
      <pc:sldChg chg="modSp del">
        <pc:chgData name="Jeremy Clifton" userId="b7121016-a606-4e59-9b8c-d8cabdc242a8" providerId="ADAL" clId="{E211E35B-DF94-4D8F-8790-8C823AF181FA}" dt="2026-06-16T10:38:31.154" v="1" actId="2696"/>
        <pc:sldMkLst>
          <pc:docMk/>
          <pc:sldMk cId="3774017268" sldId="274"/>
        </pc:sldMkLst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3774017268" sldId="274"/>
            <ac:picMk id="9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3774017268" sldId="274"/>
            <ac:picMk id="10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3774017268" sldId="274"/>
            <ac:picMk id="1026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3774017268" sldId="274"/>
            <ac:picMk id="1027" creationId="{00000000-0000-0000-0000-000000000000}"/>
          </ac:picMkLst>
        </pc:picChg>
      </pc:sldChg>
      <pc:sldChg chg="modSp del">
        <pc:chgData name="Jeremy Clifton" userId="b7121016-a606-4e59-9b8c-d8cabdc242a8" providerId="ADAL" clId="{E211E35B-DF94-4D8F-8790-8C823AF181FA}" dt="2026-06-16T10:38:31.154" v="1" actId="2696"/>
        <pc:sldMkLst>
          <pc:docMk/>
          <pc:sldMk cId="3679746249" sldId="275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3679746249" sldId="275"/>
            <ac:spMk id="2" creationId="{00000000-0000-0000-0000-000000000000}"/>
          </ac:spMkLst>
        </pc:spChg>
      </pc:sldChg>
      <pc:sldChg chg="del">
        <pc:chgData name="Jeremy Clifton" userId="b7121016-a606-4e59-9b8c-d8cabdc242a8" providerId="ADAL" clId="{E211E35B-DF94-4D8F-8790-8C823AF181FA}" dt="2026-06-16T10:38:31.154" v="1" actId="2696"/>
        <pc:sldMkLst>
          <pc:docMk/>
          <pc:sldMk cId="4119150167" sldId="276"/>
        </pc:sldMkLst>
      </pc:sldChg>
      <pc:sldChg chg="modSp del modNotes">
        <pc:chgData name="Jeremy Clifton" userId="b7121016-a606-4e59-9b8c-d8cabdc242a8" providerId="ADAL" clId="{E211E35B-DF94-4D8F-8790-8C823AF181FA}" dt="2026-06-16T10:38:38.523" v="2" actId="2696"/>
        <pc:sldMkLst>
          <pc:docMk/>
          <pc:sldMk cId="3689233350" sldId="277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3689233350" sldId="277"/>
            <ac:spMk id="2" creationId="{00000000-0000-0000-0000-000000000000}"/>
          </ac:spMkLst>
        </pc:spChg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3689233350" sldId="277"/>
            <ac:spMk id="3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3689233350" sldId="277"/>
            <ac:picMk id="7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3689233350" sldId="277"/>
            <ac:picMk id="9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3689233350" sldId="277"/>
            <ac:picMk id="1026" creationId="{00000000-0000-0000-0000-000000000000}"/>
          </ac:picMkLst>
        </pc:picChg>
      </pc:sldChg>
      <pc:sldChg chg="modSp del modNotes">
        <pc:chgData name="Jeremy Clifton" userId="b7121016-a606-4e59-9b8c-d8cabdc242a8" providerId="ADAL" clId="{E211E35B-DF94-4D8F-8790-8C823AF181FA}" dt="2026-06-16T10:38:38.523" v="2" actId="2696"/>
        <pc:sldMkLst>
          <pc:docMk/>
          <pc:sldMk cId="1372908874" sldId="278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1372908874" sldId="278"/>
            <ac:spMk id="3" creationId="{00000000-0000-0000-0000-000000000000}"/>
          </ac:spMkLst>
        </pc:spChg>
      </pc:sldChg>
      <pc:sldChg chg="modSp del">
        <pc:chgData name="Jeremy Clifton" userId="b7121016-a606-4e59-9b8c-d8cabdc242a8" providerId="ADAL" clId="{E211E35B-DF94-4D8F-8790-8C823AF181FA}" dt="2026-06-16T10:38:38.523" v="2" actId="2696"/>
        <pc:sldMkLst>
          <pc:docMk/>
          <pc:sldMk cId="3801613463" sldId="279"/>
        </pc:sldMkLst>
        <pc:graphicFrameChg chg="mod">
          <ac:chgData name="Jeremy Clifton" userId="b7121016-a606-4e59-9b8c-d8cabdc242a8" providerId="ADAL" clId="{E211E35B-DF94-4D8F-8790-8C823AF181FA}" dt="2026-06-16T10:38:18.181" v="0"/>
          <ac:graphicFrameMkLst>
            <pc:docMk/>
            <pc:sldMk cId="3801613463" sldId="279"/>
            <ac:graphicFrameMk id="4" creationId="{00000000-0000-0000-0000-000000000000}"/>
          </ac:graphicFrameMkLst>
        </pc:graphicFrameChg>
      </pc:sldChg>
      <pc:sldChg chg="modSp del modNotes">
        <pc:chgData name="Jeremy Clifton" userId="b7121016-a606-4e59-9b8c-d8cabdc242a8" providerId="ADAL" clId="{E211E35B-DF94-4D8F-8790-8C823AF181FA}" dt="2026-06-16T10:38:38.523" v="2" actId="2696"/>
        <pc:sldMkLst>
          <pc:docMk/>
          <pc:sldMk cId="1634295074" sldId="280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1634295074" sldId="280"/>
            <ac:spMk id="3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1634295074" sldId="280"/>
            <ac:picMk id="4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1634295074" sldId="280"/>
            <ac:picMk id="7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1634295074" sldId="280"/>
            <ac:picMk id="9" creationId="{00000000-0000-0000-0000-000000000000}"/>
          </ac:picMkLst>
        </pc:picChg>
      </pc:sldChg>
      <pc:sldChg chg="modSp del modAnim modNotes">
        <pc:chgData name="Jeremy Clifton" userId="b7121016-a606-4e59-9b8c-d8cabdc242a8" providerId="ADAL" clId="{E211E35B-DF94-4D8F-8790-8C823AF181FA}" dt="2026-06-16T10:38:38.523" v="2" actId="2696"/>
        <pc:sldMkLst>
          <pc:docMk/>
          <pc:sldMk cId="767782946" sldId="281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767782946" sldId="281"/>
            <ac:spMk id="3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767782946" sldId="281"/>
            <ac:picMk id="4" creationId="{00000000-0000-0000-0000-000000000000}"/>
          </ac:picMkLst>
        </pc:pic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767782946" sldId="281"/>
            <ac:picMk id="5" creationId="{00000000-0000-0000-0000-000000000000}"/>
          </ac:picMkLst>
        </pc:picChg>
      </pc:sldChg>
      <pc:sldChg chg="del">
        <pc:chgData name="Jeremy Clifton" userId="b7121016-a606-4e59-9b8c-d8cabdc242a8" providerId="ADAL" clId="{E211E35B-DF94-4D8F-8790-8C823AF181FA}" dt="2026-06-16T10:38:38.523" v="2" actId="2696"/>
        <pc:sldMkLst>
          <pc:docMk/>
          <pc:sldMk cId="3966854132" sldId="282"/>
        </pc:sldMkLst>
      </pc:sldChg>
      <pc:sldChg chg="modSp">
        <pc:chgData name="Jeremy Clifton" userId="b7121016-a606-4e59-9b8c-d8cabdc242a8" providerId="ADAL" clId="{E211E35B-DF94-4D8F-8790-8C823AF181FA}" dt="2026-06-16T10:38:18.181" v="0"/>
        <pc:sldMkLst>
          <pc:docMk/>
          <pc:sldMk cId="1107682876" sldId="283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1107682876" sldId="283"/>
            <ac:spMk id="7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1107682876" sldId="283"/>
            <ac:picMk id="1026" creationId="{00000000-0000-0000-0000-000000000000}"/>
          </ac:picMkLst>
        </pc:picChg>
      </pc:sldChg>
      <pc:sldChg chg="modSp">
        <pc:chgData name="Jeremy Clifton" userId="b7121016-a606-4e59-9b8c-d8cabdc242a8" providerId="ADAL" clId="{E211E35B-DF94-4D8F-8790-8C823AF181FA}" dt="2026-06-16T10:38:18.181" v="0"/>
        <pc:sldMkLst>
          <pc:docMk/>
          <pc:sldMk cId="2619073086" sldId="284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2619073086" sldId="284"/>
            <ac:spMk id="7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2619073086" sldId="284"/>
            <ac:picMk id="1026" creationId="{00000000-0000-0000-0000-000000000000}"/>
          </ac:picMkLst>
        </pc:picChg>
      </pc:sldChg>
      <pc:sldChg chg="modSp">
        <pc:chgData name="Jeremy Clifton" userId="b7121016-a606-4e59-9b8c-d8cabdc242a8" providerId="ADAL" clId="{E211E35B-DF94-4D8F-8790-8C823AF181FA}" dt="2026-06-16T10:38:18.181" v="0"/>
        <pc:sldMkLst>
          <pc:docMk/>
          <pc:sldMk cId="1694612786" sldId="285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1694612786" sldId="285"/>
            <ac:spMk id="7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1694612786" sldId="285"/>
            <ac:picMk id="1026" creationId="{00000000-0000-0000-0000-000000000000}"/>
          </ac:picMkLst>
        </pc:picChg>
      </pc:sldChg>
      <pc:sldChg chg="modSp">
        <pc:chgData name="Jeremy Clifton" userId="b7121016-a606-4e59-9b8c-d8cabdc242a8" providerId="ADAL" clId="{E211E35B-DF94-4D8F-8790-8C823AF181FA}" dt="2026-06-16T10:38:18.181" v="0"/>
        <pc:sldMkLst>
          <pc:docMk/>
          <pc:sldMk cId="1691844144" sldId="286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1691844144" sldId="286"/>
            <ac:spMk id="7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1691844144" sldId="286"/>
            <ac:picMk id="1026" creationId="{00000000-0000-0000-0000-000000000000}"/>
          </ac:picMkLst>
        </pc:picChg>
      </pc:sldChg>
      <pc:sldChg chg="modSp">
        <pc:chgData name="Jeremy Clifton" userId="b7121016-a606-4e59-9b8c-d8cabdc242a8" providerId="ADAL" clId="{E211E35B-DF94-4D8F-8790-8C823AF181FA}" dt="2026-06-16T10:38:18.181" v="0"/>
        <pc:sldMkLst>
          <pc:docMk/>
          <pc:sldMk cId="2863200363" sldId="287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2863200363" sldId="287"/>
            <ac:spMk id="2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2863200363" sldId="287"/>
            <ac:picMk id="2050" creationId="{00000000-0000-0000-0000-000000000000}"/>
          </ac:picMkLst>
        </pc:picChg>
      </pc:sldChg>
      <pc:sldChg chg="modSp">
        <pc:chgData name="Jeremy Clifton" userId="b7121016-a606-4e59-9b8c-d8cabdc242a8" providerId="ADAL" clId="{E211E35B-DF94-4D8F-8790-8C823AF181FA}" dt="2026-06-16T10:38:18.181" v="0"/>
        <pc:sldMkLst>
          <pc:docMk/>
          <pc:sldMk cId="1425236862" sldId="288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1425236862" sldId="288"/>
            <ac:spMk id="7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1425236862" sldId="288"/>
            <ac:picMk id="1026" creationId="{00000000-0000-0000-0000-000000000000}"/>
          </ac:picMkLst>
        </pc:picChg>
      </pc:sldChg>
      <pc:sldChg chg="modSp">
        <pc:chgData name="Jeremy Clifton" userId="b7121016-a606-4e59-9b8c-d8cabdc242a8" providerId="ADAL" clId="{E211E35B-DF94-4D8F-8790-8C823AF181FA}" dt="2026-06-16T10:38:18.181" v="0"/>
        <pc:sldMkLst>
          <pc:docMk/>
          <pc:sldMk cId="3113393254" sldId="290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3113393254" sldId="290"/>
            <ac:spMk id="2" creationId="{00000000-0000-0000-0000-000000000000}"/>
          </ac:spMkLst>
        </pc:spChg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3113393254" sldId="290"/>
            <ac:spMk id="7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3113393254" sldId="290"/>
            <ac:picMk id="1026" creationId="{00000000-0000-0000-0000-000000000000}"/>
          </ac:picMkLst>
        </pc:picChg>
      </pc:sldChg>
      <pc:sldChg chg="modSp">
        <pc:chgData name="Jeremy Clifton" userId="b7121016-a606-4e59-9b8c-d8cabdc242a8" providerId="ADAL" clId="{E211E35B-DF94-4D8F-8790-8C823AF181FA}" dt="2026-06-16T10:38:18.181" v="0"/>
        <pc:sldMkLst>
          <pc:docMk/>
          <pc:sldMk cId="1581021069" sldId="291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1581021069" sldId="291"/>
            <ac:spMk id="2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1581021069" sldId="291"/>
            <ac:picMk id="3" creationId="{00000000-0000-0000-0000-000000000000}"/>
          </ac:picMkLst>
        </pc:picChg>
      </pc:sldChg>
      <pc:sldChg chg="modSp">
        <pc:chgData name="Jeremy Clifton" userId="b7121016-a606-4e59-9b8c-d8cabdc242a8" providerId="ADAL" clId="{E211E35B-DF94-4D8F-8790-8C823AF181FA}" dt="2026-06-16T10:38:18.181" v="0"/>
        <pc:sldMkLst>
          <pc:docMk/>
          <pc:sldMk cId="1837099583" sldId="292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1837099583" sldId="292"/>
            <ac:spMk id="2" creationId="{00000000-0000-0000-0000-000000000000}"/>
          </ac:spMkLst>
        </pc:spChg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1837099583" sldId="292"/>
            <ac:spMk id="4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1837099583" sldId="292"/>
            <ac:picMk id="3" creationId="{00000000-0000-0000-0000-000000000000}"/>
          </ac:picMkLst>
        </pc:picChg>
      </pc:sldChg>
      <pc:sldChg chg="modSp">
        <pc:chgData name="Jeremy Clifton" userId="b7121016-a606-4e59-9b8c-d8cabdc242a8" providerId="ADAL" clId="{E211E35B-DF94-4D8F-8790-8C823AF181FA}" dt="2026-06-16T10:38:18.181" v="0"/>
        <pc:sldMkLst>
          <pc:docMk/>
          <pc:sldMk cId="2730447969" sldId="293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2730447969" sldId="293"/>
            <ac:spMk id="2" creationId="{00000000-0000-0000-0000-000000000000}"/>
          </ac:spMkLst>
        </pc:spChg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2730447969" sldId="293"/>
            <ac:spMk id="4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2730447969" sldId="293"/>
            <ac:picMk id="3" creationId="{00000000-0000-0000-0000-000000000000}"/>
          </ac:picMkLst>
        </pc:picChg>
      </pc:sldChg>
      <pc:sldChg chg="modSp">
        <pc:chgData name="Jeremy Clifton" userId="b7121016-a606-4e59-9b8c-d8cabdc242a8" providerId="ADAL" clId="{E211E35B-DF94-4D8F-8790-8C823AF181FA}" dt="2026-06-16T10:38:18.181" v="0"/>
        <pc:sldMkLst>
          <pc:docMk/>
          <pc:sldMk cId="2350043034" sldId="294"/>
        </pc:sld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2350043034" sldId="294"/>
            <ac:spMk id="2" creationId="{00000000-0000-0000-0000-000000000000}"/>
          </ac:spMkLst>
        </pc:spChg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k cId="2350043034" sldId="294"/>
            <ac:spMk id="4" creationId="{00000000-0000-0000-0000-000000000000}"/>
          </ac:spMkLst>
        </pc:spChg>
        <pc:picChg chg="mod">
          <ac:chgData name="Jeremy Clifton" userId="b7121016-a606-4e59-9b8c-d8cabdc242a8" providerId="ADAL" clId="{E211E35B-DF94-4D8F-8790-8C823AF181FA}" dt="2026-06-16T10:38:18.181" v="0"/>
          <ac:picMkLst>
            <pc:docMk/>
            <pc:sldMk cId="2350043034" sldId="294"/>
            <ac:picMk id="3" creationId="{00000000-0000-0000-0000-000000000000}"/>
          </ac:picMkLst>
        </pc:picChg>
      </pc:sldChg>
      <pc:sldMasterChg chg="modSp modSldLayout">
        <pc:chgData name="Jeremy Clifton" userId="b7121016-a606-4e59-9b8c-d8cabdc242a8" providerId="ADAL" clId="{E211E35B-DF94-4D8F-8790-8C823AF181FA}" dt="2026-06-16T10:38:18.181" v="0"/>
        <pc:sldMasterMkLst>
          <pc:docMk/>
          <pc:sldMasterMk cId="2573696895" sldId="2147483648"/>
        </pc:sldMasterMkLst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asterMk cId="2573696895" sldId="2147483648"/>
            <ac:spMk id="2" creationId="{00000000-0000-0000-0000-000000000000}"/>
          </ac:spMkLst>
        </pc:spChg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asterMk cId="2573696895" sldId="2147483648"/>
            <ac:spMk id="3" creationId="{00000000-0000-0000-0000-000000000000}"/>
          </ac:spMkLst>
        </pc:spChg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asterMk cId="2573696895" sldId="2147483648"/>
            <ac:spMk id="4" creationId="{00000000-0000-0000-0000-000000000000}"/>
          </ac:spMkLst>
        </pc:spChg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asterMk cId="2573696895" sldId="2147483648"/>
            <ac:spMk id="5" creationId="{00000000-0000-0000-0000-000000000000}"/>
          </ac:spMkLst>
        </pc:spChg>
        <pc:spChg chg="mod">
          <ac:chgData name="Jeremy Clifton" userId="b7121016-a606-4e59-9b8c-d8cabdc242a8" providerId="ADAL" clId="{E211E35B-DF94-4D8F-8790-8C823AF181FA}" dt="2026-06-16T10:38:18.181" v="0"/>
          <ac:spMkLst>
            <pc:docMk/>
            <pc:sldMasterMk cId="2573696895" sldId="2147483648"/>
            <ac:spMk id="6" creationId="{00000000-0000-0000-0000-000000000000}"/>
          </ac:spMkLst>
        </pc:spChg>
        <pc:sldLayoutChg chg="modSp">
          <pc:chgData name="Jeremy Clifton" userId="b7121016-a606-4e59-9b8c-d8cabdc242a8" providerId="ADAL" clId="{E211E35B-DF94-4D8F-8790-8C823AF181FA}" dt="2026-06-16T10:38:18.181" v="0"/>
          <pc:sldLayoutMkLst>
            <pc:docMk/>
            <pc:sldMasterMk cId="2573696895" sldId="2147483648"/>
            <pc:sldLayoutMk cId="3615555198" sldId="2147483649"/>
          </pc:sldLayoutMkLst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3615555198" sldId="2147483649"/>
              <ac:spMk id="2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3615555198" sldId="2147483649"/>
              <ac:spMk id="3" creationId="{00000000-0000-0000-0000-000000000000}"/>
            </ac:spMkLst>
          </pc:spChg>
        </pc:sldLayoutChg>
        <pc:sldLayoutChg chg="modSp">
          <pc:chgData name="Jeremy Clifton" userId="b7121016-a606-4e59-9b8c-d8cabdc242a8" providerId="ADAL" clId="{E211E35B-DF94-4D8F-8790-8C823AF181FA}" dt="2026-06-16T10:38:18.181" v="0"/>
          <pc:sldLayoutMkLst>
            <pc:docMk/>
            <pc:sldMasterMk cId="2573696895" sldId="2147483648"/>
            <pc:sldLayoutMk cId="4123755535" sldId="2147483651"/>
          </pc:sldLayoutMkLst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4123755535" sldId="2147483651"/>
              <ac:spMk id="2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4123755535" sldId="2147483651"/>
              <ac:spMk id="3" creationId="{00000000-0000-0000-0000-000000000000}"/>
            </ac:spMkLst>
          </pc:spChg>
        </pc:sldLayoutChg>
        <pc:sldLayoutChg chg="modSp">
          <pc:chgData name="Jeremy Clifton" userId="b7121016-a606-4e59-9b8c-d8cabdc242a8" providerId="ADAL" clId="{E211E35B-DF94-4D8F-8790-8C823AF181FA}" dt="2026-06-16T10:38:18.181" v="0"/>
          <pc:sldLayoutMkLst>
            <pc:docMk/>
            <pc:sldMasterMk cId="2573696895" sldId="2147483648"/>
            <pc:sldLayoutMk cId="871762910" sldId="2147483652"/>
          </pc:sldLayoutMkLst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871762910" sldId="2147483652"/>
              <ac:spMk id="3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871762910" sldId="2147483652"/>
              <ac:spMk id="4" creationId="{00000000-0000-0000-0000-000000000000}"/>
            </ac:spMkLst>
          </pc:spChg>
        </pc:sldLayoutChg>
        <pc:sldLayoutChg chg="modSp">
          <pc:chgData name="Jeremy Clifton" userId="b7121016-a606-4e59-9b8c-d8cabdc242a8" providerId="ADAL" clId="{E211E35B-DF94-4D8F-8790-8C823AF181FA}" dt="2026-06-16T10:38:18.181" v="0"/>
          <pc:sldLayoutMkLst>
            <pc:docMk/>
            <pc:sldMasterMk cId="2573696895" sldId="2147483648"/>
            <pc:sldLayoutMk cId="1518293756" sldId="2147483653"/>
          </pc:sldLayoutMkLst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1518293756" sldId="2147483653"/>
              <ac:spMk id="3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1518293756" sldId="2147483653"/>
              <ac:spMk id="4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1518293756" sldId="2147483653"/>
              <ac:spMk id="5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1518293756" sldId="2147483653"/>
              <ac:spMk id="6" creationId="{00000000-0000-0000-0000-000000000000}"/>
            </ac:spMkLst>
          </pc:spChg>
        </pc:sldLayoutChg>
        <pc:sldLayoutChg chg="modSp">
          <pc:chgData name="Jeremy Clifton" userId="b7121016-a606-4e59-9b8c-d8cabdc242a8" providerId="ADAL" clId="{E211E35B-DF94-4D8F-8790-8C823AF181FA}" dt="2026-06-16T10:38:18.181" v="0"/>
          <pc:sldLayoutMkLst>
            <pc:docMk/>
            <pc:sldMasterMk cId="2573696895" sldId="2147483648"/>
            <pc:sldLayoutMk cId="1785155672" sldId="2147483656"/>
          </pc:sldLayoutMkLst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1785155672" sldId="2147483656"/>
              <ac:spMk id="2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1785155672" sldId="2147483656"/>
              <ac:spMk id="3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1785155672" sldId="2147483656"/>
              <ac:spMk id="4" creationId="{00000000-0000-0000-0000-000000000000}"/>
            </ac:spMkLst>
          </pc:spChg>
        </pc:sldLayoutChg>
        <pc:sldLayoutChg chg="modSp">
          <pc:chgData name="Jeremy Clifton" userId="b7121016-a606-4e59-9b8c-d8cabdc242a8" providerId="ADAL" clId="{E211E35B-DF94-4D8F-8790-8C823AF181FA}" dt="2026-06-16T10:38:18.181" v="0"/>
          <pc:sldLayoutMkLst>
            <pc:docMk/>
            <pc:sldMasterMk cId="2573696895" sldId="2147483648"/>
            <pc:sldLayoutMk cId="2463131640" sldId="2147483657"/>
          </pc:sldLayoutMkLst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2463131640" sldId="2147483657"/>
              <ac:spMk id="2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2463131640" sldId="2147483657"/>
              <ac:spMk id="3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2463131640" sldId="2147483657"/>
              <ac:spMk id="4" creationId="{00000000-0000-0000-0000-000000000000}"/>
            </ac:spMkLst>
          </pc:spChg>
        </pc:sldLayoutChg>
        <pc:sldLayoutChg chg="modSp">
          <pc:chgData name="Jeremy Clifton" userId="b7121016-a606-4e59-9b8c-d8cabdc242a8" providerId="ADAL" clId="{E211E35B-DF94-4D8F-8790-8C823AF181FA}" dt="2026-06-16T10:38:18.181" v="0"/>
          <pc:sldLayoutMkLst>
            <pc:docMk/>
            <pc:sldMasterMk cId="2573696895" sldId="2147483648"/>
            <pc:sldLayoutMk cId="3837446356" sldId="2147483659"/>
          </pc:sldLayoutMkLst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3837446356" sldId="2147483659"/>
              <ac:spMk id="2" creationId="{00000000-0000-0000-0000-000000000000}"/>
            </ac:spMkLst>
          </pc:spChg>
          <pc:spChg chg="mod">
            <ac:chgData name="Jeremy Clifton" userId="b7121016-a606-4e59-9b8c-d8cabdc242a8" providerId="ADAL" clId="{E211E35B-DF94-4D8F-8790-8C823AF181FA}" dt="2026-06-16T10:38:18.181" v="0"/>
            <ac:spMkLst>
              <pc:docMk/>
              <pc:sldMasterMk cId="2573696895" sldId="2147483648"/>
              <pc:sldLayoutMk cId="3837446356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131AA-FC76-43CC-9F3F-ED6FFE3A0178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C5C94-402C-47A7-A8B3-059C41E9F3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270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0642A-6A2C-49B8-A75D-D3A131A4A2FF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E1262-94EC-4D62-B58E-FA0F3BA819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55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0642A-6A2C-49B8-A75D-D3A131A4A2FF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E1262-94EC-4D62-B58E-FA0F3BA819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64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0642A-6A2C-49B8-A75D-D3A131A4A2FF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E1262-94EC-4D62-B58E-FA0F3BA819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44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0642A-6A2C-49B8-A75D-D3A131A4A2FF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E1262-94EC-4D62-B58E-FA0F3BA819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738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0642A-6A2C-49B8-A75D-D3A131A4A2FF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E1262-94EC-4D62-B58E-FA0F3BA819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75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0642A-6A2C-49B8-A75D-D3A131A4A2FF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E1262-94EC-4D62-B58E-FA0F3BA819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762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0642A-6A2C-49B8-A75D-D3A131A4A2FF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E1262-94EC-4D62-B58E-FA0F3BA819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293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0642A-6A2C-49B8-A75D-D3A131A4A2FF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E1262-94EC-4D62-B58E-FA0F3BA819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228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0642A-6A2C-49B8-A75D-D3A131A4A2FF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E1262-94EC-4D62-B58E-FA0F3BA819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228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0642A-6A2C-49B8-A75D-D3A131A4A2FF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E1262-94EC-4D62-B58E-FA0F3BA819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155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0642A-6A2C-49B8-A75D-D3A131A4A2FF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E1262-94EC-4D62-B58E-FA0F3BA819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131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0642A-6A2C-49B8-A75D-D3A131A4A2FF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E1262-94EC-4D62-B58E-FA0F3BA819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69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1865" y="3212976"/>
            <a:ext cx="2555875" cy="287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79576" y="764705"/>
            <a:ext cx="748883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chemeClr val="bg1"/>
                </a:solidFill>
              </a:rPr>
              <a:t>A Future and a Hope…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(Numbers </a:t>
            </a:r>
            <a:r>
              <a:rPr lang="en-GB" sz="2800" dirty="0" err="1">
                <a:solidFill>
                  <a:schemeClr val="bg1"/>
                </a:solidFill>
              </a:rPr>
              <a:t>Chs</a:t>
            </a:r>
            <a:r>
              <a:rPr lang="en-GB" sz="2800" dirty="0">
                <a:solidFill>
                  <a:schemeClr val="bg1"/>
                </a:solidFill>
              </a:rPr>
              <a:t> 26-29)</a:t>
            </a:r>
          </a:p>
        </p:txBody>
      </p:sp>
    </p:spTree>
    <p:extLst>
      <p:ext uri="{BB962C8B-B14F-4D97-AF65-F5344CB8AC3E}">
        <p14:creationId xmlns:p14="http://schemas.microsoft.com/office/powerpoint/2010/main" val="1107682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94497" y="1485359"/>
            <a:ext cx="79208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We have:</a:t>
            </a:r>
          </a:p>
          <a:p>
            <a:endParaRPr lang="en-GB" sz="3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GB" sz="3200" dirty="0">
                <a:solidFill>
                  <a:schemeClr val="bg1"/>
                </a:solidFill>
              </a:rPr>
              <a:t>God’s Leader – JESUS</a:t>
            </a:r>
          </a:p>
          <a:p>
            <a:pPr marL="342900" indent="-342900">
              <a:buAutoNum type="arabicParenR"/>
            </a:pPr>
            <a:endParaRPr lang="en-GB" sz="3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GB" sz="3200" dirty="0">
                <a:solidFill>
                  <a:schemeClr val="bg1"/>
                </a:solidFill>
              </a:rPr>
              <a:t>God’s Promise – In CHRIST</a:t>
            </a:r>
          </a:p>
          <a:p>
            <a:pPr marL="342900" indent="-342900">
              <a:buAutoNum type="arabicParenR"/>
            </a:pPr>
            <a:endParaRPr lang="en-GB" sz="3200" dirty="0">
              <a:solidFill>
                <a:schemeClr val="bg1"/>
              </a:solidFill>
            </a:endParaRPr>
          </a:p>
          <a:p>
            <a:endParaRPr lang="en-GB" sz="3200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7345" y="5517233"/>
            <a:ext cx="952820" cy="1069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15680" y="332656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3600" dirty="0">
                <a:solidFill>
                  <a:schemeClr val="bg1"/>
                </a:solidFill>
              </a:rPr>
              <a:t>A Future and a Hope…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(Numbers </a:t>
            </a:r>
            <a:r>
              <a:rPr lang="en-GB" sz="2800" dirty="0" err="1">
                <a:solidFill>
                  <a:schemeClr val="bg1"/>
                </a:solidFill>
              </a:rPr>
              <a:t>Chs</a:t>
            </a:r>
            <a:r>
              <a:rPr lang="en-GB" sz="2800" dirty="0">
                <a:solidFill>
                  <a:schemeClr val="bg1"/>
                </a:solidFill>
              </a:rPr>
              <a:t> 26-29)</a:t>
            </a:r>
          </a:p>
        </p:txBody>
      </p:sp>
    </p:spTree>
    <p:extLst>
      <p:ext uri="{BB962C8B-B14F-4D97-AF65-F5344CB8AC3E}">
        <p14:creationId xmlns:p14="http://schemas.microsoft.com/office/powerpoint/2010/main" val="2350043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94497" y="1485360"/>
            <a:ext cx="792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We have:</a:t>
            </a:r>
          </a:p>
          <a:p>
            <a:endParaRPr lang="en-GB" sz="3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GB" sz="3200" dirty="0">
                <a:solidFill>
                  <a:schemeClr val="bg1"/>
                </a:solidFill>
              </a:rPr>
              <a:t>God’s Leader – JESUS</a:t>
            </a:r>
          </a:p>
          <a:p>
            <a:pPr marL="342900" indent="-342900">
              <a:buAutoNum type="arabicParenR"/>
            </a:pPr>
            <a:endParaRPr lang="en-GB" sz="3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GB" sz="3200" dirty="0">
                <a:solidFill>
                  <a:schemeClr val="bg1"/>
                </a:solidFill>
              </a:rPr>
              <a:t>God’s Promise – In CHRIST</a:t>
            </a:r>
          </a:p>
          <a:p>
            <a:pPr marL="342900" indent="-342900">
              <a:buAutoNum type="arabicParenR"/>
            </a:pPr>
            <a:endParaRPr lang="en-GB" sz="3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GB" sz="3200" dirty="0">
                <a:solidFill>
                  <a:schemeClr val="bg1"/>
                </a:solidFill>
              </a:rPr>
              <a:t>God’s ‘crowd’ – The Church of JESUS CHRIST</a:t>
            </a:r>
          </a:p>
          <a:p>
            <a:pPr marL="342900" indent="-342900">
              <a:buAutoNum type="arabicParenR"/>
            </a:pPr>
            <a:endParaRPr lang="en-GB" sz="3200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7345" y="5517233"/>
            <a:ext cx="952820" cy="1069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15680" y="332656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3600" dirty="0">
                <a:solidFill>
                  <a:schemeClr val="bg1"/>
                </a:solidFill>
              </a:rPr>
              <a:t>A Future and a Hope…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(Numbers </a:t>
            </a:r>
            <a:r>
              <a:rPr lang="en-GB" sz="2800" dirty="0" err="1">
                <a:solidFill>
                  <a:schemeClr val="bg1"/>
                </a:solidFill>
              </a:rPr>
              <a:t>Chs</a:t>
            </a:r>
            <a:r>
              <a:rPr lang="en-GB" sz="2800" dirty="0">
                <a:solidFill>
                  <a:schemeClr val="bg1"/>
                </a:solidFill>
              </a:rPr>
              <a:t> 26-29)</a:t>
            </a:r>
          </a:p>
        </p:txBody>
      </p:sp>
    </p:spTree>
    <p:extLst>
      <p:ext uri="{BB962C8B-B14F-4D97-AF65-F5344CB8AC3E}">
        <p14:creationId xmlns:p14="http://schemas.microsoft.com/office/powerpoint/2010/main" val="2730447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2619" y="5157192"/>
            <a:ext cx="1273432" cy="143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79576" y="548681"/>
            <a:ext cx="7488832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chemeClr val="bg1"/>
                </a:solidFill>
              </a:rPr>
              <a:t>A Future and a Hope…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(Numbers </a:t>
            </a:r>
            <a:r>
              <a:rPr lang="en-GB" sz="2800" dirty="0" err="1">
                <a:solidFill>
                  <a:schemeClr val="bg1"/>
                </a:solidFill>
              </a:rPr>
              <a:t>Chs</a:t>
            </a:r>
            <a:r>
              <a:rPr lang="en-GB" sz="2800" dirty="0">
                <a:solidFill>
                  <a:schemeClr val="bg1"/>
                </a:solidFill>
              </a:rPr>
              <a:t> 26-29)</a:t>
            </a:r>
          </a:p>
          <a:p>
            <a:pPr algn="ctr"/>
            <a:endParaRPr lang="en-GB" sz="2800" dirty="0">
              <a:solidFill>
                <a:schemeClr val="bg1"/>
              </a:solidFill>
            </a:endParaRPr>
          </a:p>
          <a:p>
            <a:pPr marL="514350" indent="-514350" algn="ctr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Needs a young crowd….</a:t>
            </a:r>
          </a:p>
          <a:p>
            <a:pPr marL="514350" indent="-514350" algn="ctr">
              <a:buAutoNum type="arabicParenR"/>
            </a:pPr>
            <a:endParaRPr lang="en-GB" sz="3600" dirty="0">
              <a:solidFill>
                <a:schemeClr val="bg1"/>
              </a:solidFill>
            </a:endParaRPr>
          </a:p>
          <a:p>
            <a:pPr algn="ctr"/>
            <a:endParaRPr lang="en-GB" sz="3600" dirty="0">
              <a:solidFill>
                <a:schemeClr val="bg1"/>
              </a:solidFill>
            </a:endParaRPr>
          </a:p>
          <a:p>
            <a:pPr marL="514350" indent="-514350" algn="ctr">
              <a:buAutoNum type="arabicParenR"/>
            </a:pPr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073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2619" y="5157192"/>
            <a:ext cx="1273432" cy="143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79576" y="548680"/>
            <a:ext cx="7488832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chemeClr val="bg1"/>
                </a:solidFill>
              </a:rPr>
              <a:t>A Future and a Hope…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(Numbers </a:t>
            </a:r>
            <a:r>
              <a:rPr lang="en-GB" sz="2800" dirty="0" err="1">
                <a:solidFill>
                  <a:schemeClr val="bg1"/>
                </a:solidFill>
              </a:rPr>
              <a:t>Chs</a:t>
            </a:r>
            <a:r>
              <a:rPr lang="en-GB" sz="2800" dirty="0">
                <a:solidFill>
                  <a:schemeClr val="bg1"/>
                </a:solidFill>
              </a:rPr>
              <a:t> 26-29)</a:t>
            </a:r>
          </a:p>
          <a:p>
            <a:pPr algn="ctr"/>
            <a:endParaRPr lang="en-GB" sz="2800" dirty="0">
              <a:solidFill>
                <a:schemeClr val="bg1"/>
              </a:solidFill>
            </a:endParaRPr>
          </a:p>
          <a:p>
            <a:pPr marL="514350" indent="-514350" algn="ctr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Needs a young crowd ?</a:t>
            </a:r>
          </a:p>
          <a:p>
            <a:pPr marL="514350" indent="-514350" algn="ctr">
              <a:buAutoNum type="arabicParenR"/>
            </a:pPr>
            <a:endParaRPr lang="en-GB" sz="3600" dirty="0">
              <a:solidFill>
                <a:schemeClr val="bg1"/>
              </a:solidFill>
            </a:endParaRPr>
          </a:p>
          <a:p>
            <a:pPr marL="514350" indent="-514350" algn="ctr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With a ‘dream’……</a:t>
            </a:r>
          </a:p>
        </p:txBody>
      </p:sp>
    </p:spTree>
    <p:extLst>
      <p:ext uri="{BB962C8B-B14F-4D97-AF65-F5344CB8AC3E}">
        <p14:creationId xmlns:p14="http://schemas.microsoft.com/office/powerpoint/2010/main" val="1691844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2619" y="5157192"/>
            <a:ext cx="1273432" cy="143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79576" y="548681"/>
            <a:ext cx="7488832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chemeClr val="bg1"/>
                </a:solidFill>
              </a:rPr>
              <a:t>A Future and a Hope…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(Numbers </a:t>
            </a:r>
            <a:r>
              <a:rPr lang="en-GB" sz="2800" dirty="0" err="1">
                <a:solidFill>
                  <a:schemeClr val="bg1"/>
                </a:solidFill>
              </a:rPr>
              <a:t>Chs</a:t>
            </a:r>
            <a:r>
              <a:rPr lang="en-GB" sz="2800" dirty="0">
                <a:solidFill>
                  <a:schemeClr val="bg1"/>
                </a:solidFill>
              </a:rPr>
              <a:t> 26-29)</a:t>
            </a:r>
          </a:p>
          <a:p>
            <a:pPr algn="ctr"/>
            <a:endParaRPr lang="en-GB" sz="2800" dirty="0">
              <a:solidFill>
                <a:schemeClr val="bg1"/>
              </a:solidFill>
            </a:endParaRPr>
          </a:p>
          <a:p>
            <a:pPr marL="514350" indent="-514350" algn="ctr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Needs a young crowd ?</a:t>
            </a:r>
          </a:p>
          <a:p>
            <a:pPr marL="514350" indent="-514350" algn="ctr">
              <a:buAutoNum type="arabicParenR"/>
            </a:pPr>
            <a:endParaRPr lang="en-GB" sz="3600" dirty="0">
              <a:solidFill>
                <a:schemeClr val="bg1"/>
              </a:solidFill>
            </a:endParaRPr>
          </a:p>
          <a:p>
            <a:pPr marL="514350" indent="-514350" algn="ctr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With a ‘dream’?</a:t>
            </a:r>
          </a:p>
          <a:p>
            <a:pPr marL="514350" indent="-514350" algn="ctr">
              <a:buAutoNum type="arabicParenR"/>
            </a:pPr>
            <a:endParaRPr lang="en-GB" sz="3600" dirty="0">
              <a:solidFill>
                <a:schemeClr val="bg1"/>
              </a:solidFill>
            </a:endParaRPr>
          </a:p>
          <a:p>
            <a:pPr marL="514350" indent="-514350" algn="ctr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And a strong leader!</a:t>
            </a:r>
          </a:p>
        </p:txBody>
      </p:sp>
    </p:spTree>
    <p:extLst>
      <p:ext uri="{BB962C8B-B14F-4D97-AF65-F5344CB8AC3E}">
        <p14:creationId xmlns:p14="http://schemas.microsoft.com/office/powerpoint/2010/main" val="1694612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2619" y="5157192"/>
            <a:ext cx="1273432" cy="143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79576" y="548681"/>
            <a:ext cx="7488832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chemeClr val="bg1"/>
                </a:solidFill>
              </a:rPr>
              <a:t>A Future and a Hope…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(Numbers </a:t>
            </a:r>
            <a:r>
              <a:rPr lang="en-GB" sz="2800" dirty="0" err="1">
                <a:solidFill>
                  <a:schemeClr val="bg1"/>
                </a:solidFill>
              </a:rPr>
              <a:t>Chs</a:t>
            </a:r>
            <a:r>
              <a:rPr lang="en-GB" sz="2800" dirty="0">
                <a:solidFill>
                  <a:schemeClr val="bg1"/>
                </a:solidFill>
              </a:rPr>
              <a:t> 26-29)</a:t>
            </a:r>
          </a:p>
          <a:p>
            <a:pPr algn="ctr"/>
            <a:endParaRPr lang="en-GB" sz="2800" dirty="0">
              <a:solidFill>
                <a:schemeClr val="bg1"/>
              </a:solidFill>
            </a:endParaRPr>
          </a:p>
          <a:p>
            <a:pPr marL="514350" indent="-514350" algn="ctr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Needs a young crowd ?</a:t>
            </a:r>
          </a:p>
          <a:p>
            <a:pPr marL="514350" indent="-514350" algn="ctr">
              <a:buAutoNum type="arabicParenR"/>
            </a:pPr>
            <a:endParaRPr lang="en-GB" sz="3600" dirty="0">
              <a:solidFill>
                <a:schemeClr val="bg1"/>
              </a:solidFill>
            </a:endParaRPr>
          </a:p>
          <a:p>
            <a:pPr marL="514350" indent="-514350" algn="ctr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With a ‘dream’?</a:t>
            </a:r>
          </a:p>
          <a:p>
            <a:pPr marL="514350" indent="-514350" algn="ctr">
              <a:buAutoNum type="arabicParenR"/>
            </a:pPr>
            <a:endParaRPr lang="en-GB" sz="3600" dirty="0">
              <a:solidFill>
                <a:schemeClr val="bg1"/>
              </a:solidFill>
            </a:endParaRPr>
          </a:p>
          <a:p>
            <a:pPr marL="514350" indent="-514350" algn="ctr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And a strong leader?</a:t>
            </a:r>
          </a:p>
        </p:txBody>
      </p:sp>
    </p:spTree>
    <p:extLst>
      <p:ext uri="{BB962C8B-B14F-4D97-AF65-F5344CB8AC3E}">
        <p14:creationId xmlns:p14="http://schemas.microsoft.com/office/powerpoint/2010/main" val="1425236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624" y="1124744"/>
            <a:ext cx="6784754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11624" y="5445224"/>
            <a:ext cx="6696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bg1"/>
                </a:solidFill>
              </a:rPr>
              <a:t>Any dream will do!</a:t>
            </a:r>
          </a:p>
        </p:txBody>
      </p:sp>
    </p:spTree>
    <p:extLst>
      <p:ext uri="{BB962C8B-B14F-4D97-AF65-F5344CB8AC3E}">
        <p14:creationId xmlns:p14="http://schemas.microsoft.com/office/powerpoint/2010/main" val="2863200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5" y="4777115"/>
            <a:ext cx="1547763" cy="1738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79576" y="764705"/>
            <a:ext cx="748883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chemeClr val="bg1"/>
                </a:solidFill>
              </a:rPr>
              <a:t>A Future and a Hope…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(Numbers </a:t>
            </a:r>
            <a:r>
              <a:rPr lang="en-GB" sz="2800" dirty="0" err="1">
                <a:solidFill>
                  <a:schemeClr val="bg1"/>
                </a:solidFill>
              </a:rPr>
              <a:t>Chs</a:t>
            </a:r>
            <a:r>
              <a:rPr lang="en-GB" sz="2800" dirty="0">
                <a:solidFill>
                  <a:schemeClr val="bg1"/>
                </a:solidFill>
              </a:rPr>
              <a:t> 26-29)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39616" y="2852936"/>
            <a:ext cx="63367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</a:rPr>
              <a:t>Chapter 27 – daily /Weekly / Monthly  offerings  </a:t>
            </a:r>
            <a:r>
              <a:rPr lang="en-GB" sz="3200" dirty="0" err="1">
                <a:solidFill>
                  <a:schemeClr val="bg1"/>
                </a:solidFill>
              </a:rPr>
              <a:t>etc</a:t>
            </a:r>
            <a:endParaRPr lang="en-GB" sz="3200" dirty="0">
              <a:solidFill>
                <a:schemeClr val="bg1"/>
              </a:solidFill>
            </a:endParaRPr>
          </a:p>
          <a:p>
            <a:pPr algn="ctr"/>
            <a:endParaRPr lang="en-GB" sz="3200" dirty="0">
              <a:solidFill>
                <a:schemeClr val="bg1"/>
              </a:solidFill>
            </a:endParaRPr>
          </a:p>
          <a:p>
            <a:pPr algn="ctr"/>
            <a:r>
              <a:rPr lang="en-GB" sz="3200" dirty="0">
                <a:solidFill>
                  <a:schemeClr val="bg1"/>
                </a:solidFill>
              </a:rPr>
              <a:t>Chapter 28 – Sacred assemblies – reminders of past grace –                          sin offerings </a:t>
            </a:r>
            <a:r>
              <a:rPr lang="en-GB" sz="3200" dirty="0" err="1">
                <a:solidFill>
                  <a:schemeClr val="bg1"/>
                </a:solidFill>
              </a:rPr>
              <a:t>etc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393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63552" y="366912"/>
            <a:ext cx="82809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solidFill>
                  <a:schemeClr val="bg1"/>
                </a:solidFill>
              </a:rPr>
              <a:t>We are only here because of a God of faithfulness and forgiveness – the one who provided everything in the past –and brought us to where we are.</a:t>
            </a:r>
          </a:p>
          <a:p>
            <a:pPr algn="ctr"/>
            <a:endParaRPr lang="en-GB" sz="3600" dirty="0">
              <a:solidFill>
                <a:schemeClr val="bg1"/>
              </a:solidFill>
            </a:endParaRPr>
          </a:p>
          <a:p>
            <a:pPr algn="ctr"/>
            <a:r>
              <a:rPr lang="en-GB" sz="3600" dirty="0">
                <a:solidFill>
                  <a:schemeClr val="bg1"/>
                </a:solidFill>
              </a:rPr>
              <a:t>And – we will only make any progress if we acknowledge the same God of faithfulness and forgiveness day by day, week by week – month by month and year by year.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7345" y="5517233"/>
            <a:ext cx="952820" cy="1069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1021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94497" y="1485360"/>
            <a:ext cx="79208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We have:</a:t>
            </a:r>
          </a:p>
          <a:p>
            <a:endParaRPr lang="en-GB" sz="3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GB" sz="3200" dirty="0">
                <a:solidFill>
                  <a:schemeClr val="bg1"/>
                </a:solidFill>
              </a:rPr>
              <a:t>God’s Leader – JESUS</a:t>
            </a:r>
          </a:p>
          <a:p>
            <a:pPr marL="342900" indent="-342900">
              <a:buAutoNum type="arabicParenR"/>
            </a:pPr>
            <a:endParaRPr lang="en-GB" sz="3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endParaRPr lang="en-GB" sz="3200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7345" y="5517233"/>
            <a:ext cx="952820" cy="1069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15680" y="332656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3600" dirty="0">
                <a:solidFill>
                  <a:schemeClr val="bg1"/>
                </a:solidFill>
              </a:rPr>
              <a:t>A Future and a Hope…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(Numbers </a:t>
            </a:r>
            <a:r>
              <a:rPr lang="en-GB" sz="2800" dirty="0" err="1">
                <a:solidFill>
                  <a:schemeClr val="bg1"/>
                </a:solidFill>
              </a:rPr>
              <a:t>Chs</a:t>
            </a:r>
            <a:r>
              <a:rPr lang="en-GB" sz="2800" dirty="0">
                <a:solidFill>
                  <a:schemeClr val="bg1"/>
                </a:solidFill>
              </a:rPr>
              <a:t> 26-29)</a:t>
            </a:r>
          </a:p>
        </p:txBody>
      </p:sp>
    </p:spTree>
    <p:extLst>
      <p:ext uri="{BB962C8B-B14F-4D97-AF65-F5344CB8AC3E}">
        <p14:creationId xmlns:p14="http://schemas.microsoft.com/office/powerpoint/2010/main" val="1837099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278</Words>
  <Application>Microsoft Office PowerPoint</Application>
  <PresentationFormat>Widescreen</PresentationFormat>
  <Paragraphs>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corri</dc:creator>
  <cp:lastModifiedBy>Trevor Newman</cp:lastModifiedBy>
  <cp:revision>12</cp:revision>
  <dcterms:created xsi:type="dcterms:W3CDTF">2026-06-12T17:14:47Z</dcterms:created>
  <dcterms:modified xsi:type="dcterms:W3CDTF">2026-06-16T10:38:40Z</dcterms:modified>
</cp:coreProperties>
</file>