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notesMasterIdLst>
    <p:notesMasterId r:id="rId18"/>
  </p:notesMasterIdLst>
  <p:sldIdLst>
    <p:sldId id="3866" r:id="rId5"/>
    <p:sldId id="3692" r:id="rId6"/>
    <p:sldId id="3867" r:id="rId7"/>
    <p:sldId id="3935" r:id="rId8"/>
    <p:sldId id="3930" r:id="rId9"/>
    <p:sldId id="3934" r:id="rId10"/>
    <p:sldId id="3936" r:id="rId11"/>
    <p:sldId id="3937" r:id="rId12"/>
    <p:sldId id="3938" r:id="rId13"/>
    <p:sldId id="3933" r:id="rId14"/>
    <p:sldId id="3940" r:id="rId15"/>
    <p:sldId id="3939" r:id="rId16"/>
    <p:sldId id="3941" r:id="rId17"/>
  </p:sldIdLst>
  <p:sldSz cx="12192000" cy="6858000"/>
  <p:notesSz cx="6794500" cy="9931400"/>
  <p:defaultTextStyle>
    <a:defPPr>
      <a:defRPr lang="en-US"/>
    </a:defPPr>
    <a:lvl1pPr marL="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45718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FFFF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7D698C-9930-4FBA-8F51-45717892D707}" v="281" dt="2026-04-19T09:30:01.984"/>
    <p1510:client id="{3BD875F0-9147-4B8E-1013-47C41FE964E0}" v="314" dt="2026-04-19T09:12:24.0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1020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remy Clifton" userId="b7121016-a606-4e59-9b8c-d8cabdc242a8" providerId="ADAL" clId="{59DAF793-FF44-4679-BC2D-399D97055421}"/>
    <pc:docChg chg="custSel addSld delSld modSld sldOrd">
      <pc:chgData name="Jeremy Clifton" userId="b7121016-a606-4e59-9b8c-d8cabdc242a8" providerId="ADAL" clId="{59DAF793-FF44-4679-BC2D-399D97055421}" dt="2026-04-19T10:00:03.919" v="284" actId="20578"/>
      <pc:docMkLst>
        <pc:docMk/>
      </pc:docMkLst>
      <pc:sldChg chg="ord">
        <pc:chgData name="Jeremy Clifton" userId="b7121016-a606-4e59-9b8c-d8cabdc242a8" providerId="ADAL" clId="{59DAF793-FF44-4679-BC2D-399D97055421}" dt="2026-04-19T10:00:03.919" v="284" actId="20578"/>
        <pc:sldMkLst>
          <pc:docMk/>
          <pc:sldMk cId="972848671" sldId="3699"/>
        </pc:sldMkLst>
      </pc:sldChg>
      <pc:sldChg chg="del">
        <pc:chgData name="Jeremy Clifton" userId="b7121016-a606-4e59-9b8c-d8cabdc242a8" providerId="ADAL" clId="{59DAF793-FF44-4679-BC2D-399D97055421}" dt="2026-04-19T09:28:10.919" v="153" actId="47"/>
        <pc:sldMkLst>
          <pc:docMk/>
          <pc:sldMk cId="1746614222" sldId="3861"/>
        </pc:sldMkLst>
      </pc:sldChg>
      <pc:sldChg chg="del">
        <pc:chgData name="Jeremy Clifton" userId="b7121016-a606-4e59-9b8c-d8cabdc242a8" providerId="ADAL" clId="{59DAF793-FF44-4679-BC2D-399D97055421}" dt="2026-04-19T09:28:09.150" v="151" actId="47"/>
        <pc:sldMkLst>
          <pc:docMk/>
          <pc:sldMk cId="1966595076" sldId="3874"/>
        </pc:sldMkLst>
      </pc:sldChg>
      <pc:sldChg chg="del">
        <pc:chgData name="Jeremy Clifton" userId="b7121016-a606-4e59-9b8c-d8cabdc242a8" providerId="ADAL" clId="{59DAF793-FF44-4679-BC2D-399D97055421}" dt="2026-04-19T09:28:10.147" v="152" actId="47"/>
        <pc:sldMkLst>
          <pc:docMk/>
          <pc:sldMk cId="3003757921" sldId="3877"/>
        </pc:sldMkLst>
      </pc:sldChg>
      <pc:sldChg chg="del">
        <pc:chgData name="Jeremy Clifton" userId="b7121016-a606-4e59-9b8c-d8cabdc242a8" providerId="ADAL" clId="{59DAF793-FF44-4679-BC2D-399D97055421}" dt="2026-04-19T09:28:12.757" v="155" actId="47"/>
        <pc:sldMkLst>
          <pc:docMk/>
          <pc:sldMk cId="655225182" sldId="3878"/>
        </pc:sldMkLst>
      </pc:sldChg>
      <pc:sldChg chg="del">
        <pc:chgData name="Jeremy Clifton" userId="b7121016-a606-4e59-9b8c-d8cabdc242a8" providerId="ADAL" clId="{59DAF793-FF44-4679-BC2D-399D97055421}" dt="2026-04-19T09:28:11.733" v="154" actId="47"/>
        <pc:sldMkLst>
          <pc:docMk/>
          <pc:sldMk cId="2289545129" sldId="3931"/>
        </pc:sldMkLst>
      </pc:sldChg>
      <pc:sldChg chg="ord">
        <pc:chgData name="Jeremy Clifton" userId="b7121016-a606-4e59-9b8c-d8cabdc242a8" providerId="ADAL" clId="{59DAF793-FF44-4679-BC2D-399D97055421}" dt="2026-04-19T09:27:06.300" v="1"/>
        <pc:sldMkLst>
          <pc:docMk/>
          <pc:sldMk cId="3634642007" sldId="3937"/>
        </pc:sldMkLst>
      </pc:sldChg>
      <pc:sldChg chg="ord">
        <pc:chgData name="Jeremy Clifton" userId="b7121016-a606-4e59-9b8c-d8cabdc242a8" providerId="ADAL" clId="{59DAF793-FF44-4679-BC2D-399D97055421}" dt="2026-04-19T09:29:30.654" v="207"/>
        <pc:sldMkLst>
          <pc:docMk/>
          <pc:sldMk cId="3038983421" sldId="3939"/>
        </pc:sldMkLst>
      </pc:sldChg>
      <pc:sldChg chg="addSp delSp modSp add mod ord">
        <pc:chgData name="Jeremy Clifton" userId="b7121016-a606-4e59-9b8c-d8cabdc242a8" providerId="ADAL" clId="{59DAF793-FF44-4679-BC2D-399D97055421}" dt="2026-04-19T09:29:50.798" v="245" actId="403"/>
        <pc:sldMkLst>
          <pc:docMk/>
          <pc:sldMk cId="1314354925" sldId="3940"/>
        </pc:sldMkLst>
        <pc:spChg chg="mod">
          <ac:chgData name="Jeremy Clifton" userId="b7121016-a606-4e59-9b8c-d8cabdc242a8" providerId="ADAL" clId="{59DAF793-FF44-4679-BC2D-399D97055421}" dt="2026-04-19T09:29:50.798" v="245" actId="403"/>
          <ac:spMkLst>
            <pc:docMk/>
            <pc:sldMk cId="1314354925" sldId="3940"/>
            <ac:spMk id="3" creationId="{843A6A80-FB75-A9E4-D10E-90A0F0BC35B2}"/>
          </ac:spMkLst>
        </pc:spChg>
        <pc:picChg chg="del">
          <ac:chgData name="Jeremy Clifton" userId="b7121016-a606-4e59-9b8c-d8cabdc242a8" providerId="ADAL" clId="{59DAF793-FF44-4679-BC2D-399D97055421}" dt="2026-04-19T09:28:39.015" v="201" actId="478"/>
          <ac:picMkLst>
            <pc:docMk/>
            <pc:sldMk cId="1314354925" sldId="3940"/>
            <ac:picMk id="2" creationId="{73EC0ED9-D170-A232-E7CE-0DF6FB3D9419}"/>
          </ac:picMkLst>
        </pc:picChg>
        <pc:picChg chg="add mod">
          <ac:chgData name="Jeremy Clifton" userId="b7121016-a606-4e59-9b8c-d8cabdc242a8" providerId="ADAL" clId="{59DAF793-FF44-4679-BC2D-399D97055421}" dt="2026-04-19T09:28:54.827" v="204" actId="1076"/>
          <ac:picMkLst>
            <pc:docMk/>
            <pc:sldMk cId="1314354925" sldId="3940"/>
            <ac:picMk id="4" creationId="{83B5189C-9F3F-E492-AEDA-D883E2A52D6E}"/>
          </ac:picMkLst>
        </pc:picChg>
      </pc:sldChg>
      <pc:sldChg chg="modSp add mod">
        <pc:chgData name="Jeremy Clifton" userId="b7121016-a606-4e59-9b8c-d8cabdc242a8" providerId="ADAL" clId="{59DAF793-FF44-4679-BC2D-399D97055421}" dt="2026-04-19T09:30:01.984" v="283" actId="403"/>
        <pc:sldMkLst>
          <pc:docMk/>
          <pc:sldMk cId="2438833525" sldId="3941"/>
        </pc:sldMkLst>
        <pc:spChg chg="mod">
          <ac:chgData name="Jeremy Clifton" userId="b7121016-a606-4e59-9b8c-d8cabdc242a8" providerId="ADAL" clId="{59DAF793-FF44-4679-BC2D-399D97055421}" dt="2026-04-19T09:30:01.984" v="283" actId="403"/>
          <ac:spMkLst>
            <pc:docMk/>
            <pc:sldMk cId="2438833525" sldId="3941"/>
            <ac:spMk id="3" creationId="{251415B9-4FA2-3200-F574-BC54322F1114}"/>
          </ac:spMkLst>
        </pc:spChg>
      </pc:sldChg>
    </pc:docChg>
  </pc:docChgLst>
  <pc:docChgLst>
    <pc:chgData name="Jeremy Clifton" userId="S::wec@woodfordec.onmicrosoft.com::b7121016-a606-4e59-9b8c-d8cabdc242a8" providerId="AD" clId="Web-{3BD875F0-9147-4B8E-1013-47C41FE964E0}"/>
    <pc:docChg chg="addSld delSld modSld sldOrd">
      <pc:chgData name="Jeremy Clifton" userId="S::wec@woodfordec.onmicrosoft.com::b7121016-a606-4e59-9b8c-d8cabdc242a8" providerId="AD" clId="Web-{3BD875F0-9147-4B8E-1013-47C41FE964E0}" dt="2026-04-19T09:12:24.097" v="220"/>
      <pc:docMkLst>
        <pc:docMk/>
      </pc:docMkLst>
      <pc:sldChg chg="add">
        <pc:chgData name="Jeremy Clifton" userId="S::wec@woodfordec.onmicrosoft.com::b7121016-a606-4e59-9b8c-d8cabdc242a8" providerId="AD" clId="Web-{3BD875F0-9147-4B8E-1013-47C41FE964E0}" dt="2026-04-19T06:28:40.061" v="19"/>
        <pc:sldMkLst>
          <pc:docMk/>
          <pc:sldMk cId="3976996469" sldId="315"/>
        </pc:sldMkLst>
      </pc:sldChg>
      <pc:sldChg chg="add">
        <pc:chgData name="Jeremy Clifton" userId="S::wec@woodfordec.onmicrosoft.com::b7121016-a606-4e59-9b8c-d8cabdc242a8" providerId="AD" clId="Web-{3BD875F0-9147-4B8E-1013-47C41FE964E0}" dt="2026-04-19T06:28:39.123" v="17"/>
        <pc:sldMkLst>
          <pc:docMk/>
          <pc:sldMk cId="1346005362" sldId="320"/>
        </pc:sldMkLst>
      </pc:sldChg>
      <pc:sldChg chg="add">
        <pc:chgData name="Jeremy Clifton" userId="S::wec@woodfordec.onmicrosoft.com::b7121016-a606-4e59-9b8c-d8cabdc242a8" providerId="AD" clId="Web-{3BD875F0-9147-4B8E-1013-47C41FE964E0}" dt="2026-04-19T06:28:39.717" v="18"/>
        <pc:sldMkLst>
          <pc:docMk/>
          <pc:sldMk cId="1933263189" sldId="321"/>
        </pc:sldMkLst>
      </pc:sldChg>
      <pc:sldChg chg="delSp modSp ord">
        <pc:chgData name="Jeremy Clifton" userId="S::wec@woodfordec.onmicrosoft.com::b7121016-a606-4e59-9b8c-d8cabdc242a8" providerId="AD" clId="Web-{3BD875F0-9147-4B8E-1013-47C41FE964E0}" dt="2026-04-19T09:01:31.815" v="73" actId="20577"/>
        <pc:sldMkLst>
          <pc:docMk/>
          <pc:sldMk cId="621269255" sldId="3692"/>
        </pc:sldMkLst>
        <pc:spChg chg="mod">
          <ac:chgData name="Jeremy Clifton" userId="S::wec@woodfordec.onmicrosoft.com::b7121016-a606-4e59-9b8c-d8cabdc242a8" providerId="AD" clId="Web-{3BD875F0-9147-4B8E-1013-47C41FE964E0}" dt="2026-04-19T09:01:31.815" v="73" actId="20577"/>
          <ac:spMkLst>
            <pc:docMk/>
            <pc:sldMk cId="621269255" sldId="3692"/>
            <ac:spMk id="3" creationId="{DD44AC44-00EA-D1F5-4E81-78AB3C1CCA2D}"/>
          </ac:spMkLst>
        </pc:spChg>
        <pc:picChg chg="del">
          <ac:chgData name="Jeremy Clifton" userId="S::wec@woodfordec.onmicrosoft.com::b7121016-a606-4e59-9b8c-d8cabdc242a8" providerId="AD" clId="Web-{3BD875F0-9147-4B8E-1013-47C41FE964E0}" dt="2026-04-19T09:01:18.893" v="55"/>
          <ac:picMkLst>
            <pc:docMk/>
            <pc:sldMk cId="621269255" sldId="3692"/>
            <ac:picMk id="4" creationId="{B6DF7F46-491F-BFCB-5516-2BA958056646}"/>
          </ac:picMkLst>
        </pc:picChg>
      </pc:sldChg>
      <pc:sldChg chg="addSp delSp modSp">
        <pc:chgData name="Jeremy Clifton" userId="S::wec@woodfordec.onmicrosoft.com::b7121016-a606-4e59-9b8c-d8cabdc242a8" providerId="AD" clId="Web-{3BD875F0-9147-4B8E-1013-47C41FE964E0}" dt="2026-04-19T09:00:36.609" v="24" actId="1076"/>
        <pc:sldMkLst>
          <pc:docMk/>
          <pc:sldMk cId="2226367910" sldId="3866"/>
        </pc:sldMkLst>
        <pc:picChg chg="del">
          <ac:chgData name="Jeremy Clifton" userId="S::wec@woodfordec.onmicrosoft.com::b7121016-a606-4e59-9b8c-d8cabdc242a8" providerId="AD" clId="Web-{3BD875F0-9147-4B8E-1013-47C41FE964E0}" dt="2026-04-19T09:00:31.811" v="21"/>
          <ac:picMkLst>
            <pc:docMk/>
            <pc:sldMk cId="2226367910" sldId="3866"/>
            <ac:picMk id="4" creationId="{BF8855D0-5CDE-ADB2-AF77-26480F377663}"/>
          </ac:picMkLst>
        </pc:picChg>
        <pc:picChg chg="add mod">
          <ac:chgData name="Jeremy Clifton" userId="S::wec@woodfordec.onmicrosoft.com::b7121016-a606-4e59-9b8c-d8cabdc242a8" providerId="AD" clId="Web-{3BD875F0-9147-4B8E-1013-47C41FE964E0}" dt="2026-04-19T09:00:36.609" v="24" actId="1076"/>
          <ac:picMkLst>
            <pc:docMk/>
            <pc:sldMk cId="2226367910" sldId="3866"/>
            <ac:picMk id="5" creationId="{82717F72-60E6-18EF-369E-7C9B44C394A8}"/>
          </ac:picMkLst>
        </pc:picChg>
      </pc:sldChg>
      <pc:sldChg chg="addSp delSp modSp ord">
        <pc:chgData name="Jeremy Clifton" userId="S::wec@woodfordec.onmicrosoft.com::b7121016-a606-4e59-9b8c-d8cabdc242a8" providerId="AD" clId="Web-{3BD875F0-9147-4B8E-1013-47C41FE964E0}" dt="2026-04-19T09:05:52.315" v="161" actId="20577"/>
        <pc:sldMkLst>
          <pc:docMk/>
          <pc:sldMk cId="1224323850" sldId="3867"/>
        </pc:sldMkLst>
        <pc:spChg chg="mod">
          <ac:chgData name="Jeremy Clifton" userId="S::wec@woodfordec.onmicrosoft.com::b7121016-a606-4e59-9b8c-d8cabdc242a8" providerId="AD" clId="Web-{3BD875F0-9147-4B8E-1013-47C41FE964E0}" dt="2026-04-19T09:05:52.315" v="161" actId="20577"/>
          <ac:spMkLst>
            <pc:docMk/>
            <pc:sldMk cId="1224323850" sldId="3867"/>
            <ac:spMk id="3" creationId="{2871C7FB-CC91-0BBD-0C5F-138612FCB070}"/>
          </ac:spMkLst>
        </pc:spChg>
        <pc:picChg chg="add mod modCrop">
          <ac:chgData name="Jeremy Clifton" userId="S::wec@woodfordec.onmicrosoft.com::b7121016-a606-4e59-9b8c-d8cabdc242a8" providerId="AD" clId="Web-{3BD875F0-9147-4B8E-1013-47C41FE964E0}" dt="2026-04-19T09:03:30.290" v="136" actId="1076"/>
          <ac:picMkLst>
            <pc:docMk/>
            <pc:sldMk cId="1224323850" sldId="3867"/>
            <ac:picMk id="2" creationId="{BFB72202-F0ED-2173-0DBF-7074C965EE7B}"/>
          </ac:picMkLst>
        </pc:picChg>
        <pc:picChg chg="del">
          <ac:chgData name="Jeremy Clifton" userId="S::wec@woodfordec.onmicrosoft.com::b7121016-a606-4e59-9b8c-d8cabdc242a8" providerId="AD" clId="Web-{3BD875F0-9147-4B8E-1013-47C41FE964E0}" dt="2026-04-19T09:02:01.895" v="85"/>
          <ac:picMkLst>
            <pc:docMk/>
            <pc:sldMk cId="1224323850" sldId="3867"/>
            <ac:picMk id="5" creationId="{058B18FA-661E-8917-3D6F-8C0084E0D262}"/>
          </ac:picMkLst>
        </pc:picChg>
      </pc:sldChg>
      <pc:sldChg chg="del">
        <pc:chgData name="Jeremy Clifton" userId="S::wec@woodfordec.onmicrosoft.com::b7121016-a606-4e59-9b8c-d8cabdc242a8" providerId="AD" clId="Web-{3BD875F0-9147-4B8E-1013-47C41FE964E0}" dt="2026-04-19T09:12:24.082" v="218"/>
        <pc:sldMkLst>
          <pc:docMk/>
          <pc:sldMk cId="3269058708" sldId="3871"/>
        </pc:sldMkLst>
      </pc:sldChg>
      <pc:sldChg chg="del">
        <pc:chgData name="Jeremy Clifton" userId="S::wec@woodfordec.onmicrosoft.com::b7121016-a606-4e59-9b8c-d8cabdc242a8" providerId="AD" clId="Web-{3BD875F0-9147-4B8E-1013-47C41FE964E0}" dt="2026-04-19T09:12:24.082" v="219"/>
        <pc:sldMkLst>
          <pc:docMk/>
          <pc:sldMk cId="2034475006" sldId="3872"/>
        </pc:sldMkLst>
      </pc:sldChg>
      <pc:sldChg chg="del">
        <pc:chgData name="Jeremy Clifton" userId="S::wec@woodfordec.onmicrosoft.com::b7121016-a606-4e59-9b8c-d8cabdc242a8" providerId="AD" clId="Web-{3BD875F0-9147-4B8E-1013-47C41FE964E0}" dt="2026-04-19T09:12:24.097" v="220"/>
        <pc:sldMkLst>
          <pc:docMk/>
          <pc:sldMk cId="1601444339" sldId="3873"/>
        </pc:sldMkLst>
      </pc:sldChg>
      <pc:sldChg chg="addSp delSp modSp">
        <pc:chgData name="Jeremy Clifton" userId="S::wec@woodfordec.onmicrosoft.com::b7121016-a606-4e59-9b8c-d8cabdc242a8" providerId="AD" clId="Web-{3BD875F0-9147-4B8E-1013-47C41FE964E0}" dt="2026-04-19T06:27:43.902" v="15" actId="1076"/>
        <pc:sldMkLst>
          <pc:docMk/>
          <pc:sldMk cId="3618973413" sldId="3917"/>
        </pc:sldMkLst>
        <pc:picChg chg="mod">
          <ac:chgData name="Jeremy Clifton" userId="S::wec@woodfordec.onmicrosoft.com::b7121016-a606-4e59-9b8c-d8cabdc242a8" providerId="AD" clId="Web-{3BD875F0-9147-4B8E-1013-47C41FE964E0}" dt="2026-04-19T06:27:42.605" v="14" actId="1076"/>
          <ac:picMkLst>
            <pc:docMk/>
            <pc:sldMk cId="3618973413" sldId="3917"/>
            <ac:picMk id="2" creationId="{1D824E92-EE55-3DD0-96D4-D4158CCDE562}"/>
          </ac:picMkLst>
        </pc:picChg>
        <pc:picChg chg="mod">
          <ac:chgData name="Jeremy Clifton" userId="S::wec@woodfordec.onmicrosoft.com::b7121016-a606-4e59-9b8c-d8cabdc242a8" providerId="AD" clId="Web-{3BD875F0-9147-4B8E-1013-47C41FE964E0}" dt="2026-04-19T06:27:43.902" v="15" actId="1076"/>
          <ac:picMkLst>
            <pc:docMk/>
            <pc:sldMk cId="3618973413" sldId="3917"/>
            <ac:picMk id="4" creationId="{C038621E-E9F3-C478-F45C-7B1A84619780}"/>
          </ac:picMkLst>
        </pc:picChg>
        <pc:picChg chg="mod">
          <ac:chgData name="Jeremy Clifton" userId="S::wec@woodfordec.onmicrosoft.com::b7121016-a606-4e59-9b8c-d8cabdc242a8" providerId="AD" clId="Web-{3BD875F0-9147-4B8E-1013-47C41FE964E0}" dt="2026-04-19T06:27:21.183" v="5" actId="1076"/>
          <ac:picMkLst>
            <pc:docMk/>
            <pc:sldMk cId="3618973413" sldId="3917"/>
            <ac:picMk id="5" creationId="{9CFADD27-6CD0-07A5-FDD1-60CC832218A9}"/>
          </ac:picMkLst>
        </pc:picChg>
        <pc:picChg chg="add del mod">
          <ac:chgData name="Jeremy Clifton" userId="S::wec@woodfordec.onmicrosoft.com::b7121016-a606-4e59-9b8c-d8cabdc242a8" providerId="AD" clId="Web-{3BD875F0-9147-4B8E-1013-47C41FE964E0}" dt="2026-04-19T06:27:08.432" v="2"/>
          <ac:picMkLst>
            <pc:docMk/>
            <pc:sldMk cId="3618973413" sldId="3917"/>
            <ac:picMk id="6" creationId="{FF04380D-1D34-268A-78BA-CF450139DB51}"/>
          </ac:picMkLst>
        </pc:picChg>
        <pc:picChg chg="add mod">
          <ac:chgData name="Jeremy Clifton" userId="S::wec@woodfordec.onmicrosoft.com::b7121016-a606-4e59-9b8c-d8cabdc242a8" providerId="AD" clId="Web-{3BD875F0-9147-4B8E-1013-47C41FE964E0}" dt="2026-04-19T06:27:41.262" v="13" actId="1076"/>
          <ac:picMkLst>
            <pc:docMk/>
            <pc:sldMk cId="3618973413" sldId="3917"/>
            <ac:picMk id="7" creationId="{3409F4FC-43A3-5ABB-D507-8DDEC994B39B}"/>
          </ac:picMkLst>
        </pc:picChg>
      </pc:sldChg>
      <pc:sldChg chg="add replId">
        <pc:chgData name="Jeremy Clifton" userId="S::wec@woodfordec.onmicrosoft.com::b7121016-a606-4e59-9b8c-d8cabdc242a8" providerId="AD" clId="Web-{3BD875F0-9147-4B8E-1013-47C41FE964E0}" dt="2026-04-19T06:28:25.841" v="16"/>
        <pc:sldMkLst>
          <pc:docMk/>
          <pc:sldMk cId="776743880" sldId="3929"/>
        </pc:sldMkLst>
      </pc:sldChg>
      <pc:sldChg chg="addSp delSp modSp new ord">
        <pc:chgData name="Jeremy Clifton" userId="S::wec@woodfordec.onmicrosoft.com::b7121016-a606-4e59-9b8c-d8cabdc242a8" providerId="AD" clId="Web-{3BD875F0-9147-4B8E-1013-47C41FE964E0}" dt="2026-04-19T09:06:54.738" v="172"/>
        <pc:sldMkLst>
          <pc:docMk/>
          <pc:sldMk cId="4209334414" sldId="3930"/>
        </pc:sldMkLst>
        <pc:picChg chg="add del mod">
          <ac:chgData name="Jeremy Clifton" userId="S::wec@woodfordec.onmicrosoft.com::b7121016-a606-4e59-9b8c-d8cabdc242a8" providerId="AD" clId="Web-{3BD875F0-9147-4B8E-1013-47C41FE964E0}" dt="2026-04-19T09:04:26.198" v="143"/>
          <ac:picMkLst>
            <pc:docMk/>
            <pc:sldMk cId="4209334414" sldId="3930"/>
            <ac:picMk id="2" creationId="{A504B9D7-A2FA-B37D-7879-E04DA5AD95A3}"/>
          </ac:picMkLst>
        </pc:picChg>
        <pc:picChg chg="add del mod">
          <ac:chgData name="Jeremy Clifton" userId="S::wec@woodfordec.onmicrosoft.com::b7121016-a606-4e59-9b8c-d8cabdc242a8" providerId="AD" clId="Web-{3BD875F0-9147-4B8E-1013-47C41FE964E0}" dt="2026-04-19T09:05:13.626" v="147"/>
          <ac:picMkLst>
            <pc:docMk/>
            <pc:sldMk cId="4209334414" sldId="3930"/>
            <ac:picMk id="3" creationId="{B19C107A-7787-8D88-1CE6-2C8885B1543A}"/>
          </ac:picMkLst>
        </pc:picChg>
        <pc:picChg chg="add mod modCrop">
          <ac:chgData name="Jeremy Clifton" userId="S::wec@woodfordec.onmicrosoft.com::b7121016-a606-4e59-9b8c-d8cabdc242a8" providerId="AD" clId="Web-{3BD875F0-9147-4B8E-1013-47C41FE964E0}" dt="2026-04-19T09:05:34.642" v="155" actId="1076"/>
          <ac:picMkLst>
            <pc:docMk/>
            <pc:sldMk cId="4209334414" sldId="3930"/>
            <ac:picMk id="4" creationId="{60858450-30E3-EA63-0509-2FDCD4FE4504}"/>
          </ac:picMkLst>
        </pc:picChg>
      </pc:sldChg>
      <pc:sldChg chg="add replId">
        <pc:chgData name="Jeremy Clifton" userId="S::wec@woodfordec.onmicrosoft.com::b7121016-a606-4e59-9b8c-d8cabdc242a8" providerId="AD" clId="Web-{3BD875F0-9147-4B8E-1013-47C41FE964E0}" dt="2026-04-19T09:00:41.562" v="26"/>
        <pc:sldMkLst>
          <pc:docMk/>
          <pc:sldMk cId="2289545129" sldId="3931"/>
        </pc:sldMkLst>
      </pc:sldChg>
      <pc:sldChg chg="add replId">
        <pc:chgData name="Jeremy Clifton" userId="S::wec@woodfordec.onmicrosoft.com::b7121016-a606-4e59-9b8c-d8cabdc242a8" providerId="AD" clId="Web-{3BD875F0-9147-4B8E-1013-47C41FE964E0}" dt="2026-04-19T09:00:42.390" v="27"/>
        <pc:sldMkLst>
          <pc:docMk/>
          <pc:sldMk cId="3463048394" sldId="3932"/>
        </pc:sldMkLst>
      </pc:sldChg>
      <pc:sldChg chg="addSp modSp add replId">
        <pc:chgData name="Jeremy Clifton" userId="S::wec@woodfordec.onmicrosoft.com::b7121016-a606-4e59-9b8c-d8cabdc242a8" providerId="AD" clId="Web-{3BD875F0-9147-4B8E-1013-47C41FE964E0}" dt="2026-04-19T09:08:35.229" v="209" actId="14100"/>
        <pc:sldMkLst>
          <pc:docMk/>
          <pc:sldMk cId="4127380417" sldId="3933"/>
        </pc:sldMkLst>
        <pc:picChg chg="add mod">
          <ac:chgData name="Jeremy Clifton" userId="S::wec@woodfordec.onmicrosoft.com::b7121016-a606-4e59-9b8c-d8cabdc242a8" providerId="AD" clId="Web-{3BD875F0-9147-4B8E-1013-47C41FE964E0}" dt="2026-04-19T09:08:35.229" v="209" actId="14100"/>
          <ac:picMkLst>
            <pc:docMk/>
            <pc:sldMk cId="4127380417" sldId="3933"/>
            <ac:picMk id="2" creationId="{D76A7AA4-22E9-6C43-5752-73BE6AE75F5C}"/>
          </ac:picMkLst>
        </pc:picChg>
      </pc:sldChg>
      <pc:sldChg chg="addSp modSp add ord replId">
        <pc:chgData name="Jeremy Clifton" userId="S::wec@woodfordec.onmicrosoft.com::b7121016-a606-4e59-9b8c-d8cabdc242a8" providerId="AD" clId="Web-{3BD875F0-9147-4B8E-1013-47C41FE964E0}" dt="2026-04-19T09:06:39.738" v="171"/>
        <pc:sldMkLst>
          <pc:docMk/>
          <pc:sldMk cId="3353863931" sldId="3934"/>
        </pc:sldMkLst>
        <pc:picChg chg="add mod">
          <ac:chgData name="Jeremy Clifton" userId="S::wec@woodfordec.onmicrosoft.com::b7121016-a606-4e59-9b8c-d8cabdc242a8" providerId="AD" clId="Web-{3BD875F0-9147-4B8E-1013-47C41FE964E0}" dt="2026-04-19T09:06:37.300" v="170" actId="1076"/>
          <ac:picMkLst>
            <pc:docMk/>
            <pc:sldMk cId="3353863931" sldId="3934"/>
            <ac:picMk id="2" creationId="{73CA6C68-D533-04E9-C7AE-072FCCF2E8C1}"/>
          </ac:picMkLst>
        </pc:picChg>
      </pc:sldChg>
      <pc:sldChg chg="modSp add ord replId">
        <pc:chgData name="Jeremy Clifton" userId="S::wec@woodfordec.onmicrosoft.com::b7121016-a606-4e59-9b8c-d8cabdc242a8" providerId="AD" clId="Web-{3BD875F0-9147-4B8E-1013-47C41FE964E0}" dt="2026-04-19T09:05:58.112" v="164" actId="20577"/>
        <pc:sldMkLst>
          <pc:docMk/>
          <pc:sldMk cId="3594864582" sldId="3935"/>
        </pc:sldMkLst>
        <pc:spChg chg="mod">
          <ac:chgData name="Jeremy Clifton" userId="S::wec@woodfordec.onmicrosoft.com::b7121016-a606-4e59-9b8c-d8cabdc242a8" providerId="AD" clId="Web-{3BD875F0-9147-4B8E-1013-47C41FE964E0}" dt="2026-04-19T09:05:58.112" v="164" actId="20577"/>
          <ac:spMkLst>
            <pc:docMk/>
            <pc:sldMk cId="3594864582" sldId="3935"/>
            <ac:spMk id="3" creationId="{B7A00671-547A-B06E-0ECC-D9686DFC2FD8}"/>
          </ac:spMkLst>
        </pc:spChg>
      </pc:sldChg>
      <pc:sldChg chg="add replId">
        <pc:chgData name="Jeremy Clifton" userId="S::wec@woodfordec.onmicrosoft.com::b7121016-a606-4e59-9b8c-d8cabdc242a8" providerId="AD" clId="Web-{3BD875F0-9147-4B8E-1013-47C41FE964E0}" dt="2026-04-19T09:05:45.392" v="158"/>
        <pc:sldMkLst>
          <pc:docMk/>
          <pc:sldMk cId="4052497025" sldId="3936"/>
        </pc:sldMkLst>
      </pc:sldChg>
      <pc:sldChg chg="add ord replId">
        <pc:chgData name="Jeremy Clifton" userId="S::wec@woodfordec.onmicrosoft.com::b7121016-a606-4e59-9b8c-d8cabdc242a8" providerId="AD" clId="Web-{3BD875F0-9147-4B8E-1013-47C41FE964E0}" dt="2026-04-19T09:07:23.364" v="175"/>
        <pc:sldMkLst>
          <pc:docMk/>
          <pc:sldMk cId="3634642007" sldId="3937"/>
        </pc:sldMkLst>
      </pc:sldChg>
      <pc:sldChg chg="modSp add replId">
        <pc:chgData name="Jeremy Clifton" userId="S::wec@woodfordec.onmicrosoft.com::b7121016-a606-4e59-9b8c-d8cabdc242a8" providerId="AD" clId="Web-{3BD875F0-9147-4B8E-1013-47C41FE964E0}" dt="2026-04-19T09:08:01.302" v="206" actId="20577"/>
        <pc:sldMkLst>
          <pc:docMk/>
          <pc:sldMk cId="441147845" sldId="3938"/>
        </pc:sldMkLst>
        <pc:spChg chg="mod">
          <ac:chgData name="Jeremy Clifton" userId="S::wec@woodfordec.onmicrosoft.com::b7121016-a606-4e59-9b8c-d8cabdc242a8" providerId="AD" clId="Web-{3BD875F0-9147-4B8E-1013-47C41FE964E0}" dt="2026-04-19T09:08:01.302" v="206" actId="20577"/>
          <ac:spMkLst>
            <pc:docMk/>
            <pc:sldMk cId="441147845" sldId="3938"/>
            <ac:spMk id="3" creationId="{1DF0B318-B03B-2483-B43F-464211E0A991}"/>
          </ac:spMkLst>
        </pc:spChg>
      </pc:sldChg>
      <pc:sldChg chg="addSp delSp modSp add ord replId">
        <pc:chgData name="Jeremy Clifton" userId="S::wec@woodfordec.onmicrosoft.com::b7121016-a606-4e59-9b8c-d8cabdc242a8" providerId="AD" clId="Web-{3BD875F0-9147-4B8E-1013-47C41FE964E0}" dt="2026-04-19T09:10:09.449" v="217"/>
        <pc:sldMkLst>
          <pc:docMk/>
          <pc:sldMk cId="3038983421" sldId="3939"/>
        </pc:sldMkLst>
        <pc:picChg chg="del">
          <ac:chgData name="Jeremy Clifton" userId="S::wec@woodfordec.onmicrosoft.com::b7121016-a606-4e59-9b8c-d8cabdc242a8" providerId="AD" clId="Web-{3BD875F0-9147-4B8E-1013-47C41FE964E0}" dt="2026-04-19T09:09:27.605" v="212"/>
          <ac:picMkLst>
            <pc:docMk/>
            <pc:sldMk cId="3038983421" sldId="3939"/>
            <ac:picMk id="2" creationId="{82C2DF62-1E5F-A6B8-49FD-E9E1B05CAFA4}"/>
          </ac:picMkLst>
        </pc:picChg>
        <pc:picChg chg="add del mod">
          <ac:chgData name="Jeremy Clifton" userId="S::wec@woodfordec.onmicrosoft.com::b7121016-a606-4e59-9b8c-d8cabdc242a8" providerId="AD" clId="Web-{3BD875F0-9147-4B8E-1013-47C41FE964E0}" dt="2026-04-19T09:09:58.512" v="216"/>
          <ac:picMkLst>
            <pc:docMk/>
            <pc:sldMk cId="3038983421" sldId="3939"/>
            <ac:picMk id="3" creationId="{98F69FF4-CB27-D2D5-8165-3F48CB352322}"/>
          </ac:picMkLst>
        </pc:picChg>
        <pc:picChg chg="add mod">
          <ac:chgData name="Jeremy Clifton" userId="S::wec@woodfordec.onmicrosoft.com::b7121016-a606-4e59-9b8c-d8cabdc242a8" providerId="AD" clId="Web-{3BD875F0-9147-4B8E-1013-47C41FE964E0}" dt="2026-04-19T09:10:09.449" v="217"/>
          <ac:picMkLst>
            <pc:docMk/>
            <pc:sldMk cId="3038983421" sldId="3939"/>
            <ac:picMk id="4" creationId="{3DF8AE12-5817-6E98-28F6-301840ED0D24}"/>
          </ac:picMkLst>
        </pc:picChg>
      </pc:sldChg>
    </pc:docChg>
  </pc:docChgLst>
  <pc:docChgLst>
    <pc:chgData name="Jeremy Clifton" userId="b7121016-a606-4e59-9b8c-d8cabdc242a8" providerId="ADAL" clId="{E211E35B-DF94-4D8F-8790-8C823AF181FA}"/>
    <pc:docChg chg="delSld">
      <pc:chgData name="Jeremy Clifton" userId="b7121016-a606-4e59-9b8c-d8cabdc242a8" providerId="ADAL" clId="{E211E35B-DF94-4D8F-8790-8C823AF181FA}" dt="2026-04-19T14:21:04.894" v="2" actId="47"/>
      <pc:docMkLst>
        <pc:docMk/>
      </pc:docMkLst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976996469" sldId="315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1346005362" sldId="320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1933263189" sldId="321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59391916" sldId="3680"/>
        </pc:sldMkLst>
      </pc:sldChg>
      <pc:sldChg chg="del">
        <pc:chgData name="Jeremy Clifton" userId="b7121016-a606-4e59-9b8c-d8cabdc242a8" providerId="ADAL" clId="{E211E35B-DF94-4D8F-8790-8C823AF181FA}" dt="2026-04-19T14:21:00.788" v="1" actId="47"/>
        <pc:sldMkLst>
          <pc:docMk/>
          <pc:sldMk cId="972848671" sldId="3699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1829457716" sldId="3830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1823847657" sldId="3883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998870515" sldId="3884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893699467" sldId="3885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275147770" sldId="3886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1778437935" sldId="3887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4255429138" sldId="3888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638335918" sldId="3889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5032166" sldId="3890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329017443" sldId="3891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188466180" sldId="3892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170713503" sldId="3893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21381959" sldId="3894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718520361" sldId="3895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431396298" sldId="3896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434021013" sldId="3897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849436368" sldId="3898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4158612743" sldId="3899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84355442" sldId="3900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4203858993" sldId="3901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1864041698" sldId="3902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165239491" sldId="3903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4138988258" sldId="3904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154124898" sldId="3905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866918829" sldId="3906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987202005" sldId="3908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1621413052" sldId="3909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668091094" sldId="3910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1336178507" sldId="3911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841832494" sldId="3912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579197836" sldId="3914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751861819" sldId="3915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645992209" sldId="3916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618973413" sldId="3917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973077317" sldId="3922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223616112" sldId="3923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753476800" sldId="3924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709659431" sldId="3925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3382215417" sldId="3926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1060059951" sldId="3927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271634873" sldId="3928"/>
        </pc:sldMkLst>
      </pc:sldChg>
      <pc:sldChg chg="del">
        <pc:chgData name="Jeremy Clifton" userId="b7121016-a606-4e59-9b8c-d8cabdc242a8" providerId="ADAL" clId="{E211E35B-DF94-4D8F-8790-8C823AF181FA}" dt="2026-04-19T14:20:57.490" v="0" actId="47"/>
        <pc:sldMkLst>
          <pc:docMk/>
          <pc:sldMk cId="776743880" sldId="3929"/>
        </pc:sldMkLst>
      </pc:sldChg>
      <pc:sldChg chg="del">
        <pc:chgData name="Jeremy Clifton" userId="b7121016-a606-4e59-9b8c-d8cabdc242a8" providerId="ADAL" clId="{E211E35B-DF94-4D8F-8790-8C823AF181FA}" dt="2026-04-19T14:21:04.894" v="2" actId="47"/>
        <pc:sldMkLst>
          <pc:docMk/>
          <pc:sldMk cId="3463048394" sldId="3932"/>
        </pc:sldMkLst>
      </pc:sldChg>
    </pc:docChg>
  </pc:docChgLst>
  <pc:docChgLst>
    <pc:chgData name="Jeremy Clifton" userId="S::wec@woodfordec.onmicrosoft.com::b7121016-a606-4e59-9b8c-d8cabdc242a8" providerId="AD" clId="Web-{817EAC9F-27DA-F728-F5DB-B8193A15040D}"/>
    <pc:docChg chg="addSld delSld modSld sldOrd">
      <pc:chgData name="Jeremy Clifton" userId="S::wec@woodfordec.onmicrosoft.com::b7121016-a606-4e59-9b8c-d8cabdc242a8" providerId="AD" clId="Web-{817EAC9F-27DA-F728-F5DB-B8193A15040D}" dt="2026-04-16T22:25:07.876" v="1302" actId="1076"/>
      <pc:docMkLst>
        <pc:docMk/>
      </pc:docMkLst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D53EB7DD-7AB6-42BD-9F39-79E2E8754541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17513" y="1241425"/>
            <a:ext cx="595947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9487"/>
            <a:ext cx="5435600" cy="3910488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C57F6B98-AE3F-4561-ACA5-C79A3D72D9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1576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8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63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45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27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09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90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72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54" algn="l" defTabSz="91436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43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46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5616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570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22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573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21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411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71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557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F23B5-3E63-4248-9393-5DCE9F5782DE}" type="datetimeFigureOut">
              <a:rPr lang="en-GB" smtClean="0"/>
              <a:t>19/04/2026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247B0-9984-438F-8AC6-01AF0A09C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798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1935C-48FC-8DCE-A887-FA64787AB4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49E35-4820-EF30-51C3-4FB6753266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0D546D-B44E-1D3B-0842-E7980D0D8B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20 Travel Packing Hacks: Total Game-Changer You Must Know 2023">
            <a:extLst>
              <a:ext uri="{FF2B5EF4-FFF2-40B4-BE49-F238E27FC236}">
                <a16:creationId xmlns:a16="http://schemas.microsoft.com/office/drawing/2014/main" id="{82717F72-60E6-18EF-369E-7C9B44C39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7824" y="506452"/>
            <a:ext cx="7127255" cy="584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6367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03ADC8-1E06-B9E6-C151-0E70FF96D4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West Allis Church of Christ | Making Disciples in Milwaukee">
            <a:extLst>
              <a:ext uri="{FF2B5EF4-FFF2-40B4-BE49-F238E27FC236}">
                <a16:creationId xmlns:a16="http://schemas.microsoft.com/office/drawing/2014/main" id="{D76A7AA4-22E9-6C43-5752-73BE6AE75F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441" y="598208"/>
            <a:ext cx="9794238" cy="5478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380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FD67FD-61F8-EB77-BE00-F597E5A65E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843A6A80-FB75-A9E4-D10E-90A0F0BC35B2}"/>
              </a:ext>
            </a:extLst>
          </p:cNvPr>
          <p:cNvSpPr txBox="1"/>
          <p:nvPr/>
        </p:nvSpPr>
        <p:spPr>
          <a:xfrm>
            <a:off x="176261" y="160485"/>
            <a:ext cx="7722599" cy="661719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u="sng" dirty="0">
                <a:solidFill>
                  <a:schemeClr val="bg2"/>
                </a:solidFill>
                <a:ea typeface="Calibri"/>
                <a:cs typeface="Calibri"/>
              </a:rPr>
              <a:t>Get clean</a:t>
            </a:r>
          </a:p>
          <a:p>
            <a:pPr marL="1143000" indent="-1143000">
              <a:buAutoNum type="arabicPeriod"/>
            </a:pPr>
            <a:endParaRPr lang="en-US" sz="20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800" dirty="0">
                <a:solidFill>
                  <a:schemeClr val="bg2"/>
                </a:solidFill>
                <a:ea typeface="Calibri"/>
                <a:cs typeface="Calibri"/>
              </a:rPr>
              <a:t>Rules for cleanness </a:t>
            </a:r>
            <a:r>
              <a:rPr lang="en-US" sz="4800" i="1" dirty="0">
                <a:solidFill>
                  <a:schemeClr val="bg2"/>
                </a:solidFill>
                <a:ea typeface="Calibri"/>
                <a:cs typeface="Calibri"/>
              </a:rPr>
              <a:t>(chapters 5-6)</a:t>
            </a:r>
          </a:p>
          <a:p>
            <a:pPr marL="1143000" indent="-1143000">
              <a:buAutoNum type="arabicPeriod"/>
            </a:pPr>
            <a:r>
              <a:rPr lang="en-US" sz="4800" dirty="0">
                <a:solidFill>
                  <a:schemeClr val="bg2"/>
                </a:solidFill>
                <a:ea typeface="Calibri"/>
                <a:cs typeface="Calibri"/>
              </a:rPr>
              <a:t>Setting up the tabernacle </a:t>
            </a:r>
            <a:r>
              <a:rPr lang="en-US" sz="4800" i="1" dirty="0">
                <a:solidFill>
                  <a:schemeClr val="bg2"/>
                </a:solidFill>
                <a:ea typeface="Calibri"/>
                <a:cs typeface="Calibri"/>
              </a:rPr>
              <a:t>(chapters 7-8)</a:t>
            </a:r>
          </a:p>
          <a:p>
            <a:pPr marL="1143000" indent="-1143000">
              <a:buAutoNum type="arabicPeriod"/>
            </a:pPr>
            <a:endParaRPr lang="en-US" sz="4400" i="1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60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6000" dirty="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4" name="Picture 3" descr="Tabernacle - Wikipedia">
            <a:extLst>
              <a:ext uri="{FF2B5EF4-FFF2-40B4-BE49-F238E27FC236}">
                <a16:creationId xmlns:a16="http://schemas.microsoft.com/office/drawing/2014/main" id="{83B5189C-9F3F-E492-AEDA-D883E2A52D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6306" y="1971040"/>
            <a:ext cx="4192478" cy="291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4354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5F5B51-87C9-C8EE-314F-753AA286F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he Sacrificial Lamb | Amazing Sanctuary">
            <a:extLst>
              <a:ext uri="{FF2B5EF4-FFF2-40B4-BE49-F238E27FC236}">
                <a16:creationId xmlns:a16="http://schemas.microsoft.com/office/drawing/2014/main" id="{3DF8AE12-5817-6E98-28F6-301840ED0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890588"/>
            <a:ext cx="7620000" cy="507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983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05DA59-D543-3161-2A67-EA1AB24A1F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51415B9-4FA2-3200-F574-BC54322F1114}"/>
              </a:ext>
            </a:extLst>
          </p:cNvPr>
          <p:cNvSpPr txBox="1"/>
          <p:nvPr/>
        </p:nvSpPr>
        <p:spPr>
          <a:xfrm>
            <a:off x="176261" y="160485"/>
            <a:ext cx="7722599" cy="741741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u="sng" dirty="0">
                <a:solidFill>
                  <a:schemeClr val="bg2"/>
                </a:solidFill>
                <a:ea typeface="Calibri"/>
                <a:cs typeface="Calibri"/>
              </a:rPr>
              <a:t>Get clean</a:t>
            </a:r>
          </a:p>
          <a:p>
            <a:pPr marL="1143000" indent="-1143000">
              <a:buAutoNum type="arabicPeriod"/>
            </a:pPr>
            <a:endParaRPr lang="en-US" sz="20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800" dirty="0">
                <a:solidFill>
                  <a:schemeClr val="bg2"/>
                </a:solidFill>
                <a:ea typeface="Calibri"/>
                <a:cs typeface="Calibri"/>
              </a:rPr>
              <a:t>Rules for cleanness </a:t>
            </a:r>
            <a:r>
              <a:rPr lang="en-US" sz="4800" i="1" dirty="0">
                <a:solidFill>
                  <a:schemeClr val="bg2"/>
                </a:solidFill>
                <a:ea typeface="Calibri"/>
                <a:cs typeface="Calibri"/>
              </a:rPr>
              <a:t>(chapters 5-6)</a:t>
            </a:r>
          </a:p>
          <a:p>
            <a:pPr marL="1143000" indent="-1143000">
              <a:buAutoNum type="arabicPeriod"/>
            </a:pPr>
            <a:r>
              <a:rPr lang="en-US" sz="4800" dirty="0">
                <a:solidFill>
                  <a:schemeClr val="bg2"/>
                </a:solidFill>
                <a:ea typeface="Calibri"/>
                <a:cs typeface="Calibri"/>
              </a:rPr>
              <a:t>Setting up the tabernacle </a:t>
            </a:r>
            <a:r>
              <a:rPr lang="en-US" sz="4800" i="1" dirty="0">
                <a:solidFill>
                  <a:schemeClr val="bg2"/>
                </a:solidFill>
                <a:ea typeface="Calibri"/>
                <a:cs typeface="Calibri"/>
              </a:rPr>
              <a:t>(chapters 7-8)</a:t>
            </a:r>
          </a:p>
          <a:p>
            <a:pPr marL="1143000" indent="-1143000">
              <a:buAutoNum type="arabicPeriod"/>
            </a:pPr>
            <a:r>
              <a:rPr lang="en-US" sz="4800" dirty="0">
                <a:solidFill>
                  <a:schemeClr val="bg2"/>
                </a:solidFill>
                <a:ea typeface="Calibri"/>
                <a:cs typeface="Calibri"/>
              </a:rPr>
              <a:t>Celebrating the Passover </a:t>
            </a:r>
            <a:r>
              <a:rPr lang="en-US" sz="4800" i="1" dirty="0">
                <a:solidFill>
                  <a:schemeClr val="bg2"/>
                </a:solidFill>
                <a:ea typeface="Calibri"/>
                <a:cs typeface="Calibri"/>
              </a:rPr>
              <a:t>(chapter 9)</a:t>
            </a:r>
            <a:endParaRPr lang="en-US" sz="54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60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6000" dirty="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4" name="Picture 3" descr="Tabernacle - Wikipedia">
            <a:extLst>
              <a:ext uri="{FF2B5EF4-FFF2-40B4-BE49-F238E27FC236}">
                <a16:creationId xmlns:a16="http://schemas.microsoft.com/office/drawing/2014/main" id="{DE57D0BF-B143-3360-29AC-D8892D0ED3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6306" y="1971040"/>
            <a:ext cx="4192478" cy="291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8335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18C701-F957-3DFC-5637-E930E4191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DD44AC44-00EA-D1F5-4E81-78AB3C1CCA2D}"/>
              </a:ext>
            </a:extLst>
          </p:cNvPr>
          <p:cNvSpPr txBox="1"/>
          <p:nvPr/>
        </p:nvSpPr>
        <p:spPr>
          <a:xfrm>
            <a:off x="343743" y="252919"/>
            <a:ext cx="11341678" cy="304698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200" b="1" dirty="0">
                <a:solidFill>
                  <a:schemeClr val="bg2"/>
                </a:solidFill>
                <a:ea typeface="Calibri"/>
                <a:cs typeface="Calibri"/>
              </a:rPr>
              <a:t>1. </a:t>
            </a:r>
            <a:r>
              <a:rPr lang="en-US" sz="9600" b="1" dirty="0">
                <a:solidFill>
                  <a:schemeClr val="bg2"/>
                </a:solidFill>
                <a:ea typeface="Calibri"/>
                <a:cs typeface="Calibri"/>
              </a:rPr>
              <a:t>The LORD's </a:t>
            </a:r>
            <a:endParaRPr lang="en-US">
              <a:solidFill>
                <a:schemeClr val="bg2"/>
              </a:solidFill>
            </a:endParaRPr>
          </a:p>
          <a:p>
            <a:r>
              <a:rPr lang="en-US" sz="9600" b="1" dirty="0">
                <a:solidFill>
                  <a:schemeClr val="bg2"/>
                </a:solidFill>
                <a:ea typeface="Calibri"/>
                <a:cs typeface="Calibri"/>
              </a:rPr>
              <a:t>  at your </a:t>
            </a:r>
            <a:r>
              <a:rPr lang="en-US" sz="9600" b="1" dirty="0" err="1">
                <a:solidFill>
                  <a:schemeClr val="bg2"/>
                </a:solidFill>
                <a:ea typeface="Calibri"/>
                <a:cs typeface="Calibri"/>
              </a:rPr>
              <a:t>centre</a:t>
            </a:r>
            <a:r>
              <a:rPr lang="en-US" sz="7200" b="1" dirty="0">
                <a:solidFill>
                  <a:schemeClr val="bg2"/>
                </a:solidFill>
                <a:ea typeface="Calibri"/>
                <a:cs typeface="Calibri"/>
              </a:rPr>
              <a:t> </a:t>
            </a:r>
            <a:r>
              <a:rPr lang="en-US" sz="4000" dirty="0">
                <a:solidFill>
                  <a:schemeClr val="bg2"/>
                </a:solidFill>
                <a:ea typeface="Calibri"/>
                <a:cs typeface="Calibri"/>
              </a:rPr>
              <a:t>(chapters 1-4)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1269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DF2E5A-E4D1-8D06-3E49-E6E63DF5FC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871C7FB-CC91-0BBD-0C5F-138612FCB070}"/>
              </a:ext>
            </a:extLst>
          </p:cNvPr>
          <p:cNvSpPr txBox="1"/>
          <p:nvPr/>
        </p:nvSpPr>
        <p:spPr>
          <a:xfrm>
            <a:off x="176261" y="160485"/>
            <a:ext cx="5781045" cy="5201424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u="sng" dirty="0">
                <a:solidFill>
                  <a:schemeClr val="bg2"/>
                </a:solidFill>
                <a:ea typeface="Calibri"/>
                <a:cs typeface="Calibri"/>
              </a:rPr>
              <a:t>Get </a:t>
            </a:r>
            <a:r>
              <a:rPr lang="en-US" sz="4800" u="sng" dirty="0" err="1">
                <a:solidFill>
                  <a:schemeClr val="bg2"/>
                </a:solidFill>
                <a:ea typeface="Calibri"/>
                <a:cs typeface="Calibri"/>
              </a:rPr>
              <a:t>organised</a:t>
            </a:r>
            <a:endParaRPr lang="en-US" sz="4800" u="sng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20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800">
                <a:solidFill>
                  <a:schemeClr val="bg2"/>
                </a:solidFill>
                <a:ea typeface="Calibri"/>
                <a:cs typeface="Calibri"/>
              </a:rPr>
              <a:t>Count the army </a:t>
            </a:r>
            <a:r>
              <a:rPr lang="en-US" sz="4800" i="1">
                <a:solidFill>
                  <a:schemeClr val="bg2"/>
                </a:solidFill>
                <a:ea typeface="Calibri"/>
                <a:cs typeface="Calibri"/>
              </a:rPr>
              <a:t>(chapter 1)</a:t>
            </a:r>
          </a:p>
          <a:p>
            <a:pPr marL="1143000" indent="-1143000">
              <a:buAutoNum type="arabicPeriod"/>
            </a:pPr>
            <a:endParaRPr lang="en-US" sz="4800" i="1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60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600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2" name="Picture 1" descr="Getting Organized Helps Ease My Anxiety Symptoms | HealthyPlace">
            <a:extLst>
              <a:ext uri="{FF2B5EF4-FFF2-40B4-BE49-F238E27FC236}">
                <a16:creationId xmlns:a16="http://schemas.microsoft.com/office/drawing/2014/main" id="{BFB72202-F0ED-2173-0DBF-7074C965EE7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185" r="6896" b="361"/>
          <a:stretch>
            <a:fillRect/>
          </a:stretch>
        </p:blipFill>
        <p:spPr>
          <a:xfrm>
            <a:off x="8101061" y="2098180"/>
            <a:ext cx="3753829" cy="280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323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1B4222-3C81-C5F2-8553-CADDA615AC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B7A00671-547A-B06E-0ECC-D9686DFC2FD8}"/>
              </a:ext>
            </a:extLst>
          </p:cNvPr>
          <p:cNvSpPr txBox="1"/>
          <p:nvPr/>
        </p:nvSpPr>
        <p:spPr>
          <a:xfrm>
            <a:off x="176261" y="160485"/>
            <a:ext cx="5781045" cy="6678751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u="sng" dirty="0">
                <a:solidFill>
                  <a:schemeClr val="bg2"/>
                </a:solidFill>
                <a:ea typeface="Calibri"/>
                <a:cs typeface="Calibri"/>
              </a:rPr>
              <a:t>Get </a:t>
            </a:r>
            <a:r>
              <a:rPr lang="en-US" sz="4800" u="sng" dirty="0" err="1">
                <a:solidFill>
                  <a:schemeClr val="bg2"/>
                </a:solidFill>
                <a:ea typeface="Calibri"/>
                <a:cs typeface="Calibri"/>
              </a:rPr>
              <a:t>organised</a:t>
            </a:r>
            <a:endParaRPr lang="en-US" sz="4800" u="sng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20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800">
                <a:solidFill>
                  <a:schemeClr val="bg2"/>
                </a:solidFill>
                <a:ea typeface="Calibri"/>
                <a:cs typeface="Calibri"/>
              </a:rPr>
              <a:t>Count the army </a:t>
            </a:r>
            <a:r>
              <a:rPr lang="en-US" sz="4800" i="1">
                <a:solidFill>
                  <a:schemeClr val="bg2"/>
                </a:solidFill>
                <a:ea typeface="Calibri"/>
                <a:cs typeface="Calibri"/>
              </a:rPr>
              <a:t>(chapter 1)</a:t>
            </a:r>
          </a:p>
          <a:p>
            <a:pPr marL="1143000" indent="-1143000">
              <a:buAutoNum type="arabicPeriod"/>
            </a:pPr>
            <a:r>
              <a:rPr lang="en-US" sz="4800">
                <a:solidFill>
                  <a:schemeClr val="bg2"/>
                </a:solidFill>
                <a:ea typeface="Calibri"/>
                <a:cs typeface="Calibri"/>
              </a:rPr>
              <a:t>Arrange the camp </a:t>
            </a:r>
            <a:r>
              <a:rPr lang="en-US" sz="4800" i="1">
                <a:solidFill>
                  <a:schemeClr val="bg2"/>
                </a:solidFill>
                <a:ea typeface="Calibri"/>
                <a:cs typeface="Calibri"/>
              </a:rPr>
              <a:t>(chapter 2)</a:t>
            </a:r>
          </a:p>
          <a:p>
            <a:pPr marL="1143000" indent="-1143000">
              <a:buAutoNum type="arabicPeriod"/>
            </a:pPr>
            <a:endParaRPr lang="en-US" sz="4800" i="1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60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600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2" name="Picture 1" descr="Getting Organized Helps Ease My Anxiety Symptoms | HealthyPlace">
            <a:extLst>
              <a:ext uri="{FF2B5EF4-FFF2-40B4-BE49-F238E27FC236}">
                <a16:creationId xmlns:a16="http://schemas.microsoft.com/office/drawing/2014/main" id="{EDF4EE8A-92AB-2C3A-7163-FE3ECE46DD4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185" r="6896" b="361"/>
          <a:stretch>
            <a:fillRect/>
          </a:stretch>
        </p:blipFill>
        <p:spPr>
          <a:xfrm>
            <a:off x="8101061" y="2098180"/>
            <a:ext cx="3753829" cy="280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864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Encampment of the Tribes of Israel in the wilderness - Camp Layout">
            <a:extLst>
              <a:ext uri="{FF2B5EF4-FFF2-40B4-BE49-F238E27FC236}">
                <a16:creationId xmlns:a16="http://schemas.microsoft.com/office/drawing/2014/main" id="{60858450-30E3-EA63-0509-2FDCD4FE450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4791" r="-130" b="161"/>
          <a:stretch>
            <a:fillRect/>
          </a:stretch>
        </p:blipFill>
        <p:spPr>
          <a:xfrm>
            <a:off x="2288857" y="749935"/>
            <a:ext cx="7817497" cy="5369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9334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AA86B-A1D8-3EB6-561F-7FA3997EA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abernacle - Wikipedia">
            <a:extLst>
              <a:ext uri="{FF2B5EF4-FFF2-40B4-BE49-F238E27FC236}">
                <a16:creationId xmlns:a16="http://schemas.microsoft.com/office/drawing/2014/main" id="{73CA6C68-D533-04E9-C7AE-072FCCF2E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1857" y="690880"/>
            <a:ext cx="7888287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863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D8D8B-D91A-0CEA-5D78-6D34DC606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2D9E3B82-E9F6-8590-7DFC-E5EC7AA31F25}"/>
              </a:ext>
            </a:extLst>
          </p:cNvPr>
          <p:cNvSpPr txBox="1"/>
          <p:nvPr/>
        </p:nvSpPr>
        <p:spPr>
          <a:xfrm>
            <a:off x="176261" y="160485"/>
            <a:ext cx="5781045" cy="741741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800" u="sng" dirty="0">
                <a:solidFill>
                  <a:schemeClr val="bg2"/>
                </a:solidFill>
                <a:ea typeface="Calibri"/>
                <a:cs typeface="Calibri"/>
              </a:rPr>
              <a:t>Get </a:t>
            </a:r>
            <a:r>
              <a:rPr lang="en-US" sz="4800" u="sng" dirty="0" err="1">
                <a:solidFill>
                  <a:schemeClr val="bg2"/>
                </a:solidFill>
                <a:ea typeface="Calibri"/>
                <a:cs typeface="Calibri"/>
              </a:rPr>
              <a:t>organised</a:t>
            </a:r>
            <a:endParaRPr lang="en-US" sz="4800" u="sng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20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r>
              <a:rPr lang="en-US" sz="4800">
                <a:solidFill>
                  <a:schemeClr val="bg2"/>
                </a:solidFill>
                <a:ea typeface="Calibri"/>
                <a:cs typeface="Calibri"/>
              </a:rPr>
              <a:t>Count the army </a:t>
            </a:r>
            <a:r>
              <a:rPr lang="en-US" sz="4800" i="1">
                <a:solidFill>
                  <a:schemeClr val="bg2"/>
                </a:solidFill>
                <a:ea typeface="Calibri"/>
                <a:cs typeface="Calibri"/>
              </a:rPr>
              <a:t>(chapter 1)</a:t>
            </a:r>
          </a:p>
          <a:p>
            <a:pPr marL="1143000" indent="-1143000">
              <a:buAutoNum type="arabicPeriod"/>
            </a:pPr>
            <a:r>
              <a:rPr lang="en-US" sz="4800">
                <a:solidFill>
                  <a:schemeClr val="bg2"/>
                </a:solidFill>
                <a:ea typeface="Calibri"/>
                <a:cs typeface="Calibri"/>
              </a:rPr>
              <a:t>Arrange the camp </a:t>
            </a:r>
            <a:r>
              <a:rPr lang="en-US" sz="4800" i="1">
                <a:solidFill>
                  <a:schemeClr val="bg2"/>
                </a:solidFill>
                <a:ea typeface="Calibri"/>
                <a:cs typeface="Calibri"/>
              </a:rPr>
              <a:t>(chapter 2)</a:t>
            </a:r>
          </a:p>
          <a:p>
            <a:pPr marL="1143000" indent="-1143000">
              <a:buAutoNum type="arabicPeriod"/>
            </a:pPr>
            <a:r>
              <a:rPr lang="en-US" sz="4800">
                <a:solidFill>
                  <a:schemeClr val="bg2"/>
                </a:solidFill>
                <a:ea typeface="Calibri"/>
                <a:cs typeface="Calibri"/>
              </a:rPr>
              <a:t>Jobs for Levites </a:t>
            </a:r>
            <a:r>
              <a:rPr lang="en-US" sz="4800" i="1">
                <a:solidFill>
                  <a:schemeClr val="bg2"/>
                </a:solidFill>
                <a:ea typeface="Calibri"/>
                <a:cs typeface="Calibri"/>
              </a:rPr>
              <a:t>(chapters 3-4)</a:t>
            </a:r>
            <a:endParaRPr lang="en-US" sz="5400" i="1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6000" dirty="0">
              <a:solidFill>
                <a:schemeClr val="bg2"/>
              </a:solidFill>
              <a:ea typeface="Calibri"/>
              <a:cs typeface="Calibri"/>
            </a:endParaRPr>
          </a:p>
          <a:p>
            <a:pPr marL="1143000" indent="-1143000">
              <a:buAutoNum type="arabicPeriod"/>
            </a:pPr>
            <a:endParaRPr lang="en-US" sz="6000">
              <a:solidFill>
                <a:schemeClr val="bg2"/>
              </a:solidFill>
              <a:ea typeface="Calibri"/>
              <a:cs typeface="Calibri"/>
            </a:endParaRPr>
          </a:p>
        </p:txBody>
      </p:sp>
      <p:pic>
        <p:nvPicPr>
          <p:cNvPr id="2" name="Picture 1" descr="Getting Organized Helps Ease My Anxiety Symptoms | HealthyPlace">
            <a:extLst>
              <a:ext uri="{FF2B5EF4-FFF2-40B4-BE49-F238E27FC236}">
                <a16:creationId xmlns:a16="http://schemas.microsoft.com/office/drawing/2014/main" id="{66A97DA4-497B-C6FF-558B-62EDAEFD98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185" r="6896" b="361"/>
          <a:stretch>
            <a:fillRect/>
          </a:stretch>
        </p:blipFill>
        <p:spPr>
          <a:xfrm>
            <a:off x="8101061" y="2098180"/>
            <a:ext cx="3753829" cy="2805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497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59C8C2-3137-17AC-7C07-30E7270D1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DABCCFCF-900D-E9F4-768E-4FF9CC74D955}"/>
              </a:ext>
            </a:extLst>
          </p:cNvPr>
          <p:cNvSpPr txBox="1"/>
          <p:nvPr/>
        </p:nvSpPr>
        <p:spPr>
          <a:xfrm>
            <a:off x="343743" y="252919"/>
            <a:ext cx="11341678" cy="304698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7200" b="1" dirty="0">
                <a:solidFill>
                  <a:schemeClr val="bg2"/>
                </a:solidFill>
                <a:ea typeface="Calibri"/>
                <a:cs typeface="Calibri"/>
              </a:rPr>
              <a:t>1. </a:t>
            </a:r>
            <a:r>
              <a:rPr lang="en-US" sz="9600" b="1" dirty="0">
                <a:solidFill>
                  <a:schemeClr val="bg2"/>
                </a:solidFill>
                <a:ea typeface="Calibri"/>
                <a:cs typeface="Calibri"/>
              </a:rPr>
              <a:t>The LORD's </a:t>
            </a:r>
            <a:endParaRPr lang="en-US">
              <a:solidFill>
                <a:schemeClr val="bg2"/>
              </a:solidFill>
            </a:endParaRPr>
          </a:p>
          <a:p>
            <a:r>
              <a:rPr lang="en-US" sz="9600" b="1" dirty="0">
                <a:solidFill>
                  <a:schemeClr val="bg2"/>
                </a:solidFill>
                <a:ea typeface="Calibri"/>
                <a:cs typeface="Calibri"/>
              </a:rPr>
              <a:t>  at your </a:t>
            </a:r>
            <a:r>
              <a:rPr lang="en-US" sz="9600" b="1" dirty="0" err="1">
                <a:solidFill>
                  <a:schemeClr val="bg2"/>
                </a:solidFill>
                <a:ea typeface="Calibri"/>
                <a:cs typeface="Calibri"/>
              </a:rPr>
              <a:t>centre</a:t>
            </a:r>
            <a:r>
              <a:rPr lang="en-US" sz="7200" b="1" dirty="0">
                <a:solidFill>
                  <a:schemeClr val="bg2"/>
                </a:solidFill>
                <a:ea typeface="Calibri"/>
                <a:cs typeface="Calibri"/>
              </a:rPr>
              <a:t> </a:t>
            </a:r>
            <a:r>
              <a:rPr lang="en-US" sz="4000" dirty="0">
                <a:solidFill>
                  <a:schemeClr val="bg2"/>
                </a:solidFill>
                <a:ea typeface="Calibri"/>
                <a:cs typeface="Calibri"/>
              </a:rPr>
              <a:t>(chapters 1-4)</a:t>
            </a:r>
            <a:endParaRPr lang="en-US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642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7F8096-C482-EDC3-ABF4-0C2EDFBCB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>
            <a:extLst>
              <a:ext uri="{FF2B5EF4-FFF2-40B4-BE49-F238E27FC236}">
                <a16:creationId xmlns:a16="http://schemas.microsoft.com/office/drawing/2014/main" id="{1DF0B318-B03B-2483-B43F-464211E0A991}"/>
              </a:ext>
            </a:extLst>
          </p:cNvPr>
          <p:cNvSpPr txBox="1"/>
          <p:nvPr/>
        </p:nvSpPr>
        <p:spPr>
          <a:xfrm>
            <a:off x="343743" y="252919"/>
            <a:ext cx="11341678" cy="397031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8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63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45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27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909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90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72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54" algn="l" defTabSz="457182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dirty="0">
                <a:solidFill>
                  <a:schemeClr val="bg1">
                    <a:lumMod val="76000"/>
                  </a:schemeClr>
                </a:solidFill>
                <a:ea typeface="Calibri"/>
                <a:cs typeface="Calibri"/>
              </a:rPr>
              <a:t>1. </a:t>
            </a:r>
            <a:r>
              <a:rPr lang="en-US" sz="6000">
                <a:solidFill>
                  <a:schemeClr val="bg1">
                    <a:lumMod val="76000"/>
                  </a:schemeClr>
                </a:solidFill>
                <a:ea typeface="Calibri"/>
                <a:cs typeface="Calibri"/>
              </a:rPr>
              <a:t>The LORD's at your </a:t>
            </a:r>
            <a:r>
              <a:rPr lang="en-US" sz="6000" err="1">
                <a:solidFill>
                  <a:schemeClr val="bg1">
                    <a:lumMod val="76000"/>
                  </a:schemeClr>
                </a:solidFill>
                <a:ea typeface="Calibri"/>
                <a:cs typeface="Calibri"/>
              </a:rPr>
              <a:t>centre</a:t>
            </a:r>
            <a:endParaRPr lang="en-US" sz="6000">
              <a:solidFill>
                <a:schemeClr val="bg1">
                  <a:lumMod val="76000"/>
                </a:schemeClr>
              </a:solidFill>
              <a:ea typeface="Calibri"/>
              <a:cs typeface="Calibri"/>
            </a:endParaRPr>
          </a:p>
          <a:p>
            <a:r>
              <a:rPr lang="en-US" sz="9600" b="1" dirty="0">
                <a:solidFill>
                  <a:schemeClr val="bg2"/>
                </a:solidFill>
                <a:ea typeface="Calibri"/>
                <a:cs typeface="Calibri"/>
              </a:rPr>
              <a:t>2. The LORD </a:t>
            </a:r>
            <a:endParaRPr lang="en-US">
              <a:solidFill>
                <a:schemeClr val="bg2"/>
              </a:solidFill>
              <a:ea typeface="Calibri"/>
              <a:cs typeface="Calibri"/>
            </a:endParaRPr>
          </a:p>
          <a:p>
            <a:r>
              <a:rPr lang="en-US" sz="9600" b="1">
                <a:solidFill>
                  <a:schemeClr val="bg2"/>
                </a:solidFill>
                <a:ea typeface="Calibri"/>
                <a:cs typeface="Calibri"/>
              </a:rPr>
              <a:t>     cleans you</a:t>
            </a:r>
            <a:r>
              <a:rPr lang="en-US" sz="7200" b="1" dirty="0">
                <a:solidFill>
                  <a:schemeClr val="bg2"/>
                </a:solidFill>
                <a:ea typeface="Calibri"/>
                <a:cs typeface="Calibri"/>
              </a:rPr>
              <a:t>  </a:t>
            </a:r>
            <a:r>
              <a:rPr lang="en-US" sz="4000">
                <a:solidFill>
                  <a:schemeClr val="bg2"/>
                </a:solidFill>
                <a:ea typeface="Calibri"/>
                <a:cs typeface="Calibri"/>
              </a:rPr>
              <a:t>(chapters 5-9)</a:t>
            </a:r>
            <a:endParaRPr lang="en-US">
              <a:solidFill>
                <a:schemeClr val="bg2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11478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75dc85ca-d713-4229-a48d-79f58fb065e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CA8C7965C295438B38469F9DA828B9" ma:contentTypeVersion="15" ma:contentTypeDescription="Create a new document." ma:contentTypeScope="" ma:versionID="9d26b14d2be81836a4526e40bcfaa935">
  <xsd:schema xmlns:xsd="http://www.w3.org/2001/XMLSchema" xmlns:xs="http://www.w3.org/2001/XMLSchema" xmlns:p="http://schemas.microsoft.com/office/2006/metadata/properties" xmlns:ns3="75dc85ca-d713-4229-a48d-79f58fb065ec" xmlns:ns4="6c5326a3-a756-4a42-a4f0-608067e2ab76" targetNamespace="http://schemas.microsoft.com/office/2006/metadata/properties" ma:root="true" ma:fieldsID="db0ad0c3b89310596b7e49b2c8839552" ns3:_="" ns4:_="">
    <xsd:import namespace="75dc85ca-d713-4229-a48d-79f58fb065ec"/>
    <xsd:import namespace="6c5326a3-a756-4a42-a4f0-608067e2ab7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dc85ca-d713-4229-a48d-79f58fb065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5326a3-a756-4a42-a4f0-608067e2ab7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E648EFD-F2F0-4783-9B5D-B8AECCB6A270}">
  <ds:schemaRefs>
    <ds:schemaRef ds:uri="6c5326a3-a756-4a42-a4f0-608067e2ab76"/>
    <ds:schemaRef ds:uri="75dc85ca-d713-4229-a48d-79f58fb065e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962B488-279C-460D-BAF7-8870D238244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B633AA-15AD-47D7-AD96-6B70D0D433B5}">
  <ds:schemaRefs>
    <ds:schemaRef ds:uri="6c5326a3-a756-4a42-a4f0-608067e2ab76"/>
    <ds:schemaRef ds:uri="75dc85ca-d713-4229-a48d-79f58fb065e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71</TotalTime>
  <Words>131</Words>
  <Application>Microsoft Office PowerPoint</Application>
  <PresentationFormat>Widescreen</PresentationFormat>
  <Paragraphs>31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Lawrence</dc:creator>
  <cp:lastModifiedBy>Trevor Newman</cp:lastModifiedBy>
  <cp:revision>470</cp:revision>
  <cp:lastPrinted>2023-02-12T02:31:22Z</cp:lastPrinted>
  <dcterms:created xsi:type="dcterms:W3CDTF">2019-12-15T16:16:57Z</dcterms:created>
  <dcterms:modified xsi:type="dcterms:W3CDTF">2026-04-19T14:21:06Z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0x010100DBCA8C7965C295438B38469F9DA828B9</vt:lpwstr>
  </property>
</Properties>
</file>