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58" r:id="rId5"/>
    <p:sldId id="260" r:id="rId6"/>
    <p:sldId id="261" r:id="rId7"/>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6" d="100"/>
          <a:sy n="66" d="100"/>
        </p:scale>
        <p:origin x="1650" y="6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DE32053D-F818-74B3-E0FB-BF83DAFC58FE}"/>
              </a:ext>
            </a:extLst>
          </p:cNvPr>
          <p:cNvSpPr>
            <a:spLocks noGrp="1"/>
          </p:cNvSpPr>
          <p:nvPr>
            <p:ph type="dt" sz="half" idx="10"/>
          </p:nvPr>
        </p:nvSpPr>
        <p:spPr/>
        <p:txBody>
          <a:bodyPr/>
          <a:lstStyle>
            <a:lvl1pPr>
              <a:defRPr/>
            </a:lvl1pPr>
          </a:lstStyle>
          <a:p>
            <a:pPr>
              <a:defRPr/>
            </a:pPr>
            <a:fld id="{BEFB71A3-509E-40A1-86A0-20CBB2753FA2}" type="datetimeFigureOut">
              <a:rPr lang="en-GB"/>
              <a:pPr>
                <a:defRPr/>
              </a:pPr>
              <a:t>25/02/2025</a:t>
            </a:fld>
            <a:endParaRPr lang="en-GB"/>
          </a:p>
        </p:txBody>
      </p:sp>
      <p:sp>
        <p:nvSpPr>
          <p:cNvPr id="5" name="Footer Placeholder 4">
            <a:extLst>
              <a:ext uri="{FF2B5EF4-FFF2-40B4-BE49-F238E27FC236}">
                <a16:creationId xmlns:a16="http://schemas.microsoft.com/office/drawing/2014/main" id="{4E6C5D25-BF9D-8F28-C22D-A92D28CA2236}"/>
              </a:ext>
            </a:extLst>
          </p:cNvPr>
          <p:cNvSpPr>
            <a:spLocks noGrp="1"/>
          </p:cNvSpPr>
          <p:nvPr>
            <p:ph type="ftr" sz="quarter" idx="11"/>
          </p:nvPr>
        </p:nvSpPr>
        <p:spPr/>
        <p:txBody>
          <a:bodyPr/>
          <a:lstStyle>
            <a:lvl1pPr>
              <a:defRPr/>
            </a:lvl1pPr>
          </a:lstStyle>
          <a:p>
            <a:pPr>
              <a:defRPr/>
            </a:pPr>
            <a:endParaRPr lang="en-GB"/>
          </a:p>
        </p:txBody>
      </p:sp>
      <p:sp>
        <p:nvSpPr>
          <p:cNvPr id="6" name="Slide Number Placeholder 5">
            <a:extLst>
              <a:ext uri="{FF2B5EF4-FFF2-40B4-BE49-F238E27FC236}">
                <a16:creationId xmlns:a16="http://schemas.microsoft.com/office/drawing/2014/main" id="{FD037798-DE90-FE18-F3EE-7B6123F5E8A6}"/>
              </a:ext>
            </a:extLst>
          </p:cNvPr>
          <p:cNvSpPr>
            <a:spLocks noGrp="1"/>
          </p:cNvSpPr>
          <p:nvPr>
            <p:ph type="sldNum" sz="quarter" idx="12"/>
          </p:nvPr>
        </p:nvSpPr>
        <p:spPr/>
        <p:txBody>
          <a:bodyPr/>
          <a:lstStyle>
            <a:lvl1pPr>
              <a:defRPr/>
            </a:lvl1pPr>
          </a:lstStyle>
          <a:p>
            <a:fld id="{139E21D0-AB12-4313-B7FF-7855D78CE8C5}" type="slidenum">
              <a:rPr lang="en-GB" altLang="en-US"/>
              <a:pPr/>
              <a:t>‹#›</a:t>
            </a:fld>
            <a:endParaRPr lang="en-GB" altLang="en-US"/>
          </a:p>
        </p:txBody>
      </p:sp>
    </p:spTree>
    <p:extLst>
      <p:ext uri="{BB962C8B-B14F-4D97-AF65-F5344CB8AC3E}">
        <p14:creationId xmlns:p14="http://schemas.microsoft.com/office/powerpoint/2010/main" val="37409457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9837ECB7-367D-A7CB-5B58-EB42CE62B43B}"/>
              </a:ext>
            </a:extLst>
          </p:cNvPr>
          <p:cNvSpPr>
            <a:spLocks noGrp="1"/>
          </p:cNvSpPr>
          <p:nvPr>
            <p:ph type="dt" sz="half" idx="10"/>
          </p:nvPr>
        </p:nvSpPr>
        <p:spPr/>
        <p:txBody>
          <a:bodyPr/>
          <a:lstStyle>
            <a:lvl1pPr>
              <a:defRPr/>
            </a:lvl1pPr>
          </a:lstStyle>
          <a:p>
            <a:pPr>
              <a:defRPr/>
            </a:pPr>
            <a:fld id="{2BC98CB5-66B9-40A9-8B63-EE45D2F4EE6C}" type="datetimeFigureOut">
              <a:rPr lang="en-GB"/>
              <a:pPr>
                <a:defRPr/>
              </a:pPr>
              <a:t>25/02/2025</a:t>
            </a:fld>
            <a:endParaRPr lang="en-GB"/>
          </a:p>
        </p:txBody>
      </p:sp>
      <p:sp>
        <p:nvSpPr>
          <p:cNvPr id="5" name="Footer Placeholder 4">
            <a:extLst>
              <a:ext uri="{FF2B5EF4-FFF2-40B4-BE49-F238E27FC236}">
                <a16:creationId xmlns:a16="http://schemas.microsoft.com/office/drawing/2014/main" id="{C594C0B8-9C04-891C-0B54-DE45C897BB87}"/>
              </a:ext>
            </a:extLst>
          </p:cNvPr>
          <p:cNvSpPr>
            <a:spLocks noGrp="1"/>
          </p:cNvSpPr>
          <p:nvPr>
            <p:ph type="ftr" sz="quarter" idx="11"/>
          </p:nvPr>
        </p:nvSpPr>
        <p:spPr/>
        <p:txBody>
          <a:bodyPr/>
          <a:lstStyle>
            <a:lvl1pPr>
              <a:defRPr/>
            </a:lvl1pPr>
          </a:lstStyle>
          <a:p>
            <a:pPr>
              <a:defRPr/>
            </a:pPr>
            <a:endParaRPr lang="en-GB"/>
          </a:p>
        </p:txBody>
      </p:sp>
      <p:sp>
        <p:nvSpPr>
          <p:cNvPr id="6" name="Slide Number Placeholder 5">
            <a:extLst>
              <a:ext uri="{FF2B5EF4-FFF2-40B4-BE49-F238E27FC236}">
                <a16:creationId xmlns:a16="http://schemas.microsoft.com/office/drawing/2014/main" id="{8607C92E-0064-1677-736E-BB655B2FE778}"/>
              </a:ext>
            </a:extLst>
          </p:cNvPr>
          <p:cNvSpPr>
            <a:spLocks noGrp="1"/>
          </p:cNvSpPr>
          <p:nvPr>
            <p:ph type="sldNum" sz="quarter" idx="12"/>
          </p:nvPr>
        </p:nvSpPr>
        <p:spPr/>
        <p:txBody>
          <a:bodyPr/>
          <a:lstStyle>
            <a:lvl1pPr>
              <a:defRPr/>
            </a:lvl1pPr>
          </a:lstStyle>
          <a:p>
            <a:fld id="{E036E863-ADD9-499F-B522-CCE7F12DD561}" type="slidenum">
              <a:rPr lang="en-GB" altLang="en-US"/>
              <a:pPr/>
              <a:t>‹#›</a:t>
            </a:fld>
            <a:endParaRPr lang="en-GB" altLang="en-US"/>
          </a:p>
        </p:txBody>
      </p:sp>
    </p:spTree>
    <p:extLst>
      <p:ext uri="{BB962C8B-B14F-4D97-AF65-F5344CB8AC3E}">
        <p14:creationId xmlns:p14="http://schemas.microsoft.com/office/powerpoint/2010/main" val="20731065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28678420-5343-198C-E29B-5DF4A8B66D1E}"/>
              </a:ext>
            </a:extLst>
          </p:cNvPr>
          <p:cNvSpPr>
            <a:spLocks noGrp="1"/>
          </p:cNvSpPr>
          <p:nvPr>
            <p:ph type="dt" sz="half" idx="10"/>
          </p:nvPr>
        </p:nvSpPr>
        <p:spPr/>
        <p:txBody>
          <a:bodyPr/>
          <a:lstStyle>
            <a:lvl1pPr>
              <a:defRPr/>
            </a:lvl1pPr>
          </a:lstStyle>
          <a:p>
            <a:pPr>
              <a:defRPr/>
            </a:pPr>
            <a:fld id="{23A46D53-1FD4-474A-B97B-A16C94F02694}" type="datetimeFigureOut">
              <a:rPr lang="en-GB"/>
              <a:pPr>
                <a:defRPr/>
              </a:pPr>
              <a:t>25/02/2025</a:t>
            </a:fld>
            <a:endParaRPr lang="en-GB"/>
          </a:p>
        </p:txBody>
      </p:sp>
      <p:sp>
        <p:nvSpPr>
          <p:cNvPr id="5" name="Footer Placeholder 4">
            <a:extLst>
              <a:ext uri="{FF2B5EF4-FFF2-40B4-BE49-F238E27FC236}">
                <a16:creationId xmlns:a16="http://schemas.microsoft.com/office/drawing/2014/main" id="{0B3E49F5-0147-17AE-C295-164C353CA15B}"/>
              </a:ext>
            </a:extLst>
          </p:cNvPr>
          <p:cNvSpPr>
            <a:spLocks noGrp="1"/>
          </p:cNvSpPr>
          <p:nvPr>
            <p:ph type="ftr" sz="quarter" idx="11"/>
          </p:nvPr>
        </p:nvSpPr>
        <p:spPr/>
        <p:txBody>
          <a:bodyPr/>
          <a:lstStyle>
            <a:lvl1pPr>
              <a:defRPr/>
            </a:lvl1pPr>
          </a:lstStyle>
          <a:p>
            <a:pPr>
              <a:defRPr/>
            </a:pPr>
            <a:endParaRPr lang="en-GB"/>
          </a:p>
        </p:txBody>
      </p:sp>
      <p:sp>
        <p:nvSpPr>
          <p:cNvPr id="6" name="Slide Number Placeholder 5">
            <a:extLst>
              <a:ext uri="{FF2B5EF4-FFF2-40B4-BE49-F238E27FC236}">
                <a16:creationId xmlns:a16="http://schemas.microsoft.com/office/drawing/2014/main" id="{9582A739-8485-9D95-B023-9A296E6B8AEE}"/>
              </a:ext>
            </a:extLst>
          </p:cNvPr>
          <p:cNvSpPr>
            <a:spLocks noGrp="1"/>
          </p:cNvSpPr>
          <p:nvPr>
            <p:ph type="sldNum" sz="quarter" idx="12"/>
          </p:nvPr>
        </p:nvSpPr>
        <p:spPr/>
        <p:txBody>
          <a:bodyPr/>
          <a:lstStyle>
            <a:lvl1pPr>
              <a:defRPr/>
            </a:lvl1pPr>
          </a:lstStyle>
          <a:p>
            <a:fld id="{2561910C-FA65-4742-A9E7-54A34E8269A2}" type="slidenum">
              <a:rPr lang="en-GB" altLang="en-US"/>
              <a:pPr/>
              <a:t>‹#›</a:t>
            </a:fld>
            <a:endParaRPr lang="en-GB" altLang="en-US"/>
          </a:p>
        </p:txBody>
      </p:sp>
    </p:spTree>
    <p:extLst>
      <p:ext uri="{BB962C8B-B14F-4D97-AF65-F5344CB8AC3E}">
        <p14:creationId xmlns:p14="http://schemas.microsoft.com/office/powerpoint/2010/main" val="29823337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E9486FF8-F5DF-7496-3FCF-5002D3516C0F}"/>
              </a:ext>
            </a:extLst>
          </p:cNvPr>
          <p:cNvSpPr>
            <a:spLocks noGrp="1"/>
          </p:cNvSpPr>
          <p:nvPr>
            <p:ph type="dt" sz="half" idx="10"/>
          </p:nvPr>
        </p:nvSpPr>
        <p:spPr/>
        <p:txBody>
          <a:bodyPr/>
          <a:lstStyle>
            <a:lvl1pPr>
              <a:defRPr/>
            </a:lvl1pPr>
          </a:lstStyle>
          <a:p>
            <a:pPr>
              <a:defRPr/>
            </a:pPr>
            <a:fld id="{DCA395BF-ACE7-46D2-914E-79D3444FC53E}" type="datetimeFigureOut">
              <a:rPr lang="en-GB"/>
              <a:pPr>
                <a:defRPr/>
              </a:pPr>
              <a:t>25/02/2025</a:t>
            </a:fld>
            <a:endParaRPr lang="en-GB"/>
          </a:p>
        </p:txBody>
      </p:sp>
      <p:sp>
        <p:nvSpPr>
          <p:cNvPr id="5" name="Footer Placeholder 4">
            <a:extLst>
              <a:ext uri="{FF2B5EF4-FFF2-40B4-BE49-F238E27FC236}">
                <a16:creationId xmlns:a16="http://schemas.microsoft.com/office/drawing/2014/main" id="{AB9648F8-D39B-5319-E5E2-95958CA4332C}"/>
              </a:ext>
            </a:extLst>
          </p:cNvPr>
          <p:cNvSpPr>
            <a:spLocks noGrp="1"/>
          </p:cNvSpPr>
          <p:nvPr>
            <p:ph type="ftr" sz="quarter" idx="11"/>
          </p:nvPr>
        </p:nvSpPr>
        <p:spPr/>
        <p:txBody>
          <a:bodyPr/>
          <a:lstStyle>
            <a:lvl1pPr>
              <a:defRPr/>
            </a:lvl1pPr>
          </a:lstStyle>
          <a:p>
            <a:pPr>
              <a:defRPr/>
            </a:pPr>
            <a:endParaRPr lang="en-GB"/>
          </a:p>
        </p:txBody>
      </p:sp>
      <p:sp>
        <p:nvSpPr>
          <p:cNvPr id="6" name="Slide Number Placeholder 5">
            <a:extLst>
              <a:ext uri="{FF2B5EF4-FFF2-40B4-BE49-F238E27FC236}">
                <a16:creationId xmlns:a16="http://schemas.microsoft.com/office/drawing/2014/main" id="{C0A9C7A3-93E7-FEA1-9AA4-B751D4FC23BC}"/>
              </a:ext>
            </a:extLst>
          </p:cNvPr>
          <p:cNvSpPr>
            <a:spLocks noGrp="1"/>
          </p:cNvSpPr>
          <p:nvPr>
            <p:ph type="sldNum" sz="quarter" idx="12"/>
          </p:nvPr>
        </p:nvSpPr>
        <p:spPr/>
        <p:txBody>
          <a:bodyPr/>
          <a:lstStyle>
            <a:lvl1pPr>
              <a:defRPr/>
            </a:lvl1pPr>
          </a:lstStyle>
          <a:p>
            <a:fld id="{E0FFFD50-5E35-4F65-8990-680518BF371D}" type="slidenum">
              <a:rPr lang="en-GB" altLang="en-US"/>
              <a:pPr/>
              <a:t>‹#›</a:t>
            </a:fld>
            <a:endParaRPr lang="en-GB" altLang="en-US"/>
          </a:p>
        </p:txBody>
      </p:sp>
    </p:spTree>
    <p:extLst>
      <p:ext uri="{BB962C8B-B14F-4D97-AF65-F5344CB8AC3E}">
        <p14:creationId xmlns:p14="http://schemas.microsoft.com/office/powerpoint/2010/main" val="38418313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26C0983-AB80-70F1-8614-DA2735C9B677}"/>
              </a:ext>
            </a:extLst>
          </p:cNvPr>
          <p:cNvSpPr>
            <a:spLocks noGrp="1"/>
          </p:cNvSpPr>
          <p:nvPr>
            <p:ph type="dt" sz="half" idx="10"/>
          </p:nvPr>
        </p:nvSpPr>
        <p:spPr/>
        <p:txBody>
          <a:bodyPr/>
          <a:lstStyle>
            <a:lvl1pPr>
              <a:defRPr/>
            </a:lvl1pPr>
          </a:lstStyle>
          <a:p>
            <a:pPr>
              <a:defRPr/>
            </a:pPr>
            <a:fld id="{77439420-8942-4583-84F0-A49553F12E88}" type="datetimeFigureOut">
              <a:rPr lang="en-GB"/>
              <a:pPr>
                <a:defRPr/>
              </a:pPr>
              <a:t>25/02/2025</a:t>
            </a:fld>
            <a:endParaRPr lang="en-GB"/>
          </a:p>
        </p:txBody>
      </p:sp>
      <p:sp>
        <p:nvSpPr>
          <p:cNvPr id="5" name="Footer Placeholder 4">
            <a:extLst>
              <a:ext uri="{FF2B5EF4-FFF2-40B4-BE49-F238E27FC236}">
                <a16:creationId xmlns:a16="http://schemas.microsoft.com/office/drawing/2014/main" id="{B43E41BD-B19E-F6DD-9435-DA7C3DC3FFF1}"/>
              </a:ext>
            </a:extLst>
          </p:cNvPr>
          <p:cNvSpPr>
            <a:spLocks noGrp="1"/>
          </p:cNvSpPr>
          <p:nvPr>
            <p:ph type="ftr" sz="quarter" idx="11"/>
          </p:nvPr>
        </p:nvSpPr>
        <p:spPr/>
        <p:txBody>
          <a:bodyPr/>
          <a:lstStyle>
            <a:lvl1pPr>
              <a:defRPr/>
            </a:lvl1pPr>
          </a:lstStyle>
          <a:p>
            <a:pPr>
              <a:defRPr/>
            </a:pPr>
            <a:endParaRPr lang="en-GB"/>
          </a:p>
        </p:txBody>
      </p:sp>
      <p:sp>
        <p:nvSpPr>
          <p:cNvPr id="6" name="Slide Number Placeholder 5">
            <a:extLst>
              <a:ext uri="{FF2B5EF4-FFF2-40B4-BE49-F238E27FC236}">
                <a16:creationId xmlns:a16="http://schemas.microsoft.com/office/drawing/2014/main" id="{257480A9-6EDD-913C-489B-49B20CAAD4C4}"/>
              </a:ext>
            </a:extLst>
          </p:cNvPr>
          <p:cNvSpPr>
            <a:spLocks noGrp="1"/>
          </p:cNvSpPr>
          <p:nvPr>
            <p:ph type="sldNum" sz="quarter" idx="12"/>
          </p:nvPr>
        </p:nvSpPr>
        <p:spPr/>
        <p:txBody>
          <a:bodyPr/>
          <a:lstStyle>
            <a:lvl1pPr>
              <a:defRPr/>
            </a:lvl1pPr>
          </a:lstStyle>
          <a:p>
            <a:fld id="{F80877AC-3021-4303-8BFE-81D48856B16C}" type="slidenum">
              <a:rPr lang="en-GB" altLang="en-US"/>
              <a:pPr/>
              <a:t>‹#›</a:t>
            </a:fld>
            <a:endParaRPr lang="en-GB" altLang="en-US"/>
          </a:p>
        </p:txBody>
      </p:sp>
    </p:spTree>
    <p:extLst>
      <p:ext uri="{BB962C8B-B14F-4D97-AF65-F5344CB8AC3E}">
        <p14:creationId xmlns:p14="http://schemas.microsoft.com/office/powerpoint/2010/main" val="3913324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3">
            <a:extLst>
              <a:ext uri="{FF2B5EF4-FFF2-40B4-BE49-F238E27FC236}">
                <a16:creationId xmlns:a16="http://schemas.microsoft.com/office/drawing/2014/main" id="{D4D3F3FA-F520-EB4A-8125-3F94DBE2BA29}"/>
              </a:ext>
            </a:extLst>
          </p:cNvPr>
          <p:cNvSpPr>
            <a:spLocks noGrp="1"/>
          </p:cNvSpPr>
          <p:nvPr>
            <p:ph type="dt" sz="half" idx="10"/>
          </p:nvPr>
        </p:nvSpPr>
        <p:spPr/>
        <p:txBody>
          <a:bodyPr/>
          <a:lstStyle>
            <a:lvl1pPr>
              <a:defRPr/>
            </a:lvl1pPr>
          </a:lstStyle>
          <a:p>
            <a:pPr>
              <a:defRPr/>
            </a:pPr>
            <a:fld id="{680448CF-197F-4F5B-97B8-0CF992E03F31}" type="datetimeFigureOut">
              <a:rPr lang="en-GB"/>
              <a:pPr>
                <a:defRPr/>
              </a:pPr>
              <a:t>25/02/2025</a:t>
            </a:fld>
            <a:endParaRPr lang="en-GB"/>
          </a:p>
        </p:txBody>
      </p:sp>
      <p:sp>
        <p:nvSpPr>
          <p:cNvPr id="6" name="Footer Placeholder 4">
            <a:extLst>
              <a:ext uri="{FF2B5EF4-FFF2-40B4-BE49-F238E27FC236}">
                <a16:creationId xmlns:a16="http://schemas.microsoft.com/office/drawing/2014/main" id="{6D092C60-1C61-7874-CA7C-C3ED69D96C5A}"/>
              </a:ext>
            </a:extLst>
          </p:cNvPr>
          <p:cNvSpPr>
            <a:spLocks noGrp="1"/>
          </p:cNvSpPr>
          <p:nvPr>
            <p:ph type="ftr" sz="quarter" idx="11"/>
          </p:nvPr>
        </p:nvSpPr>
        <p:spPr/>
        <p:txBody>
          <a:bodyPr/>
          <a:lstStyle>
            <a:lvl1pPr>
              <a:defRPr/>
            </a:lvl1pPr>
          </a:lstStyle>
          <a:p>
            <a:pPr>
              <a:defRPr/>
            </a:pPr>
            <a:endParaRPr lang="en-GB"/>
          </a:p>
        </p:txBody>
      </p:sp>
      <p:sp>
        <p:nvSpPr>
          <p:cNvPr id="7" name="Slide Number Placeholder 5">
            <a:extLst>
              <a:ext uri="{FF2B5EF4-FFF2-40B4-BE49-F238E27FC236}">
                <a16:creationId xmlns:a16="http://schemas.microsoft.com/office/drawing/2014/main" id="{1EBB322A-3395-F510-AD5B-4D3E7281123D}"/>
              </a:ext>
            </a:extLst>
          </p:cNvPr>
          <p:cNvSpPr>
            <a:spLocks noGrp="1"/>
          </p:cNvSpPr>
          <p:nvPr>
            <p:ph type="sldNum" sz="quarter" idx="12"/>
          </p:nvPr>
        </p:nvSpPr>
        <p:spPr/>
        <p:txBody>
          <a:bodyPr/>
          <a:lstStyle>
            <a:lvl1pPr>
              <a:defRPr/>
            </a:lvl1pPr>
          </a:lstStyle>
          <a:p>
            <a:fld id="{84C9CB8E-BAE1-48A3-B438-AA791900DBFC}" type="slidenum">
              <a:rPr lang="en-GB" altLang="en-US"/>
              <a:pPr/>
              <a:t>‹#›</a:t>
            </a:fld>
            <a:endParaRPr lang="en-GB" altLang="en-US"/>
          </a:p>
        </p:txBody>
      </p:sp>
    </p:spTree>
    <p:extLst>
      <p:ext uri="{BB962C8B-B14F-4D97-AF65-F5344CB8AC3E}">
        <p14:creationId xmlns:p14="http://schemas.microsoft.com/office/powerpoint/2010/main" val="4632332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3">
            <a:extLst>
              <a:ext uri="{FF2B5EF4-FFF2-40B4-BE49-F238E27FC236}">
                <a16:creationId xmlns:a16="http://schemas.microsoft.com/office/drawing/2014/main" id="{C1DF2851-F4A1-D819-4A75-622D8D962589}"/>
              </a:ext>
            </a:extLst>
          </p:cNvPr>
          <p:cNvSpPr>
            <a:spLocks noGrp="1"/>
          </p:cNvSpPr>
          <p:nvPr>
            <p:ph type="dt" sz="half" idx="10"/>
          </p:nvPr>
        </p:nvSpPr>
        <p:spPr/>
        <p:txBody>
          <a:bodyPr/>
          <a:lstStyle>
            <a:lvl1pPr>
              <a:defRPr/>
            </a:lvl1pPr>
          </a:lstStyle>
          <a:p>
            <a:pPr>
              <a:defRPr/>
            </a:pPr>
            <a:fld id="{045384D3-F489-4A46-9667-364581EB2F0C}" type="datetimeFigureOut">
              <a:rPr lang="en-GB"/>
              <a:pPr>
                <a:defRPr/>
              </a:pPr>
              <a:t>25/02/2025</a:t>
            </a:fld>
            <a:endParaRPr lang="en-GB"/>
          </a:p>
        </p:txBody>
      </p:sp>
      <p:sp>
        <p:nvSpPr>
          <p:cNvPr id="8" name="Footer Placeholder 4">
            <a:extLst>
              <a:ext uri="{FF2B5EF4-FFF2-40B4-BE49-F238E27FC236}">
                <a16:creationId xmlns:a16="http://schemas.microsoft.com/office/drawing/2014/main" id="{36013358-3D18-211B-6B0D-92ECDAD33B56}"/>
              </a:ext>
            </a:extLst>
          </p:cNvPr>
          <p:cNvSpPr>
            <a:spLocks noGrp="1"/>
          </p:cNvSpPr>
          <p:nvPr>
            <p:ph type="ftr" sz="quarter" idx="11"/>
          </p:nvPr>
        </p:nvSpPr>
        <p:spPr/>
        <p:txBody>
          <a:bodyPr/>
          <a:lstStyle>
            <a:lvl1pPr>
              <a:defRPr/>
            </a:lvl1pPr>
          </a:lstStyle>
          <a:p>
            <a:pPr>
              <a:defRPr/>
            </a:pPr>
            <a:endParaRPr lang="en-GB"/>
          </a:p>
        </p:txBody>
      </p:sp>
      <p:sp>
        <p:nvSpPr>
          <p:cNvPr id="9" name="Slide Number Placeholder 5">
            <a:extLst>
              <a:ext uri="{FF2B5EF4-FFF2-40B4-BE49-F238E27FC236}">
                <a16:creationId xmlns:a16="http://schemas.microsoft.com/office/drawing/2014/main" id="{AFE9927E-2F0A-4DA4-C72D-635830F58009}"/>
              </a:ext>
            </a:extLst>
          </p:cNvPr>
          <p:cNvSpPr>
            <a:spLocks noGrp="1"/>
          </p:cNvSpPr>
          <p:nvPr>
            <p:ph type="sldNum" sz="quarter" idx="12"/>
          </p:nvPr>
        </p:nvSpPr>
        <p:spPr/>
        <p:txBody>
          <a:bodyPr/>
          <a:lstStyle>
            <a:lvl1pPr>
              <a:defRPr/>
            </a:lvl1pPr>
          </a:lstStyle>
          <a:p>
            <a:fld id="{10A7F52B-1724-4B2C-B3A7-3D87E366100D}" type="slidenum">
              <a:rPr lang="en-GB" altLang="en-US"/>
              <a:pPr/>
              <a:t>‹#›</a:t>
            </a:fld>
            <a:endParaRPr lang="en-GB" altLang="en-US"/>
          </a:p>
        </p:txBody>
      </p:sp>
    </p:spTree>
    <p:extLst>
      <p:ext uri="{BB962C8B-B14F-4D97-AF65-F5344CB8AC3E}">
        <p14:creationId xmlns:p14="http://schemas.microsoft.com/office/powerpoint/2010/main" val="30816828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3">
            <a:extLst>
              <a:ext uri="{FF2B5EF4-FFF2-40B4-BE49-F238E27FC236}">
                <a16:creationId xmlns:a16="http://schemas.microsoft.com/office/drawing/2014/main" id="{18BAF43D-8BEB-1104-1CC0-ECE9FC70EE37}"/>
              </a:ext>
            </a:extLst>
          </p:cNvPr>
          <p:cNvSpPr>
            <a:spLocks noGrp="1"/>
          </p:cNvSpPr>
          <p:nvPr>
            <p:ph type="dt" sz="half" idx="10"/>
          </p:nvPr>
        </p:nvSpPr>
        <p:spPr/>
        <p:txBody>
          <a:bodyPr/>
          <a:lstStyle>
            <a:lvl1pPr>
              <a:defRPr/>
            </a:lvl1pPr>
          </a:lstStyle>
          <a:p>
            <a:pPr>
              <a:defRPr/>
            </a:pPr>
            <a:fld id="{D8C99FCE-39A3-48A4-A748-CF19C49AB595}" type="datetimeFigureOut">
              <a:rPr lang="en-GB"/>
              <a:pPr>
                <a:defRPr/>
              </a:pPr>
              <a:t>25/02/2025</a:t>
            </a:fld>
            <a:endParaRPr lang="en-GB"/>
          </a:p>
        </p:txBody>
      </p:sp>
      <p:sp>
        <p:nvSpPr>
          <p:cNvPr id="4" name="Footer Placeholder 4">
            <a:extLst>
              <a:ext uri="{FF2B5EF4-FFF2-40B4-BE49-F238E27FC236}">
                <a16:creationId xmlns:a16="http://schemas.microsoft.com/office/drawing/2014/main" id="{9EB5DD1A-1DAC-C915-02D3-DE7895871500}"/>
              </a:ext>
            </a:extLst>
          </p:cNvPr>
          <p:cNvSpPr>
            <a:spLocks noGrp="1"/>
          </p:cNvSpPr>
          <p:nvPr>
            <p:ph type="ftr" sz="quarter" idx="11"/>
          </p:nvPr>
        </p:nvSpPr>
        <p:spPr/>
        <p:txBody>
          <a:bodyPr/>
          <a:lstStyle>
            <a:lvl1pPr>
              <a:defRPr/>
            </a:lvl1pPr>
          </a:lstStyle>
          <a:p>
            <a:pPr>
              <a:defRPr/>
            </a:pPr>
            <a:endParaRPr lang="en-GB"/>
          </a:p>
        </p:txBody>
      </p:sp>
      <p:sp>
        <p:nvSpPr>
          <p:cNvPr id="5" name="Slide Number Placeholder 5">
            <a:extLst>
              <a:ext uri="{FF2B5EF4-FFF2-40B4-BE49-F238E27FC236}">
                <a16:creationId xmlns:a16="http://schemas.microsoft.com/office/drawing/2014/main" id="{B89DA41B-C609-79CE-886A-AEE8E82CFB3E}"/>
              </a:ext>
            </a:extLst>
          </p:cNvPr>
          <p:cNvSpPr>
            <a:spLocks noGrp="1"/>
          </p:cNvSpPr>
          <p:nvPr>
            <p:ph type="sldNum" sz="quarter" idx="12"/>
          </p:nvPr>
        </p:nvSpPr>
        <p:spPr/>
        <p:txBody>
          <a:bodyPr/>
          <a:lstStyle>
            <a:lvl1pPr>
              <a:defRPr/>
            </a:lvl1pPr>
          </a:lstStyle>
          <a:p>
            <a:fld id="{00873C2F-3657-4366-BF73-E4374030044A}" type="slidenum">
              <a:rPr lang="en-GB" altLang="en-US"/>
              <a:pPr/>
              <a:t>‹#›</a:t>
            </a:fld>
            <a:endParaRPr lang="en-GB" altLang="en-US"/>
          </a:p>
        </p:txBody>
      </p:sp>
    </p:spTree>
    <p:extLst>
      <p:ext uri="{BB962C8B-B14F-4D97-AF65-F5344CB8AC3E}">
        <p14:creationId xmlns:p14="http://schemas.microsoft.com/office/powerpoint/2010/main" val="246205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B3AB757C-981E-196D-A5E3-653E2913E8B7}"/>
              </a:ext>
            </a:extLst>
          </p:cNvPr>
          <p:cNvSpPr>
            <a:spLocks noGrp="1"/>
          </p:cNvSpPr>
          <p:nvPr>
            <p:ph type="dt" sz="half" idx="10"/>
          </p:nvPr>
        </p:nvSpPr>
        <p:spPr/>
        <p:txBody>
          <a:bodyPr/>
          <a:lstStyle>
            <a:lvl1pPr>
              <a:defRPr/>
            </a:lvl1pPr>
          </a:lstStyle>
          <a:p>
            <a:pPr>
              <a:defRPr/>
            </a:pPr>
            <a:fld id="{7D8C04C0-B9C3-419A-B28D-087DB2D98218}" type="datetimeFigureOut">
              <a:rPr lang="en-GB"/>
              <a:pPr>
                <a:defRPr/>
              </a:pPr>
              <a:t>25/02/2025</a:t>
            </a:fld>
            <a:endParaRPr lang="en-GB"/>
          </a:p>
        </p:txBody>
      </p:sp>
      <p:sp>
        <p:nvSpPr>
          <p:cNvPr id="3" name="Footer Placeholder 4">
            <a:extLst>
              <a:ext uri="{FF2B5EF4-FFF2-40B4-BE49-F238E27FC236}">
                <a16:creationId xmlns:a16="http://schemas.microsoft.com/office/drawing/2014/main" id="{BD5BCAC8-8721-C66C-097E-C9B46C5C9B78}"/>
              </a:ext>
            </a:extLst>
          </p:cNvPr>
          <p:cNvSpPr>
            <a:spLocks noGrp="1"/>
          </p:cNvSpPr>
          <p:nvPr>
            <p:ph type="ftr" sz="quarter" idx="11"/>
          </p:nvPr>
        </p:nvSpPr>
        <p:spPr/>
        <p:txBody>
          <a:bodyPr/>
          <a:lstStyle>
            <a:lvl1pPr>
              <a:defRPr/>
            </a:lvl1pPr>
          </a:lstStyle>
          <a:p>
            <a:pPr>
              <a:defRPr/>
            </a:pPr>
            <a:endParaRPr lang="en-GB"/>
          </a:p>
        </p:txBody>
      </p:sp>
      <p:sp>
        <p:nvSpPr>
          <p:cNvPr id="4" name="Slide Number Placeholder 5">
            <a:extLst>
              <a:ext uri="{FF2B5EF4-FFF2-40B4-BE49-F238E27FC236}">
                <a16:creationId xmlns:a16="http://schemas.microsoft.com/office/drawing/2014/main" id="{95861D35-38E6-AADF-2106-907E768FAC31}"/>
              </a:ext>
            </a:extLst>
          </p:cNvPr>
          <p:cNvSpPr>
            <a:spLocks noGrp="1"/>
          </p:cNvSpPr>
          <p:nvPr>
            <p:ph type="sldNum" sz="quarter" idx="12"/>
          </p:nvPr>
        </p:nvSpPr>
        <p:spPr/>
        <p:txBody>
          <a:bodyPr/>
          <a:lstStyle>
            <a:lvl1pPr>
              <a:defRPr/>
            </a:lvl1pPr>
          </a:lstStyle>
          <a:p>
            <a:fld id="{0513E97C-D7DA-4BF1-9394-F96E86D398C5}" type="slidenum">
              <a:rPr lang="en-GB" altLang="en-US"/>
              <a:pPr/>
              <a:t>‹#›</a:t>
            </a:fld>
            <a:endParaRPr lang="en-GB" altLang="en-US"/>
          </a:p>
        </p:txBody>
      </p:sp>
    </p:spTree>
    <p:extLst>
      <p:ext uri="{BB962C8B-B14F-4D97-AF65-F5344CB8AC3E}">
        <p14:creationId xmlns:p14="http://schemas.microsoft.com/office/powerpoint/2010/main" val="16986872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id="{7DB42E74-8163-987B-3B10-B6E7F13D40B8}"/>
              </a:ext>
            </a:extLst>
          </p:cNvPr>
          <p:cNvSpPr>
            <a:spLocks noGrp="1"/>
          </p:cNvSpPr>
          <p:nvPr>
            <p:ph type="dt" sz="half" idx="10"/>
          </p:nvPr>
        </p:nvSpPr>
        <p:spPr/>
        <p:txBody>
          <a:bodyPr/>
          <a:lstStyle>
            <a:lvl1pPr>
              <a:defRPr/>
            </a:lvl1pPr>
          </a:lstStyle>
          <a:p>
            <a:pPr>
              <a:defRPr/>
            </a:pPr>
            <a:fld id="{8C716056-B48D-453A-9307-8CDA86FC5693}" type="datetimeFigureOut">
              <a:rPr lang="en-GB"/>
              <a:pPr>
                <a:defRPr/>
              </a:pPr>
              <a:t>25/02/2025</a:t>
            </a:fld>
            <a:endParaRPr lang="en-GB"/>
          </a:p>
        </p:txBody>
      </p:sp>
      <p:sp>
        <p:nvSpPr>
          <p:cNvPr id="6" name="Footer Placeholder 4">
            <a:extLst>
              <a:ext uri="{FF2B5EF4-FFF2-40B4-BE49-F238E27FC236}">
                <a16:creationId xmlns:a16="http://schemas.microsoft.com/office/drawing/2014/main" id="{CFEE3469-04F1-0E4B-EEAE-3F638AAF1FE1}"/>
              </a:ext>
            </a:extLst>
          </p:cNvPr>
          <p:cNvSpPr>
            <a:spLocks noGrp="1"/>
          </p:cNvSpPr>
          <p:nvPr>
            <p:ph type="ftr" sz="quarter" idx="11"/>
          </p:nvPr>
        </p:nvSpPr>
        <p:spPr/>
        <p:txBody>
          <a:bodyPr/>
          <a:lstStyle>
            <a:lvl1pPr>
              <a:defRPr/>
            </a:lvl1pPr>
          </a:lstStyle>
          <a:p>
            <a:pPr>
              <a:defRPr/>
            </a:pPr>
            <a:endParaRPr lang="en-GB"/>
          </a:p>
        </p:txBody>
      </p:sp>
      <p:sp>
        <p:nvSpPr>
          <p:cNvPr id="7" name="Slide Number Placeholder 5">
            <a:extLst>
              <a:ext uri="{FF2B5EF4-FFF2-40B4-BE49-F238E27FC236}">
                <a16:creationId xmlns:a16="http://schemas.microsoft.com/office/drawing/2014/main" id="{AD661EF8-576C-A7C6-F504-1BB269A86B36}"/>
              </a:ext>
            </a:extLst>
          </p:cNvPr>
          <p:cNvSpPr>
            <a:spLocks noGrp="1"/>
          </p:cNvSpPr>
          <p:nvPr>
            <p:ph type="sldNum" sz="quarter" idx="12"/>
          </p:nvPr>
        </p:nvSpPr>
        <p:spPr/>
        <p:txBody>
          <a:bodyPr/>
          <a:lstStyle>
            <a:lvl1pPr>
              <a:defRPr/>
            </a:lvl1pPr>
          </a:lstStyle>
          <a:p>
            <a:fld id="{2331EBD5-433D-4CAA-8E17-FFBD4D7116DB}" type="slidenum">
              <a:rPr lang="en-GB" altLang="en-US"/>
              <a:pPr/>
              <a:t>‹#›</a:t>
            </a:fld>
            <a:endParaRPr lang="en-GB" altLang="en-US"/>
          </a:p>
        </p:txBody>
      </p:sp>
    </p:spTree>
    <p:extLst>
      <p:ext uri="{BB962C8B-B14F-4D97-AF65-F5344CB8AC3E}">
        <p14:creationId xmlns:p14="http://schemas.microsoft.com/office/powerpoint/2010/main" val="31502783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id="{7D8CB08B-00C9-2D45-93F5-76446A5B7DD8}"/>
              </a:ext>
            </a:extLst>
          </p:cNvPr>
          <p:cNvSpPr>
            <a:spLocks noGrp="1"/>
          </p:cNvSpPr>
          <p:nvPr>
            <p:ph type="dt" sz="half" idx="10"/>
          </p:nvPr>
        </p:nvSpPr>
        <p:spPr/>
        <p:txBody>
          <a:bodyPr/>
          <a:lstStyle>
            <a:lvl1pPr>
              <a:defRPr/>
            </a:lvl1pPr>
          </a:lstStyle>
          <a:p>
            <a:pPr>
              <a:defRPr/>
            </a:pPr>
            <a:fld id="{F771D360-A5AB-490B-814E-FEA37CBD2A39}" type="datetimeFigureOut">
              <a:rPr lang="en-GB"/>
              <a:pPr>
                <a:defRPr/>
              </a:pPr>
              <a:t>25/02/2025</a:t>
            </a:fld>
            <a:endParaRPr lang="en-GB"/>
          </a:p>
        </p:txBody>
      </p:sp>
      <p:sp>
        <p:nvSpPr>
          <p:cNvPr id="6" name="Footer Placeholder 4">
            <a:extLst>
              <a:ext uri="{FF2B5EF4-FFF2-40B4-BE49-F238E27FC236}">
                <a16:creationId xmlns:a16="http://schemas.microsoft.com/office/drawing/2014/main" id="{8D1E0D72-39CA-77DF-D801-1F6FDDA022C1}"/>
              </a:ext>
            </a:extLst>
          </p:cNvPr>
          <p:cNvSpPr>
            <a:spLocks noGrp="1"/>
          </p:cNvSpPr>
          <p:nvPr>
            <p:ph type="ftr" sz="quarter" idx="11"/>
          </p:nvPr>
        </p:nvSpPr>
        <p:spPr/>
        <p:txBody>
          <a:bodyPr/>
          <a:lstStyle>
            <a:lvl1pPr>
              <a:defRPr/>
            </a:lvl1pPr>
          </a:lstStyle>
          <a:p>
            <a:pPr>
              <a:defRPr/>
            </a:pPr>
            <a:endParaRPr lang="en-GB"/>
          </a:p>
        </p:txBody>
      </p:sp>
      <p:sp>
        <p:nvSpPr>
          <p:cNvPr id="7" name="Slide Number Placeholder 5">
            <a:extLst>
              <a:ext uri="{FF2B5EF4-FFF2-40B4-BE49-F238E27FC236}">
                <a16:creationId xmlns:a16="http://schemas.microsoft.com/office/drawing/2014/main" id="{90DF69CD-BA8D-B223-10A6-D07A0103882E}"/>
              </a:ext>
            </a:extLst>
          </p:cNvPr>
          <p:cNvSpPr>
            <a:spLocks noGrp="1"/>
          </p:cNvSpPr>
          <p:nvPr>
            <p:ph type="sldNum" sz="quarter" idx="12"/>
          </p:nvPr>
        </p:nvSpPr>
        <p:spPr/>
        <p:txBody>
          <a:bodyPr/>
          <a:lstStyle>
            <a:lvl1pPr>
              <a:defRPr/>
            </a:lvl1pPr>
          </a:lstStyle>
          <a:p>
            <a:fld id="{F8863437-18B0-411B-9157-DDDABB20A1C7}" type="slidenum">
              <a:rPr lang="en-GB" altLang="en-US"/>
              <a:pPr/>
              <a:t>‹#›</a:t>
            </a:fld>
            <a:endParaRPr lang="en-GB" altLang="en-US"/>
          </a:p>
        </p:txBody>
      </p:sp>
    </p:spTree>
    <p:extLst>
      <p:ext uri="{BB962C8B-B14F-4D97-AF65-F5344CB8AC3E}">
        <p14:creationId xmlns:p14="http://schemas.microsoft.com/office/powerpoint/2010/main" val="14152268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026" name="Title Placeholder 1">
            <a:extLst>
              <a:ext uri="{FF2B5EF4-FFF2-40B4-BE49-F238E27FC236}">
                <a16:creationId xmlns:a16="http://schemas.microsoft.com/office/drawing/2014/main" id="{762A7900-DD52-F33F-A466-FE0F80866312}"/>
              </a:ext>
            </a:extLst>
          </p:cNvPr>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endParaRPr lang="en-GB" altLang="en-US"/>
          </a:p>
        </p:txBody>
      </p:sp>
      <p:sp>
        <p:nvSpPr>
          <p:cNvPr id="1027" name="Text Placeholder 2">
            <a:extLst>
              <a:ext uri="{FF2B5EF4-FFF2-40B4-BE49-F238E27FC236}">
                <a16:creationId xmlns:a16="http://schemas.microsoft.com/office/drawing/2014/main" id="{908ACC77-2AF6-25F1-4C8F-9E1493DF5E65}"/>
              </a:ext>
            </a:extLst>
          </p:cNvPr>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endParaRPr lang="en-GB" altLang="en-US"/>
          </a:p>
        </p:txBody>
      </p:sp>
      <p:sp>
        <p:nvSpPr>
          <p:cNvPr id="4" name="Date Placeholder 3">
            <a:extLst>
              <a:ext uri="{FF2B5EF4-FFF2-40B4-BE49-F238E27FC236}">
                <a16:creationId xmlns:a16="http://schemas.microsoft.com/office/drawing/2014/main" id="{0F35D54D-C165-011D-C332-0AFE92438AF6}"/>
              </a:ext>
            </a:extLst>
          </p:cNvPr>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6BC1EBA3-EE65-4DCD-ADEC-DBB2A82E527F}" type="datetimeFigureOut">
              <a:rPr lang="en-GB"/>
              <a:pPr>
                <a:defRPr/>
              </a:pPr>
              <a:t>25/02/2025</a:t>
            </a:fld>
            <a:endParaRPr lang="en-GB"/>
          </a:p>
        </p:txBody>
      </p:sp>
      <p:sp>
        <p:nvSpPr>
          <p:cNvPr id="5" name="Footer Placeholder 4">
            <a:extLst>
              <a:ext uri="{FF2B5EF4-FFF2-40B4-BE49-F238E27FC236}">
                <a16:creationId xmlns:a16="http://schemas.microsoft.com/office/drawing/2014/main" id="{E9A19AAF-09D5-1764-F697-844078E7D657}"/>
              </a:ext>
            </a:extLst>
          </p:cNvPr>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GB"/>
          </a:p>
        </p:txBody>
      </p:sp>
      <p:sp>
        <p:nvSpPr>
          <p:cNvPr id="6" name="Slide Number Placeholder 5">
            <a:extLst>
              <a:ext uri="{FF2B5EF4-FFF2-40B4-BE49-F238E27FC236}">
                <a16:creationId xmlns:a16="http://schemas.microsoft.com/office/drawing/2014/main" id="{7DD2C4D6-BC92-284A-83D0-B39901C09584}"/>
              </a:ext>
            </a:extLst>
          </p:cNvPr>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latin typeface="Calibri" panose="020F0502020204030204" pitchFamily="34" charset="0"/>
              </a:defRPr>
            </a:lvl1pPr>
          </a:lstStyle>
          <a:p>
            <a:fld id="{1A074C16-DB01-4EE9-879F-5B53EC428D23}" type="slidenum">
              <a:rPr lang="en-GB" altLang="en-US"/>
              <a:pPr/>
              <a:t>‹#›</a:t>
            </a:fld>
            <a:endParaRPr lang="en-GB"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a:extLst>
              <a:ext uri="{FF2B5EF4-FFF2-40B4-BE49-F238E27FC236}">
                <a16:creationId xmlns:a16="http://schemas.microsoft.com/office/drawing/2014/main" id="{91C238B0-B6DD-6AB5-2581-9D7FA2843FD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63713" y="4221163"/>
            <a:ext cx="5397500" cy="2139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Box 4">
            <a:extLst>
              <a:ext uri="{FF2B5EF4-FFF2-40B4-BE49-F238E27FC236}">
                <a16:creationId xmlns:a16="http://schemas.microsoft.com/office/drawing/2014/main" id="{2A5AE7C1-9894-666B-0371-25E57C47CFCC}"/>
              </a:ext>
            </a:extLst>
          </p:cNvPr>
          <p:cNvSpPr txBox="1"/>
          <p:nvPr/>
        </p:nvSpPr>
        <p:spPr>
          <a:xfrm>
            <a:off x="827088" y="692150"/>
            <a:ext cx="7058025" cy="2678113"/>
          </a:xfrm>
          <a:prstGeom prst="rect">
            <a:avLst/>
          </a:prstGeom>
          <a:noFill/>
        </p:spPr>
        <p:txBody>
          <a:bodyPr>
            <a:spAutoFit/>
          </a:bodyPr>
          <a:lstStyle/>
          <a:p>
            <a:pPr algn="ctr" fontAlgn="auto">
              <a:spcBef>
                <a:spcPts val="0"/>
              </a:spcBef>
              <a:spcAft>
                <a:spcPts val="0"/>
              </a:spcAft>
              <a:defRPr/>
            </a:pPr>
            <a:r>
              <a:rPr lang="en-GB" sz="6000" b="1" dirty="0">
                <a:solidFill>
                  <a:schemeClr val="bg1"/>
                </a:solidFill>
                <a:effectLst>
                  <a:outerShdw blurRad="38100" dist="38100" dir="2700000" algn="tl">
                    <a:srgbClr val="000000">
                      <a:alpha val="43137"/>
                    </a:srgbClr>
                  </a:outerShdw>
                </a:effectLst>
                <a:latin typeface="+mn-lt"/>
                <a:cs typeface="+mn-cs"/>
              </a:rPr>
              <a:t>The  flawed </a:t>
            </a:r>
          </a:p>
          <a:p>
            <a:pPr algn="ctr" fontAlgn="auto">
              <a:spcBef>
                <a:spcPts val="0"/>
              </a:spcBef>
              <a:spcAft>
                <a:spcPts val="0"/>
              </a:spcAft>
              <a:defRPr/>
            </a:pPr>
            <a:r>
              <a:rPr lang="en-GB" sz="6000" b="1" dirty="0">
                <a:solidFill>
                  <a:schemeClr val="bg1"/>
                </a:solidFill>
                <a:effectLst>
                  <a:outerShdw blurRad="38100" dist="38100" dir="2700000" algn="tl">
                    <a:srgbClr val="000000">
                      <a:alpha val="43137"/>
                    </a:srgbClr>
                  </a:outerShdw>
                </a:effectLst>
                <a:latin typeface="+mn-lt"/>
                <a:cs typeface="+mn-cs"/>
              </a:rPr>
              <a:t>and the flawless</a:t>
            </a:r>
          </a:p>
          <a:p>
            <a:pPr algn="ctr" fontAlgn="auto">
              <a:spcBef>
                <a:spcPts val="0"/>
              </a:spcBef>
              <a:spcAft>
                <a:spcPts val="0"/>
              </a:spcAft>
              <a:defRPr/>
            </a:pPr>
            <a:r>
              <a:rPr lang="en-GB" sz="4800" dirty="0">
                <a:solidFill>
                  <a:schemeClr val="bg1"/>
                </a:solidFill>
                <a:latin typeface="+mn-lt"/>
                <a:cs typeface="+mn-cs"/>
              </a:rPr>
              <a:t>(Judges Ch 10-11)</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a:extLst>
              <a:ext uri="{FF2B5EF4-FFF2-40B4-BE49-F238E27FC236}">
                <a16:creationId xmlns:a16="http://schemas.microsoft.com/office/drawing/2014/main" id="{8CD7715F-1CBC-7F89-4AC3-2ABD8DE60AC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00788" y="5661025"/>
            <a:ext cx="2444750" cy="969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Box 4">
            <a:extLst>
              <a:ext uri="{FF2B5EF4-FFF2-40B4-BE49-F238E27FC236}">
                <a16:creationId xmlns:a16="http://schemas.microsoft.com/office/drawing/2014/main" id="{95443F11-0A10-9CFB-CDD7-974BFE2E85E5}"/>
              </a:ext>
            </a:extLst>
          </p:cNvPr>
          <p:cNvSpPr txBox="1"/>
          <p:nvPr/>
        </p:nvSpPr>
        <p:spPr>
          <a:xfrm>
            <a:off x="971550" y="549275"/>
            <a:ext cx="7056438" cy="1076325"/>
          </a:xfrm>
          <a:prstGeom prst="rect">
            <a:avLst/>
          </a:prstGeom>
          <a:noFill/>
        </p:spPr>
        <p:txBody>
          <a:bodyPr>
            <a:spAutoFit/>
          </a:bodyPr>
          <a:lstStyle/>
          <a:p>
            <a:pPr algn="ctr" fontAlgn="auto">
              <a:spcBef>
                <a:spcPts val="0"/>
              </a:spcBef>
              <a:spcAft>
                <a:spcPts val="0"/>
              </a:spcAft>
              <a:defRPr/>
            </a:pPr>
            <a:r>
              <a:rPr lang="en-GB" sz="3200" dirty="0">
                <a:solidFill>
                  <a:schemeClr val="bg1"/>
                </a:solidFill>
                <a:effectLst>
                  <a:outerShdw blurRad="38100" dist="38100" dir="2700000" algn="tl">
                    <a:srgbClr val="000000">
                      <a:alpha val="43137"/>
                    </a:srgbClr>
                  </a:outerShdw>
                </a:effectLst>
                <a:latin typeface="+mn-lt"/>
                <a:cs typeface="+mn-cs"/>
              </a:rPr>
              <a:t>The  flawed and the flawless</a:t>
            </a:r>
          </a:p>
          <a:p>
            <a:pPr algn="ctr" fontAlgn="auto">
              <a:spcBef>
                <a:spcPts val="0"/>
              </a:spcBef>
              <a:spcAft>
                <a:spcPts val="0"/>
              </a:spcAft>
              <a:defRPr/>
            </a:pPr>
            <a:r>
              <a:rPr lang="en-GB" sz="3200" dirty="0">
                <a:solidFill>
                  <a:schemeClr val="bg1"/>
                </a:solidFill>
                <a:latin typeface="+mn-lt"/>
                <a:cs typeface="+mn-cs"/>
              </a:rPr>
              <a:t>(Judges Ch 10-11)</a:t>
            </a:r>
          </a:p>
        </p:txBody>
      </p:sp>
      <p:sp>
        <p:nvSpPr>
          <p:cNvPr id="3076" name="TextBox 3">
            <a:extLst>
              <a:ext uri="{FF2B5EF4-FFF2-40B4-BE49-F238E27FC236}">
                <a16:creationId xmlns:a16="http://schemas.microsoft.com/office/drawing/2014/main" id="{DFB9DC0A-4628-35F6-61CF-357ABED4D5A0}"/>
              </a:ext>
            </a:extLst>
          </p:cNvPr>
          <p:cNvSpPr txBox="1">
            <a:spLocks noChangeArrowheads="1"/>
          </p:cNvSpPr>
          <p:nvPr/>
        </p:nvSpPr>
        <p:spPr bwMode="auto">
          <a:xfrm>
            <a:off x="900113" y="2133600"/>
            <a:ext cx="7848600" cy="1446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GB" altLang="en-US" sz="4400" u="sng">
                <a:solidFill>
                  <a:schemeClr val="bg1"/>
                </a:solidFill>
                <a:latin typeface="Calibri" panose="020F0502020204030204" pitchFamily="34" charset="0"/>
              </a:rPr>
              <a:t>Jephthah  (the flawed) </a:t>
            </a:r>
          </a:p>
          <a:p>
            <a:pPr algn="ctr" eaLnBrk="1" hangingPunct="1"/>
            <a:r>
              <a:rPr lang="en-GB" altLang="en-US" sz="4400" b="1">
                <a:solidFill>
                  <a:schemeClr val="bg1"/>
                </a:solidFill>
                <a:latin typeface="Calibri" panose="020F0502020204030204" pitchFamily="34" charset="0"/>
              </a:rPr>
              <a:t>A difficult beginning </a:t>
            </a:r>
            <a:r>
              <a:rPr lang="en-GB" altLang="en-US" sz="4400">
                <a:solidFill>
                  <a:schemeClr val="bg1"/>
                </a:solidFill>
                <a:latin typeface="Calibri" panose="020F0502020204030204" pitchFamily="34" charset="0"/>
              </a:rPr>
              <a:t>– (11:1-11)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a:extLst>
              <a:ext uri="{FF2B5EF4-FFF2-40B4-BE49-F238E27FC236}">
                <a16:creationId xmlns:a16="http://schemas.microsoft.com/office/drawing/2014/main" id="{5EABEE39-F895-884C-056E-8A3190BCBDE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00788" y="5661025"/>
            <a:ext cx="2444750" cy="969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Box 4">
            <a:extLst>
              <a:ext uri="{FF2B5EF4-FFF2-40B4-BE49-F238E27FC236}">
                <a16:creationId xmlns:a16="http://schemas.microsoft.com/office/drawing/2014/main" id="{DC31C402-4C5E-822A-5C14-5FC63D92E164}"/>
              </a:ext>
            </a:extLst>
          </p:cNvPr>
          <p:cNvSpPr txBox="1"/>
          <p:nvPr/>
        </p:nvSpPr>
        <p:spPr>
          <a:xfrm>
            <a:off x="971550" y="549275"/>
            <a:ext cx="7056438" cy="1076325"/>
          </a:xfrm>
          <a:prstGeom prst="rect">
            <a:avLst/>
          </a:prstGeom>
          <a:noFill/>
        </p:spPr>
        <p:txBody>
          <a:bodyPr>
            <a:spAutoFit/>
          </a:bodyPr>
          <a:lstStyle/>
          <a:p>
            <a:pPr algn="ctr" fontAlgn="auto">
              <a:spcBef>
                <a:spcPts val="0"/>
              </a:spcBef>
              <a:spcAft>
                <a:spcPts val="0"/>
              </a:spcAft>
              <a:defRPr/>
            </a:pPr>
            <a:r>
              <a:rPr lang="en-GB" sz="3200" dirty="0">
                <a:solidFill>
                  <a:schemeClr val="bg1"/>
                </a:solidFill>
                <a:effectLst>
                  <a:outerShdw blurRad="38100" dist="38100" dir="2700000" algn="tl">
                    <a:srgbClr val="000000">
                      <a:alpha val="43137"/>
                    </a:srgbClr>
                  </a:outerShdw>
                </a:effectLst>
                <a:latin typeface="+mn-lt"/>
                <a:cs typeface="+mn-cs"/>
              </a:rPr>
              <a:t>The  flawed and the flawless</a:t>
            </a:r>
          </a:p>
          <a:p>
            <a:pPr algn="ctr" fontAlgn="auto">
              <a:spcBef>
                <a:spcPts val="0"/>
              </a:spcBef>
              <a:spcAft>
                <a:spcPts val="0"/>
              </a:spcAft>
              <a:defRPr/>
            </a:pPr>
            <a:r>
              <a:rPr lang="en-GB" sz="3200" dirty="0">
                <a:solidFill>
                  <a:schemeClr val="bg1"/>
                </a:solidFill>
                <a:latin typeface="+mn-lt"/>
                <a:cs typeface="+mn-cs"/>
              </a:rPr>
              <a:t>(Judges Ch 10-11)</a:t>
            </a:r>
          </a:p>
        </p:txBody>
      </p:sp>
      <p:sp>
        <p:nvSpPr>
          <p:cNvPr id="4100" name="TextBox 3">
            <a:extLst>
              <a:ext uri="{FF2B5EF4-FFF2-40B4-BE49-F238E27FC236}">
                <a16:creationId xmlns:a16="http://schemas.microsoft.com/office/drawing/2014/main" id="{C474E81C-ABE2-2670-418F-7DD8ED29A63A}"/>
              </a:ext>
            </a:extLst>
          </p:cNvPr>
          <p:cNvSpPr txBox="1">
            <a:spLocks noChangeArrowheads="1"/>
          </p:cNvSpPr>
          <p:nvPr/>
        </p:nvSpPr>
        <p:spPr bwMode="auto">
          <a:xfrm>
            <a:off x="900113" y="2133600"/>
            <a:ext cx="7416800" cy="2122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GB" altLang="en-US" sz="4400" u="sng">
                <a:solidFill>
                  <a:schemeClr val="bg1"/>
                </a:solidFill>
                <a:latin typeface="Calibri" panose="020F0502020204030204" pitchFamily="34" charset="0"/>
              </a:rPr>
              <a:t>Jephthah  (the flawed) </a:t>
            </a:r>
          </a:p>
          <a:p>
            <a:pPr algn="ctr" eaLnBrk="1" hangingPunct="1"/>
            <a:r>
              <a:rPr lang="en-GB" altLang="en-US" sz="4400">
                <a:solidFill>
                  <a:schemeClr val="bg1"/>
                </a:solidFill>
                <a:latin typeface="Calibri" panose="020F0502020204030204" pitchFamily="34" charset="0"/>
              </a:rPr>
              <a:t>A difficult beginning – (11:1-11) </a:t>
            </a:r>
          </a:p>
          <a:p>
            <a:pPr algn="ctr" eaLnBrk="1" hangingPunct="1"/>
            <a:r>
              <a:rPr lang="en-GB" altLang="en-US" sz="4400" b="1">
                <a:solidFill>
                  <a:schemeClr val="bg1"/>
                </a:solidFill>
                <a:latin typeface="Calibri" panose="020F0502020204030204" pitchFamily="34" charset="0"/>
              </a:rPr>
              <a:t>A useful middle </a:t>
            </a:r>
            <a:r>
              <a:rPr lang="en-GB" altLang="en-US" sz="4400">
                <a:solidFill>
                  <a:schemeClr val="bg1"/>
                </a:solidFill>
                <a:latin typeface="Calibri" panose="020F0502020204030204" pitchFamily="34" charset="0"/>
              </a:rPr>
              <a:t>– (11:12-29)</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a:extLst>
              <a:ext uri="{FF2B5EF4-FFF2-40B4-BE49-F238E27FC236}">
                <a16:creationId xmlns:a16="http://schemas.microsoft.com/office/drawing/2014/main" id="{5067A1CE-3DEA-2D5F-BC05-776AFF033D3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00788" y="5661025"/>
            <a:ext cx="2444750" cy="969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Box 4">
            <a:extLst>
              <a:ext uri="{FF2B5EF4-FFF2-40B4-BE49-F238E27FC236}">
                <a16:creationId xmlns:a16="http://schemas.microsoft.com/office/drawing/2014/main" id="{AA3C7AAD-EDFE-0252-C421-43C8B1751543}"/>
              </a:ext>
            </a:extLst>
          </p:cNvPr>
          <p:cNvSpPr txBox="1"/>
          <p:nvPr/>
        </p:nvSpPr>
        <p:spPr>
          <a:xfrm>
            <a:off x="971550" y="549275"/>
            <a:ext cx="7056438" cy="1076325"/>
          </a:xfrm>
          <a:prstGeom prst="rect">
            <a:avLst/>
          </a:prstGeom>
          <a:noFill/>
        </p:spPr>
        <p:txBody>
          <a:bodyPr>
            <a:spAutoFit/>
          </a:bodyPr>
          <a:lstStyle/>
          <a:p>
            <a:pPr algn="ctr" fontAlgn="auto">
              <a:spcBef>
                <a:spcPts val="0"/>
              </a:spcBef>
              <a:spcAft>
                <a:spcPts val="0"/>
              </a:spcAft>
              <a:defRPr/>
            </a:pPr>
            <a:r>
              <a:rPr lang="en-GB" sz="3200" dirty="0">
                <a:solidFill>
                  <a:schemeClr val="bg1"/>
                </a:solidFill>
                <a:effectLst>
                  <a:outerShdw blurRad="38100" dist="38100" dir="2700000" algn="tl">
                    <a:srgbClr val="000000">
                      <a:alpha val="43137"/>
                    </a:srgbClr>
                  </a:outerShdw>
                </a:effectLst>
                <a:latin typeface="+mn-lt"/>
                <a:cs typeface="+mn-cs"/>
              </a:rPr>
              <a:t>The  flawed and the flawless</a:t>
            </a:r>
          </a:p>
          <a:p>
            <a:pPr algn="ctr" fontAlgn="auto">
              <a:spcBef>
                <a:spcPts val="0"/>
              </a:spcBef>
              <a:spcAft>
                <a:spcPts val="0"/>
              </a:spcAft>
              <a:defRPr/>
            </a:pPr>
            <a:r>
              <a:rPr lang="en-GB" sz="3200" dirty="0">
                <a:solidFill>
                  <a:schemeClr val="bg1"/>
                </a:solidFill>
                <a:latin typeface="+mn-lt"/>
                <a:cs typeface="+mn-cs"/>
              </a:rPr>
              <a:t>(Judges Ch 10-11)</a:t>
            </a:r>
          </a:p>
        </p:txBody>
      </p:sp>
      <p:sp>
        <p:nvSpPr>
          <p:cNvPr id="5124" name="TextBox 3">
            <a:extLst>
              <a:ext uri="{FF2B5EF4-FFF2-40B4-BE49-F238E27FC236}">
                <a16:creationId xmlns:a16="http://schemas.microsoft.com/office/drawing/2014/main" id="{96F69BD7-5973-A542-2DD6-63FA5B18FD47}"/>
              </a:ext>
            </a:extLst>
          </p:cNvPr>
          <p:cNvSpPr txBox="1">
            <a:spLocks noChangeArrowheads="1"/>
          </p:cNvSpPr>
          <p:nvPr/>
        </p:nvSpPr>
        <p:spPr bwMode="auto">
          <a:xfrm>
            <a:off x="900113" y="2133600"/>
            <a:ext cx="7416800" cy="2800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GB" altLang="en-US" sz="4400" u="sng">
                <a:solidFill>
                  <a:schemeClr val="bg1"/>
                </a:solidFill>
                <a:latin typeface="Calibri" panose="020F0502020204030204" pitchFamily="34" charset="0"/>
              </a:rPr>
              <a:t>Jephthah  (the flawed) </a:t>
            </a:r>
          </a:p>
          <a:p>
            <a:pPr algn="ctr" eaLnBrk="1" hangingPunct="1"/>
            <a:r>
              <a:rPr lang="en-GB" altLang="en-US" sz="4400">
                <a:solidFill>
                  <a:schemeClr val="bg1"/>
                </a:solidFill>
                <a:latin typeface="Calibri" panose="020F0502020204030204" pitchFamily="34" charset="0"/>
              </a:rPr>
              <a:t>A difficult beginning – (11:1-11) </a:t>
            </a:r>
          </a:p>
          <a:p>
            <a:pPr algn="ctr" eaLnBrk="1" hangingPunct="1"/>
            <a:r>
              <a:rPr lang="en-GB" altLang="en-US" sz="4400">
                <a:solidFill>
                  <a:schemeClr val="bg1"/>
                </a:solidFill>
                <a:latin typeface="Calibri" panose="020F0502020204030204" pitchFamily="34" charset="0"/>
              </a:rPr>
              <a:t>A useful middle – (11:12-29)</a:t>
            </a:r>
          </a:p>
          <a:p>
            <a:pPr algn="ctr" eaLnBrk="1" hangingPunct="1"/>
            <a:r>
              <a:rPr lang="en-GB" altLang="en-US" sz="4400" b="1">
                <a:solidFill>
                  <a:schemeClr val="bg1"/>
                </a:solidFill>
                <a:latin typeface="Calibri" panose="020F0502020204030204" pitchFamily="34" charset="0"/>
              </a:rPr>
              <a:t>A terrible end </a:t>
            </a:r>
            <a:r>
              <a:rPr lang="en-GB" altLang="en-US" sz="4400">
                <a:solidFill>
                  <a:schemeClr val="bg1"/>
                </a:solidFill>
                <a:latin typeface="Calibri" panose="020F0502020204030204" pitchFamily="34" charset="0"/>
              </a:rPr>
              <a:t>– (11:30-40)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a:extLst>
              <a:ext uri="{FF2B5EF4-FFF2-40B4-BE49-F238E27FC236}">
                <a16:creationId xmlns:a16="http://schemas.microsoft.com/office/drawing/2014/main" id="{856AC32A-9289-EECA-6485-7D887DD0FCA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00788" y="5661025"/>
            <a:ext cx="2444750" cy="969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Box 4">
            <a:extLst>
              <a:ext uri="{FF2B5EF4-FFF2-40B4-BE49-F238E27FC236}">
                <a16:creationId xmlns:a16="http://schemas.microsoft.com/office/drawing/2014/main" id="{90C37DB4-3409-0849-926C-7D316B8E5C9B}"/>
              </a:ext>
            </a:extLst>
          </p:cNvPr>
          <p:cNvSpPr txBox="1"/>
          <p:nvPr/>
        </p:nvSpPr>
        <p:spPr>
          <a:xfrm>
            <a:off x="1042988" y="333375"/>
            <a:ext cx="7058025" cy="1076325"/>
          </a:xfrm>
          <a:prstGeom prst="rect">
            <a:avLst/>
          </a:prstGeom>
          <a:noFill/>
        </p:spPr>
        <p:txBody>
          <a:bodyPr>
            <a:spAutoFit/>
          </a:bodyPr>
          <a:lstStyle/>
          <a:p>
            <a:pPr algn="ctr" fontAlgn="auto">
              <a:spcBef>
                <a:spcPts val="0"/>
              </a:spcBef>
              <a:spcAft>
                <a:spcPts val="0"/>
              </a:spcAft>
              <a:defRPr/>
            </a:pPr>
            <a:r>
              <a:rPr lang="en-GB" sz="3200" dirty="0">
                <a:solidFill>
                  <a:schemeClr val="bg1"/>
                </a:solidFill>
                <a:effectLst>
                  <a:outerShdw blurRad="38100" dist="38100" dir="2700000" algn="tl">
                    <a:srgbClr val="000000">
                      <a:alpha val="43137"/>
                    </a:srgbClr>
                  </a:outerShdw>
                </a:effectLst>
                <a:latin typeface="+mn-lt"/>
                <a:cs typeface="+mn-cs"/>
              </a:rPr>
              <a:t>The  flawed and the flawless</a:t>
            </a:r>
          </a:p>
          <a:p>
            <a:pPr algn="ctr" fontAlgn="auto">
              <a:spcBef>
                <a:spcPts val="0"/>
              </a:spcBef>
              <a:spcAft>
                <a:spcPts val="0"/>
              </a:spcAft>
              <a:defRPr/>
            </a:pPr>
            <a:r>
              <a:rPr lang="en-GB" sz="3200" dirty="0">
                <a:solidFill>
                  <a:schemeClr val="bg1"/>
                </a:solidFill>
                <a:latin typeface="+mn-lt"/>
                <a:cs typeface="+mn-cs"/>
              </a:rPr>
              <a:t>(Judges Ch 10-11)</a:t>
            </a:r>
          </a:p>
        </p:txBody>
      </p:sp>
      <p:sp>
        <p:nvSpPr>
          <p:cNvPr id="6148" name="TextBox 3">
            <a:extLst>
              <a:ext uri="{FF2B5EF4-FFF2-40B4-BE49-F238E27FC236}">
                <a16:creationId xmlns:a16="http://schemas.microsoft.com/office/drawing/2014/main" id="{E3653154-7436-071F-D2CD-7736B223C233}"/>
              </a:ext>
            </a:extLst>
          </p:cNvPr>
          <p:cNvSpPr txBox="1">
            <a:spLocks noChangeArrowheads="1"/>
          </p:cNvSpPr>
          <p:nvPr/>
        </p:nvSpPr>
        <p:spPr bwMode="auto">
          <a:xfrm>
            <a:off x="900113" y="1557338"/>
            <a:ext cx="7416800" cy="768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GB" altLang="en-US" sz="4400" u="sng">
                <a:solidFill>
                  <a:schemeClr val="bg1"/>
                </a:solidFill>
                <a:latin typeface="Calibri" panose="020F0502020204030204" pitchFamily="34" charset="0"/>
              </a:rPr>
              <a:t>Jesus (the flawless) </a:t>
            </a:r>
            <a:r>
              <a:rPr lang="en-GB" altLang="en-US" sz="4400">
                <a:solidFill>
                  <a:schemeClr val="bg1"/>
                </a:solidFill>
                <a:latin typeface="Calibri" panose="020F0502020204030204" pitchFamily="34" charset="0"/>
              </a:rPr>
              <a:t> </a:t>
            </a:r>
          </a:p>
        </p:txBody>
      </p:sp>
      <p:sp>
        <p:nvSpPr>
          <p:cNvPr id="6149" name="TextBox 5">
            <a:extLst>
              <a:ext uri="{FF2B5EF4-FFF2-40B4-BE49-F238E27FC236}">
                <a16:creationId xmlns:a16="http://schemas.microsoft.com/office/drawing/2014/main" id="{48206424-582C-A0D5-223F-38350C3552E4}"/>
              </a:ext>
            </a:extLst>
          </p:cNvPr>
          <p:cNvSpPr txBox="1">
            <a:spLocks noChangeArrowheads="1"/>
          </p:cNvSpPr>
          <p:nvPr/>
        </p:nvSpPr>
        <p:spPr bwMode="auto">
          <a:xfrm>
            <a:off x="611188" y="2420938"/>
            <a:ext cx="7993062" cy="3786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GB" altLang="en-US" sz="2400" b="1" i="1">
                <a:solidFill>
                  <a:schemeClr val="bg1"/>
                </a:solidFill>
                <a:latin typeface="Calibri" panose="020F0502020204030204" pitchFamily="34" charset="0"/>
              </a:rPr>
              <a:t>‘‘He committed no sin, and no deceit was found in his mouth’.</a:t>
            </a:r>
          </a:p>
          <a:p>
            <a:pPr eaLnBrk="1" hangingPunct="1"/>
            <a:r>
              <a:rPr lang="en-GB" altLang="en-US" sz="2400" b="1">
                <a:solidFill>
                  <a:schemeClr val="bg1"/>
                </a:solidFill>
                <a:latin typeface="Calibri" panose="020F0502020204030204" pitchFamily="34" charset="0"/>
              </a:rPr>
              <a:t>When they hurled their insults at him he did not retaliate; when he suffered, he made no threats. Instead he entrusted himself to him who judges justly. He himself bore our sins in his body on the tree, so that we might die to sins and live for righteousness; by his wounds we are healed.</a:t>
            </a:r>
          </a:p>
          <a:p>
            <a:pPr eaLnBrk="1" hangingPunct="1"/>
            <a:r>
              <a:rPr lang="en-GB" altLang="en-US" sz="2400" b="1">
                <a:solidFill>
                  <a:schemeClr val="bg1"/>
                </a:solidFill>
                <a:latin typeface="Calibri" panose="020F0502020204030204" pitchFamily="34" charset="0"/>
              </a:rPr>
              <a:t>For you were like sheep going astray, but now you have returned to the Shepherd and Overseer of your souls.’</a:t>
            </a:r>
          </a:p>
          <a:p>
            <a:pPr eaLnBrk="1" hangingPunct="1"/>
            <a:endParaRPr lang="en-GB" altLang="en-US" sz="2400">
              <a:solidFill>
                <a:schemeClr val="bg1"/>
              </a:solidFill>
              <a:latin typeface="Calibri" panose="020F0502020204030204" pitchFamily="34" charset="0"/>
            </a:endParaRPr>
          </a:p>
          <a:p>
            <a:pPr eaLnBrk="1" hangingPunct="1"/>
            <a:r>
              <a:rPr lang="en-GB" altLang="en-US" sz="2400">
                <a:solidFill>
                  <a:schemeClr val="bg1"/>
                </a:solidFill>
                <a:latin typeface="Calibri" panose="020F0502020204030204" pitchFamily="34" charset="0"/>
              </a:rPr>
              <a:t>(1 Peter 2:22-25)</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2">
            <a:extLst>
              <a:ext uri="{FF2B5EF4-FFF2-40B4-BE49-F238E27FC236}">
                <a16:creationId xmlns:a16="http://schemas.microsoft.com/office/drawing/2014/main" id="{79DEBF86-BED2-5A65-6C22-509D84BD09D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516688" y="5732463"/>
            <a:ext cx="2444750" cy="971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Rectangle 2">
            <a:extLst>
              <a:ext uri="{FF2B5EF4-FFF2-40B4-BE49-F238E27FC236}">
                <a16:creationId xmlns:a16="http://schemas.microsoft.com/office/drawing/2014/main" id="{E6AE1F34-52AB-006F-A51D-CFD8493574EA}"/>
              </a:ext>
            </a:extLst>
          </p:cNvPr>
          <p:cNvSpPr/>
          <p:nvPr/>
        </p:nvSpPr>
        <p:spPr>
          <a:xfrm>
            <a:off x="468313" y="333375"/>
            <a:ext cx="8135937" cy="5754688"/>
          </a:xfrm>
          <a:prstGeom prst="rect">
            <a:avLst/>
          </a:prstGeom>
        </p:spPr>
        <p:txBody>
          <a:bodyPr>
            <a:spAutoFit/>
          </a:bodyPr>
          <a:lstStyle/>
          <a:p>
            <a:pPr algn="ctr" fontAlgn="auto">
              <a:spcBef>
                <a:spcPts val="0"/>
              </a:spcBef>
              <a:spcAft>
                <a:spcPts val="0"/>
              </a:spcAft>
              <a:defRPr/>
            </a:pPr>
            <a:r>
              <a:rPr lang="en-GB" sz="3200" dirty="0">
                <a:solidFill>
                  <a:schemeClr val="bg1"/>
                </a:solidFill>
                <a:effectLst>
                  <a:outerShdw blurRad="38100" dist="38100" dir="2700000" algn="tl">
                    <a:srgbClr val="000000">
                      <a:alpha val="43137"/>
                    </a:srgbClr>
                  </a:outerShdw>
                </a:effectLst>
                <a:latin typeface="Arial" charset="0"/>
                <a:cs typeface="Arial" charset="0"/>
              </a:rPr>
              <a:t>The  flawed and the flawless</a:t>
            </a:r>
          </a:p>
          <a:p>
            <a:pPr algn="ctr" fontAlgn="auto">
              <a:spcBef>
                <a:spcPts val="0"/>
              </a:spcBef>
              <a:spcAft>
                <a:spcPts val="0"/>
              </a:spcAft>
              <a:defRPr/>
            </a:pPr>
            <a:r>
              <a:rPr lang="en-GB" sz="3200" dirty="0">
                <a:solidFill>
                  <a:schemeClr val="bg1"/>
                </a:solidFill>
                <a:latin typeface="Arial" charset="0"/>
                <a:cs typeface="Arial" charset="0"/>
              </a:rPr>
              <a:t>(Judges Ch 10-11) </a:t>
            </a:r>
          </a:p>
          <a:p>
            <a:pPr algn="ctr" fontAlgn="auto">
              <a:spcBef>
                <a:spcPts val="0"/>
              </a:spcBef>
              <a:spcAft>
                <a:spcPts val="0"/>
              </a:spcAft>
              <a:defRPr/>
            </a:pPr>
            <a:r>
              <a:rPr lang="en-GB" sz="3200" dirty="0">
                <a:solidFill>
                  <a:schemeClr val="bg1"/>
                </a:solidFill>
                <a:latin typeface="Arial" charset="0"/>
                <a:cs typeface="Arial" charset="0"/>
              </a:rPr>
              <a:t>Jesus the Flawless had:</a:t>
            </a:r>
          </a:p>
          <a:p>
            <a:pPr fontAlgn="auto">
              <a:spcBef>
                <a:spcPts val="0"/>
              </a:spcBef>
              <a:spcAft>
                <a:spcPts val="0"/>
              </a:spcAft>
              <a:defRPr/>
            </a:pPr>
            <a:endParaRPr lang="en-GB" sz="3200" dirty="0">
              <a:solidFill>
                <a:schemeClr val="bg1"/>
              </a:solidFill>
              <a:latin typeface="Arial" charset="0"/>
              <a:cs typeface="Arial" charset="0"/>
            </a:endParaRPr>
          </a:p>
          <a:p>
            <a:pPr fontAlgn="auto">
              <a:spcBef>
                <a:spcPts val="0"/>
              </a:spcBef>
              <a:spcAft>
                <a:spcPts val="0"/>
              </a:spcAft>
              <a:defRPr/>
            </a:pPr>
            <a:r>
              <a:rPr lang="en-GB" sz="3200" u="sng" dirty="0">
                <a:solidFill>
                  <a:schemeClr val="bg1"/>
                </a:solidFill>
                <a:latin typeface="Arial" charset="0"/>
                <a:cs typeface="Arial" charset="0"/>
              </a:rPr>
              <a:t>A  difficult beginning </a:t>
            </a:r>
            <a:r>
              <a:rPr lang="en-GB" sz="3200" dirty="0">
                <a:solidFill>
                  <a:schemeClr val="bg1"/>
                </a:solidFill>
                <a:latin typeface="Arial" charset="0"/>
                <a:cs typeface="Arial" charset="0"/>
              </a:rPr>
              <a:t>– </a:t>
            </a:r>
            <a:r>
              <a:rPr lang="en-GB" sz="3200" i="1" dirty="0">
                <a:solidFill>
                  <a:schemeClr val="bg1"/>
                </a:solidFill>
                <a:latin typeface="Arial" charset="0"/>
                <a:cs typeface="Arial" charset="0"/>
              </a:rPr>
              <a:t>‘his own received him not,’</a:t>
            </a:r>
          </a:p>
          <a:p>
            <a:pPr fontAlgn="auto">
              <a:spcBef>
                <a:spcPts val="0"/>
              </a:spcBef>
              <a:spcAft>
                <a:spcPts val="0"/>
              </a:spcAft>
              <a:defRPr/>
            </a:pPr>
            <a:endParaRPr lang="en-GB" sz="1600" i="1" dirty="0">
              <a:solidFill>
                <a:schemeClr val="bg1"/>
              </a:solidFill>
              <a:latin typeface="Arial" charset="0"/>
              <a:cs typeface="Arial" charset="0"/>
            </a:endParaRPr>
          </a:p>
          <a:p>
            <a:pPr fontAlgn="auto">
              <a:spcBef>
                <a:spcPts val="0"/>
              </a:spcBef>
              <a:spcAft>
                <a:spcPts val="0"/>
              </a:spcAft>
              <a:defRPr/>
            </a:pPr>
            <a:r>
              <a:rPr lang="en-GB" sz="3200" u="sng" dirty="0">
                <a:solidFill>
                  <a:schemeClr val="bg1"/>
                </a:solidFill>
                <a:latin typeface="Arial" charset="0"/>
                <a:cs typeface="Arial" charset="0"/>
              </a:rPr>
              <a:t>A (most ) useful middle </a:t>
            </a:r>
            <a:r>
              <a:rPr lang="en-GB" sz="3200" dirty="0">
                <a:solidFill>
                  <a:schemeClr val="bg1"/>
                </a:solidFill>
                <a:latin typeface="Arial" charset="0"/>
                <a:cs typeface="Arial" charset="0"/>
              </a:rPr>
              <a:t>– </a:t>
            </a:r>
            <a:r>
              <a:rPr lang="en-GB" sz="3200" i="1" dirty="0">
                <a:solidFill>
                  <a:schemeClr val="bg1"/>
                </a:solidFill>
                <a:latin typeface="Arial" charset="0"/>
                <a:cs typeface="Arial" charset="0"/>
              </a:rPr>
              <a:t>‘accredited.... by miracles, wonders and signs.’ </a:t>
            </a:r>
          </a:p>
          <a:p>
            <a:pPr fontAlgn="auto">
              <a:spcBef>
                <a:spcPts val="0"/>
              </a:spcBef>
              <a:spcAft>
                <a:spcPts val="0"/>
              </a:spcAft>
              <a:defRPr/>
            </a:pPr>
            <a:endParaRPr lang="en-GB" sz="3200" i="1" dirty="0">
              <a:solidFill>
                <a:schemeClr val="bg1"/>
              </a:solidFill>
              <a:latin typeface="Arial" charset="0"/>
              <a:cs typeface="Arial" charset="0"/>
            </a:endParaRPr>
          </a:p>
          <a:p>
            <a:pPr fontAlgn="auto">
              <a:spcBef>
                <a:spcPts val="0"/>
              </a:spcBef>
              <a:spcAft>
                <a:spcPts val="0"/>
              </a:spcAft>
              <a:defRPr/>
            </a:pPr>
            <a:r>
              <a:rPr lang="en-GB" sz="3200" u="sng" dirty="0">
                <a:solidFill>
                  <a:schemeClr val="bg1"/>
                </a:solidFill>
                <a:latin typeface="Arial" charset="0"/>
                <a:cs typeface="Arial" charset="0"/>
              </a:rPr>
              <a:t>A terrible end </a:t>
            </a:r>
            <a:r>
              <a:rPr lang="en-GB" sz="3200" dirty="0">
                <a:solidFill>
                  <a:schemeClr val="bg1"/>
                </a:solidFill>
                <a:latin typeface="Arial" charset="0"/>
                <a:cs typeface="Arial" charset="0"/>
              </a:rPr>
              <a:t>– </a:t>
            </a:r>
            <a:r>
              <a:rPr lang="en-GB" sz="3200" i="1" dirty="0">
                <a:solidFill>
                  <a:schemeClr val="bg1"/>
                </a:solidFill>
                <a:latin typeface="Arial" charset="0"/>
                <a:cs typeface="Arial" charset="0"/>
              </a:rPr>
              <a:t>‘put him to death by nailing him on a cross’.</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TotalTime>
  <Words>275</Words>
  <Application>Microsoft Office PowerPoint</Application>
  <PresentationFormat>On-screen Show (4:3)</PresentationFormat>
  <Paragraphs>35</Paragraphs>
  <Slides>6</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6</vt:i4>
      </vt:variant>
    </vt:vector>
  </HeadingPairs>
  <TitlesOfParts>
    <vt:vector size="9" baseType="lpstr">
      <vt:lpstr>Arial</vt:lpstr>
      <vt:lpstr>Calibri</vt:lpstr>
      <vt:lpstr>Office Theme</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Laura</dc:creator>
  <cp:lastModifiedBy>Jeremy Clifton</cp:lastModifiedBy>
  <cp:revision>3</cp:revision>
  <dcterms:created xsi:type="dcterms:W3CDTF">2021-05-29T16:44:06Z</dcterms:created>
  <dcterms:modified xsi:type="dcterms:W3CDTF">2025-02-25T09:15:48Z</dcterms:modified>
</cp:coreProperties>
</file>