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1" r:id="rId3"/>
    <p:sldId id="257" r:id="rId4"/>
    <p:sldId id="258" r:id="rId5"/>
    <p:sldId id="262" r:id="rId6"/>
    <p:sldId id="263" r:id="rId7"/>
    <p:sldId id="264" r:id="rId8"/>
    <p:sldId id="266" r:id="rId9"/>
    <p:sldId id="267" r:id="rId10"/>
    <p:sldId id="268"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Clifton" userId="b7121016-a606-4e59-9b8c-d8cabdc242a8" providerId="ADAL" clId="{AABFE705-3C3F-4B89-BFB1-CF6A060719C6}"/>
    <pc:docChg chg="delSld">
      <pc:chgData name="Jeremy Clifton" userId="b7121016-a606-4e59-9b8c-d8cabdc242a8" providerId="ADAL" clId="{AABFE705-3C3F-4B89-BFB1-CF6A060719C6}" dt="2025-08-17T10:39:14.763" v="1" actId="47"/>
      <pc:docMkLst>
        <pc:docMk/>
      </pc:docMkLst>
      <pc:sldChg chg="del">
        <pc:chgData name="Jeremy Clifton" userId="b7121016-a606-4e59-9b8c-d8cabdc242a8" providerId="ADAL" clId="{AABFE705-3C3F-4B89-BFB1-CF6A060719C6}" dt="2025-08-17T10:39:14.763" v="1" actId="47"/>
        <pc:sldMkLst>
          <pc:docMk/>
          <pc:sldMk cId="2542538648" sldId="271"/>
        </pc:sldMkLst>
      </pc:sldChg>
      <pc:sldChg chg="del">
        <pc:chgData name="Jeremy Clifton" userId="b7121016-a606-4e59-9b8c-d8cabdc242a8" providerId="ADAL" clId="{AABFE705-3C3F-4B89-BFB1-CF6A060719C6}" dt="2025-08-17T10:38:58.792" v="0" actId="47"/>
        <pc:sldMkLst>
          <pc:docMk/>
          <pc:sldMk cId="4050085974" sldId="272"/>
        </pc:sldMkLst>
      </pc:sldChg>
      <pc:sldChg chg="del">
        <pc:chgData name="Jeremy Clifton" userId="b7121016-a606-4e59-9b8c-d8cabdc242a8" providerId="ADAL" clId="{AABFE705-3C3F-4B89-BFB1-CF6A060719C6}" dt="2025-08-17T10:39:14.763" v="1" actId="47"/>
        <pc:sldMkLst>
          <pc:docMk/>
          <pc:sldMk cId="2441710754" sldId="274"/>
        </pc:sldMkLst>
      </pc:sldChg>
      <pc:sldChg chg="del">
        <pc:chgData name="Jeremy Clifton" userId="b7121016-a606-4e59-9b8c-d8cabdc242a8" providerId="ADAL" clId="{AABFE705-3C3F-4B89-BFB1-CF6A060719C6}" dt="2025-08-17T10:39:14.763" v="1" actId="47"/>
        <pc:sldMkLst>
          <pc:docMk/>
          <pc:sldMk cId="2453232662" sldId="275"/>
        </pc:sldMkLst>
      </pc:sldChg>
      <pc:sldChg chg="del">
        <pc:chgData name="Jeremy Clifton" userId="b7121016-a606-4e59-9b8c-d8cabdc242a8" providerId="ADAL" clId="{AABFE705-3C3F-4B89-BFB1-CF6A060719C6}" dt="2025-08-17T10:39:14.763" v="1" actId="47"/>
        <pc:sldMkLst>
          <pc:docMk/>
          <pc:sldMk cId="1778108142" sldId="276"/>
        </pc:sldMkLst>
      </pc:sldChg>
      <pc:sldChg chg="del">
        <pc:chgData name="Jeremy Clifton" userId="b7121016-a606-4e59-9b8c-d8cabdc242a8" providerId="ADAL" clId="{AABFE705-3C3F-4B89-BFB1-CF6A060719C6}" dt="2025-08-17T10:39:14.763" v="1" actId="47"/>
        <pc:sldMkLst>
          <pc:docMk/>
          <pc:sldMk cId="851766977" sldId="277"/>
        </pc:sldMkLst>
      </pc:sldChg>
      <pc:sldChg chg="del">
        <pc:chgData name="Jeremy Clifton" userId="b7121016-a606-4e59-9b8c-d8cabdc242a8" providerId="ADAL" clId="{AABFE705-3C3F-4B89-BFB1-CF6A060719C6}" dt="2025-08-17T10:39:14.763" v="1" actId="47"/>
        <pc:sldMkLst>
          <pc:docMk/>
          <pc:sldMk cId="2837417115" sldId="278"/>
        </pc:sldMkLst>
      </pc:sldChg>
      <pc:sldChg chg="del">
        <pc:chgData name="Jeremy Clifton" userId="b7121016-a606-4e59-9b8c-d8cabdc242a8" providerId="ADAL" clId="{AABFE705-3C3F-4B89-BFB1-CF6A060719C6}" dt="2025-08-17T10:39:14.763" v="1" actId="47"/>
        <pc:sldMkLst>
          <pc:docMk/>
          <pc:sldMk cId="3927762443" sldId="279"/>
        </pc:sldMkLst>
      </pc:sldChg>
      <pc:sldChg chg="del">
        <pc:chgData name="Jeremy Clifton" userId="b7121016-a606-4e59-9b8c-d8cabdc242a8" providerId="ADAL" clId="{AABFE705-3C3F-4B89-BFB1-CF6A060719C6}" dt="2025-08-17T10:39:14.763" v="1" actId="47"/>
        <pc:sldMkLst>
          <pc:docMk/>
          <pc:sldMk cId="3684386659" sldId="280"/>
        </pc:sldMkLst>
      </pc:sldChg>
      <pc:sldChg chg="del">
        <pc:chgData name="Jeremy Clifton" userId="b7121016-a606-4e59-9b8c-d8cabdc242a8" providerId="ADAL" clId="{AABFE705-3C3F-4B89-BFB1-CF6A060719C6}" dt="2025-08-17T10:39:14.763" v="1" actId="47"/>
        <pc:sldMkLst>
          <pc:docMk/>
          <pc:sldMk cId="1899569323" sldId="281"/>
        </pc:sldMkLst>
      </pc:sldChg>
      <pc:sldChg chg="del">
        <pc:chgData name="Jeremy Clifton" userId="b7121016-a606-4e59-9b8c-d8cabdc242a8" providerId="ADAL" clId="{AABFE705-3C3F-4B89-BFB1-CF6A060719C6}" dt="2025-08-17T10:39:14.763" v="1" actId="47"/>
        <pc:sldMkLst>
          <pc:docMk/>
          <pc:sldMk cId="3650396442" sldId="282"/>
        </pc:sldMkLst>
      </pc:sldChg>
      <pc:sldChg chg="del">
        <pc:chgData name="Jeremy Clifton" userId="b7121016-a606-4e59-9b8c-d8cabdc242a8" providerId="ADAL" clId="{AABFE705-3C3F-4B89-BFB1-CF6A060719C6}" dt="2025-08-17T10:39:14.763" v="1" actId="47"/>
        <pc:sldMkLst>
          <pc:docMk/>
          <pc:sldMk cId="3193904870" sldId="283"/>
        </pc:sldMkLst>
      </pc:sldChg>
      <pc:sldChg chg="del">
        <pc:chgData name="Jeremy Clifton" userId="b7121016-a606-4e59-9b8c-d8cabdc242a8" providerId="ADAL" clId="{AABFE705-3C3F-4B89-BFB1-CF6A060719C6}" dt="2025-08-17T10:39:14.763" v="1" actId="47"/>
        <pc:sldMkLst>
          <pc:docMk/>
          <pc:sldMk cId="250104255" sldId="284"/>
        </pc:sldMkLst>
      </pc:sldChg>
      <pc:sldChg chg="del">
        <pc:chgData name="Jeremy Clifton" userId="b7121016-a606-4e59-9b8c-d8cabdc242a8" providerId="ADAL" clId="{AABFE705-3C3F-4B89-BFB1-CF6A060719C6}" dt="2025-08-17T10:39:14.763" v="1" actId="47"/>
        <pc:sldMkLst>
          <pc:docMk/>
          <pc:sldMk cId="3486353878" sldId="285"/>
        </pc:sldMkLst>
      </pc:sldChg>
      <pc:sldChg chg="del">
        <pc:chgData name="Jeremy Clifton" userId="b7121016-a606-4e59-9b8c-d8cabdc242a8" providerId="ADAL" clId="{AABFE705-3C3F-4B89-BFB1-CF6A060719C6}" dt="2025-08-17T10:39:14.763" v="1" actId="47"/>
        <pc:sldMkLst>
          <pc:docMk/>
          <pc:sldMk cId="1647439175" sldId="286"/>
        </pc:sldMkLst>
      </pc:sldChg>
      <pc:sldChg chg="del">
        <pc:chgData name="Jeremy Clifton" userId="b7121016-a606-4e59-9b8c-d8cabdc242a8" providerId="ADAL" clId="{AABFE705-3C3F-4B89-BFB1-CF6A060719C6}" dt="2025-08-17T10:39:14.763" v="1" actId="47"/>
        <pc:sldMkLst>
          <pc:docMk/>
          <pc:sldMk cId="620897175" sldId="287"/>
        </pc:sldMkLst>
      </pc:sldChg>
      <pc:sldChg chg="del">
        <pc:chgData name="Jeremy Clifton" userId="b7121016-a606-4e59-9b8c-d8cabdc242a8" providerId="ADAL" clId="{AABFE705-3C3F-4B89-BFB1-CF6A060719C6}" dt="2025-08-17T10:38:58.792" v="0" actId="47"/>
        <pc:sldMkLst>
          <pc:docMk/>
          <pc:sldMk cId="755899184" sldId="288"/>
        </pc:sldMkLst>
      </pc:sldChg>
      <pc:sldChg chg="del">
        <pc:chgData name="Jeremy Clifton" userId="b7121016-a606-4e59-9b8c-d8cabdc242a8" providerId="ADAL" clId="{AABFE705-3C3F-4B89-BFB1-CF6A060719C6}" dt="2025-08-17T10:38:58.792" v="0" actId="47"/>
        <pc:sldMkLst>
          <pc:docMk/>
          <pc:sldMk cId="44736936" sldId="289"/>
        </pc:sldMkLst>
      </pc:sldChg>
      <pc:sldMasterChg chg="delSldLayout">
        <pc:chgData name="Jeremy Clifton" userId="b7121016-a606-4e59-9b8c-d8cabdc242a8" providerId="ADAL" clId="{AABFE705-3C3F-4B89-BFB1-CF6A060719C6}" dt="2025-08-17T10:39:14.763" v="1" actId="47"/>
        <pc:sldMasterMkLst>
          <pc:docMk/>
          <pc:sldMasterMk cId="4225574381" sldId="2147483648"/>
        </pc:sldMasterMkLst>
        <pc:sldLayoutChg chg="del">
          <pc:chgData name="Jeremy Clifton" userId="b7121016-a606-4e59-9b8c-d8cabdc242a8" providerId="ADAL" clId="{AABFE705-3C3F-4B89-BFB1-CF6A060719C6}" dt="2025-08-17T10:39:14.763" v="1" actId="47"/>
          <pc:sldLayoutMkLst>
            <pc:docMk/>
            <pc:sldMasterMk cId="4225574381" sldId="2147483648"/>
            <pc:sldLayoutMk cId="267170840" sldId="2147483660"/>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450B66B-26F1-4AD2-B4A2-4991C1312DBF}" type="datetimeFigureOut">
              <a:rPr lang="en-GB" smtClean="0"/>
              <a:t>17/08/2025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FD79F-86C4-49EF-8F03-D176BD2044C6}" type="slidenum">
              <a:rPr lang="en-GB" smtClean="0"/>
              <a:t>‹#›</a:t>
            </a:fld>
            <a:endParaRPr lang="en-GB"/>
          </a:p>
        </p:txBody>
      </p:sp>
    </p:spTree>
    <p:extLst>
      <p:ext uri="{BB962C8B-B14F-4D97-AF65-F5344CB8AC3E}">
        <p14:creationId xmlns:p14="http://schemas.microsoft.com/office/powerpoint/2010/main" val="147738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50B66B-26F1-4AD2-B4A2-4991C1312DBF}" type="datetimeFigureOut">
              <a:rPr lang="en-GB" smtClean="0"/>
              <a:t>17/08/2025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FD79F-86C4-49EF-8F03-D176BD2044C6}" type="slidenum">
              <a:rPr lang="en-GB" smtClean="0"/>
              <a:t>‹#›</a:t>
            </a:fld>
            <a:endParaRPr lang="en-GB"/>
          </a:p>
        </p:txBody>
      </p:sp>
    </p:spTree>
    <p:extLst>
      <p:ext uri="{BB962C8B-B14F-4D97-AF65-F5344CB8AC3E}">
        <p14:creationId xmlns:p14="http://schemas.microsoft.com/office/powerpoint/2010/main" val="298002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50B66B-26F1-4AD2-B4A2-4991C1312DBF}" type="datetimeFigureOut">
              <a:rPr lang="en-GB" smtClean="0"/>
              <a:t>17/08/2025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FD79F-86C4-49EF-8F03-D176BD2044C6}" type="slidenum">
              <a:rPr lang="en-GB" smtClean="0"/>
              <a:t>‹#›</a:t>
            </a:fld>
            <a:endParaRPr lang="en-GB"/>
          </a:p>
        </p:txBody>
      </p:sp>
    </p:spTree>
    <p:extLst>
      <p:ext uri="{BB962C8B-B14F-4D97-AF65-F5344CB8AC3E}">
        <p14:creationId xmlns:p14="http://schemas.microsoft.com/office/powerpoint/2010/main" val="177613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50B66B-26F1-4AD2-B4A2-4991C1312DBF}" type="datetimeFigureOut">
              <a:rPr lang="en-GB" smtClean="0"/>
              <a:t>17/08/2025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FD79F-86C4-49EF-8F03-D176BD2044C6}" type="slidenum">
              <a:rPr lang="en-GB" smtClean="0"/>
              <a:t>‹#›</a:t>
            </a:fld>
            <a:endParaRPr lang="en-GB"/>
          </a:p>
        </p:txBody>
      </p:sp>
    </p:spTree>
    <p:extLst>
      <p:ext uri="{BB962C8B-B14F-4D97-AF65-F5344CB8AC3E}">
        <p14:creationId xmlns:p14="http://schemas.microsoft.com/office/powerpoint/2010/main" val="121705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50B66B-26F1-4AD2-B4A2-4991C1312DBF}" type="datetimeFigureOut">
              <a:rPr lang="en-GB" smtClean="0"/>
              <a:t>17/08/2025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FD79F-86C4-49EF-8F03-D176BD2044C6}" type="slidenum">
              <a:rPr lang="en-GB" smtClean="0"/>
              <a:t>‹#›</a:t>
            </a:fld>
            <a:endParaRPr lang="en-GB"/>
          </a:p>
        </p:txBody>
      </p:sp>
    </p:spTree>
    <p:extLst>
      <p:ext uri="{BB962C8B-B14F-4D97-AF65-F5344CB8AC3E}">
        <p14:creationId xmlns:p14="http://schemas.microsoft.com/office/powerpoint/2010/main" val="206868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450B66B-26F1-4AD2-B4A2-4991C1312DBF}" type="datetimeFigureOut">
              <a:rPr lang="en-GB" smtClean="0"/>
              <a:t>17/08/2025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8FD79F-86C4-49EF-8F03-D176BD2044C6}" type="slidenum">
              <a:rPr lang="en-GB" smtClean="0"/>
              <a:t>‹#›</a:t>
            </a:fld>
            <a:endParaRPr lang="en-GB"/>
          </a:p>
        </p:txBody>
      </p:sp>
    </p:spTree>
    <p:extLst>
      <p:ext uri="{BB962C8B-B14F-4D97-AF65-F5344CB8AC3E}">
        <p14:creationId xmlns:p14="http://schemas.microsoft.com/office/powerpoint/2010/main" val="170878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450B66B-26F1-4AD2-B4A2-4991C1312DBF}" type="datetimeFigureOut">
              <a:rPr lang="en-GB" smtClean="0"/>
              <a:t>17/08/2025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8FD79F-86C4-49EF-8F03-D176BD2044C6}" type="slidenum">
              <a:rPr lang="en-GB" smtClean="0"/>
              <a:t>‹#›</a:t>
            </a:fld>
            <a:endParaRPr lang="en-GB"/>
          </a:p>
        </p:txBody>
      </p:sp>
    </p:spTree>
    <p:extLst>
      <p:ext uri="{BB962C8B-B14F-4D97-AF65-F5344CB8AC3E}">
        <p14:creationId xmlns:p14="http://schemas.microsoft.com/office/powerpoint/2010/main" val="3247098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50B66B-26F1-4AD2-B4A2-4991C1312DBF}" type="datetimeFigureOut">
              <a:rPr lang="en-GB" smtClean="0"/>
              <a:t>17/08/2025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8FD79F-86C4-49EF-8F03-D176BD2044C6}" type="slidenum">
              <a:rPr lang="en-GB" smtClean="0"/>
              <a:t>‹#›</a:t>
            </a:fld>
            <a:endParaRPr lang="en-GB"/>
          </a:p>
        </p:txBody>
      </p:sp>
    </p:spTree>
    <p:extLst>
      <p:ext uri="{BB962C8B-B14F-4D97-AF65-F5344CB8AC3E}">
        <p14:creationId xmlns:p14="http://schemas.microsoft.com/office/powerpoint/2010/main" val="35005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0B66B-26F1-4AD2-B4A2-4991C1312DBF}" type="datetimeFigureOut">
              <a:rPr lang="en-GB" smtClean="0"/>
              <a:t>17/08/2025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8FD79F-86C4-49EF-8F03-D176BD2044C6}" type="slidenum">
              <a:rPr lang="en-GB" smtClean="0"/>
              <a:t>‹#›</a:t>
            </a:fld>
            <a:endParaRPr lang="en-GB"/>
          </a:p>
        </p:txBody>
      </p:sp>
    </p:spTree>
    <p:extLst>
      <p:ext uri="{BB962C8B-B14F-4D97-AF65-F5344CB8AC3E}">
        <p14:creationId xmlns:p14="http://schemas.microsoft.com/office/powerpoint/2010/main" val="264625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50B66B-26F1-4AD2-B4A2-4991C1312DBF}" type="datetimeFigureOut">
              <a:rPr lang="en-GB" smtClean="0"/>
              <a:t>17/08/2025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8FD79F-86C4-49EF-8F03-D176BD2044C6}" type="slidenum">
              <a:rPr lang="en-GB" smtClean="0"/>
              <a:t>‹#›</a:t>
            </a:fld>
            <a:endParaRPr lang="en-GB"/>
          </a:p>
        </p:txBody>
      </p:sp>
    </p:spTree>
    <p:extLst>
      <p:ext uri="{BB962C8B-B14F-4D97-AF65-F5344CB8AC3E}">
        <p14:creationId xmlns:p14="http://schemas.microsoft.com/office/powerpoint/2010/main" val="185944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50B66B-26F1-4AD2-B4A2-4991C1312DBF}" type="datetimeFigureOut">
              <a:rPr lang="en-GB" smtClean="0"/>
              <a:t>17/08/2025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8FD79F-86C4-49EF-8F03-D176BD2044C6}" type="slidenum">
              <a:rPr lang="en-GB" smtClean="0"/>
              <a:t>‹#›</a:t>
            </a:fld>
            <a:endParaRPr lang="en-GB"/>
          </a:p>
        </p:txBody>
      </p:sp>
    </p:spTree>
    <p:extLst>
      <p:ext uri="{BB962C8B-B14F-4D97-AF65-F5344CB8AC3E}">
        <p14:creationId xmlns:p14="http://schemas.microsoft.com/office/powerpoint/2010/main" val="1447842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0B66B-26F1-4AD2-B4A2-4991C1312DBF}" type="datetimeFigureOut">
              <a:rPr lang="en-GB" smtClean="0"/>
              <a:t>17/08/2025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FD79F-86C4-49EF-8F03-D176BD2044C6}" type="slidenum">
              <a:rPr lang="en-GB" smtClean="0"/>
              <a:t>‹#›</a:t>
            </a:fld>
            <a:endParaRPr lang="en-GB"/>
          </a:p>
        </p:txBody>
      </p:sp>
    </p:spTree>
    <p:extLst>
      <p:ext uri="{BB962C8B-B14F-4D97-AF65-F5344CB8AC3E}">
        <p14:creationId xmlns:p14="http://schemas.microsoft.com/office/powerpoint/2010/main" val="4225574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919536" y="548680"/>
            <a:ext cx="4038600"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6372946" y="692696"/>
            <a:ext cx="4038600" cy="23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728" y="3356993"/>
            <a:ext cx="5450439" cy="284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57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552" y="980728"/>
            <a:ext cx="8208912" cy="4339650"/>
          </a:xfrm>
          <a:prstGeom prst="rect">
            <a:avLst/>
          </a:prstGeom>
        </p:spPr>
        <p:txBody>
          <a:bodyPr wrap="square">
            <a:spAutoFit/>
          </a:bodyPr>
          <a:lstStyle/>
          <a:p>
            <a:r>
              <a:rPr lang="en-GB" sz="3600" i="1" dirty="0">
                <a:solidFill>
                  <a:schemeClr val="bg1"/>
                </a:solidFill>
              </a:rPr>
              <a:t>‘Human beings are thus fundamentally lovers. We are not primarily thinking beings – or even believing beings – but desiring agents with a passionate orientation to a greater reality. </a:t>
            </a:r>
          </a:p>
          <a:p>
            <a:r>
              <a:rPr lang="en-GB" sz="3600" i="1" dirty="0">
                <a:solidFill>
                  <a:schemeClr val="bg1"/>
                </a:solidFill>
              </a:rPr>
              <a:t>The question is not whether we love – but what (</a:t>
            </a:r>
            <a:r>
              <a:rPr lang="en-GB" sz="3600" b="1" i="1" dirty="0">
                <a:solidFill>
                  <a:schemeClr val="bg1"/>
                </a:solidFill>
              </a:rPr>
              <a:t>or who</a:t>
            </a:r>
            <a:r>
              <a:rPr lang="en-GB" sz="3600" i="1" dirty="0">
                <a:solidFill>
                  <a:schemeClr val="bg1"/>
                </a:solidFill>
              </a:rPr>
              <a:t>) we love?’</a:t>
            </a:r>
          </a:p>
          <a:p>
            <a:r>
              <a:rPr lang="en-GB" sz="2400" dirty="0">
                <a:solidFill>
                  <a:schemeClr val="bg1"/>
                </a:solidFill>
              </a:rPr>
              <a:t>(Glynn Harrison)</a:t>
            </a:r>
          </a:p>
        </p:txBody>
      </p:sp>
    </p:spTree>
    <p:extLst>
      <p:ext uri="{BB962C8B-B14F-4D97-AF65-F5344CB8AC3E}">
        <p14:creationId xmlns:p14="http://schemas.microsoft.com/office/powerpoint/2010/main" val="374295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888200" y="5229200"/>
            <a:ext cx="2456273" cy="138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91544" y="404664"/>
            <a:ext cx="8352928" cy="4339650"/>
          </a:xfrm>
          <a:prstGeom prst="rect">
            <a:avLst/>
          </a:prstGeom>
          <a:noFill/>
        </p:spPr>
        <p:txBody>
          <a:bodyPr wrap="square" rtlCol="0">
            <a:spAutoFit/>
          </a:bodyPr>
          <a:lstStyle/>
          <a:p>
            <a:r>
              <a:rPr lang="en-GB" sz="4400" b="1" dirty="0">
                <a:solidFill>
                  <a:schemeClr val="bg1"/>
                </a:solidFill>
              </a:rPr>
              <a:t>Christianity in an Action:</a:t>
            </a:r>
          </a:p>
          <a:p>
            <a:r>
              <a:rPr lang="en-GB" sz="2400" i="1" dirty="0">
                <a:solidFill>
                  <a:schemeClr val="bg1"/>
                </a:solidFill>
              </a:rPr>
              <a:t>‘baptising them into the name of the Father and of the Son and of the Holy Spirit.’ </a:t>
            </a:r>
            <a:r>
              <a:rPr lang="en-GB" sz="2400" dirty="0">
                <a:solidFill>
                  <a:schemeClr val="bg1"/>
                </a:solidFill>
              </a:rPr>
              <a:t>Matt. 28:18-20</a:t>
            </a:r>
          </a:p>
          <a:p>
            <a:endParaRPr lang="en-GB" sz="2400" dirty="0">
              <a:solidFill>
                <a:schemeClr val="bg1"/>
              </a:solidFill>
            </a:endParaRPr>
          </a:p>
          <a:p>
            <a:r>
              <a:rPr lang="en-GB" sz="4000" dirty="0">
                <a:solidFill>
                  <a:schemeClr val="bg1"/>
                </a:solidFill>
              </a:rPr>
              <a:t>Shows:</a:t>
            </a:r>
          </a:p>
          <a:p>
            <a:pPr marL="457200" indent="-457200">
              <a:buAutoNum type="arabicParenR"/>
            </a:pPr>
            <a:r>
              <a:rPr lang="en-GB" sz="4000" dirty="0">
                <a:solidFill>
                  <a:schemeClr val="bg1"/>
                </a:solidFill>
              </a:rPr>
              <a:t>What we are trusting in</a:t>
            </a:r>
          </a:p>
          <a:p>
            <a:pPr marL="457200" indent="-457200">
              <a:buAutoNum type="arabicParenR"/>
            </a:pPr>
            <a:r>
              <a:rPr lang="en-GB" sz="4000" dirty="0">
                <a:solidFill>
                  <a:schemeClr val="bg1"/>
                </a:solidFill>
              </a:rPr>
              <a:t>What we are entering in</a:t>
            </a:r>
          </a:p>
          <a:p>
            <a:pPr marL="457200" indent="-457200">
              <a:buAutoNum type="arabicParenR"/>
            </a:pPr>
            <a:r>
              <a:rPr lang="en-GB" sz="4000" b="1" dirty="0">
                <a:solidFill>
                  <a:schemeClr val="bg1"/>
                </a:solidFill>
              </a:rPr>
              <a:t>What we are working out</a:t>
            </a:r>
          </a:p>
        </p:txBody>
      </p:sp>
    </p:spTree>
    <p:extLst>
      <p:ext uri="{BB962C8B-B14F-4D97-AF65-F5344CB8AC3E}">
        <p14:creationId xmlns:p14="http://schemas.microsoft.com/office/powerpoint/2010/main" val="405039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552" y="1124745"/>
            <a:ext cx="8280920" cy="4524315"/>
          </a:xfrm>
          <a:prstGeom prst="rect">
            <a:avLst/>
          </a:prstGeom>
        </p:spPr>
        <p:txBody>
          <a:bodyPr wrap="square">
            <a:spAutoFit/>
          </a:bodyPr>
          <a:lstStyle/>
          <a:p>
            <a:pPr algn="ctr"/>
            <a:r>
              <a:rPr lang="en-GB" sz="3600" b="1" i="1" dirty="0">
                <a:solidFill>
                  <a:schemeClr val="bg1"/>
                </a:solidFill>
              </a:rPr>
              <a:t>‘……our longing to be reunited with something in the universe from which we feel cut off, to be on the inside of some door which we have only seen from the outside, is no mere neurotic fancy, but the truest index of our real situation.’</a:t>
            </a:r>
          </a:p>
          <a:p>
            <a:endParaRPr lang="en-GB" sz="3600" dirty="0">
              <a:solidFill>
                <a:schemeClr val="bg1"/>
              </a:solidFill>
            </a:endParaRPr>
          </a:p>
          <a:p>
            <a:r>
              <a:rPr lang="en-GB" sz="3600" dirty="0">
                <a:solidFill>
                  <a:schemeClr val="bg1"/>
                </a:solidFill>
              </a:rPr>
              <a:t>(C.S. Lewis)</a:t>
            </a:r>
          </a:p>
        </p:txBody>
      </p:sp>
    </p:spTree>
    <p:extLst>
      <p:ext uri="{BB962C8B-B14F-4D97-AF65-F5344CB8AC3E}">
        <p14:creationId xmlns:p14="http://schemas.microsoft.com/office/powerpoint/2010/main" val="429084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1775520" y="260648"/>
            <a:ext cx="8712968" cy="6336704"/>
          </a:xfrm>
        </p:spPr>
        <p:txBody>
          <a:bodyPr>
            <a:normAutofit fontScale="92500" lnSpcReduction="10000"/>
          </a:bodyPr>
          <a:lstStyle/>
          <a:p>
            <a:pPr marL="0" indent="0" algn="ctr">
              <a:lnSpc>
                <a:spcPct val="115000"/>
              </a:lnSpc>
              <a:spcAft>
                <a:spcPts val="800"/>
              </a:spcAft>
              <a:buNone/>
            </a:pPr>
            <a:r>
              <a:rPr lang="en-GB" b="1" kern="100" dirty="0">
                <a:latin typeface="Aptos"/>
                <a:ea typeface="Aptos"/>
                <a:cs typeface="Times New Roman"/>
              </a:rPr>
              <a:t>Jesus said:</a:t>
            </a:r>
          </a:p>
          <a:p>
            <a:pPr marL="0" indent="0" algn="ctr">
              <a:lnSpc>
                <a:spcPct val="115000"/>
              </a:lnSpc>
              <a:spcAft>
                <a:spcPts val="800"/>
              </a:spcAft>
              <a:buNone/>
            </a:pPr>
            <a:r>
              <a:rPr lang="en-GB" b="1" kern="100" dirty="0">
                <a:solidFill>
                  <a:srgbClr val="7030A0"/>
                </a:solidFill>
                <a:latin typeface="Aptos"/>
                <a:ea typeface="Aptos"/>
                <a:cs typeface="Times New Roman"/>
              </a:rPr>
              <a:t>‘</a:t>
            </a:r>
            <a:r>
              <a:rPr lang="en-GB" b="1" kern="100" dirty="0">
                <a:solidFill>
                  <a:schemeClr val="accent4">
                    <a:lumMod val="40000"/>
                    <a:lumOff val="60000"/>
                  </a:schemeClr>
                </a:solidFill>
                <a:latin typeface="Aptos"/>
                <a:ea typeface="Aptos"/>
                <a:cs typeface="Times New Roman"/>
              </a:rPr>
              <a:t>All authority in heaven and on earth has been given to me’</a:t>
            </a:r>
            <a:endParaRPr lang="en-GB" sz="2400" b="1" kern="100" dirty="0">
              <a:solidFill>
                <a:schemeClr val="accent4">
                  <a:lumMod val="40000"/>
                  <a:lumOff val="60000"/>
                </a:schemeClr>
              </a:solidFill>
              <a:latin typeface="Aptos"/>
              <a:ea typeface="Aptos"/>
              <a:cs typeface="Times New Roman"/>
            </a:endParaRPr>
          </a:p>
          <a:p>
            <a:pPr marL="0" indent="0" algn="ctr">
              <a:lnSpc>
                <a:spcPct val="115000"/>
              </a:lnSpc>
              <a:spcAft>
                <a:spcPts val="800"/>
              </a:spcAft>
              <a:buNone/>
            </a:pPr>
            <a:r>
              <a:rPr lang="en-GB" b="1" kern="100" dirty="0">
                <a:solidFill>
                  <a:srgbClr val="E97132"/>
                </a:solidFill>
                <a:latin typeface="Aptos"/>
                <a:ea typeface="Aptos"/>
                <a:cs typeface="Times New Roman"/>
              </a:rPr>
              <a:t>‘Therefore go and make disciples of all nations’</a:t>
            </a:r>
            <a:endParaRPr lang="en-GB" sz="2400" b="1" kern="100" dirty="0">
              <a:latin typeface="Aptos"/>
              <a:ea typeface="Aptos"/>
              <a:cs typeface="Times New Roman"/>
            </a:endParaRPr>
          </a:p>
          <a:p>
            <a:pPr marL="0" indent="0" algn="ctr">
              <a:lnSpc>
                <a:spcPct val="115000"/>
              </a:lnSpc>
              <a:spcAft>
                <a:spcPts val="800"/>
              </a:spcAft>
              <a:buNone/>
            </a:pPr>
            <a:r>
              <a:rPr lang="en-GB" b="1" kern="100" dirty="0">
                <a:solidFill>
                  <a:srgbClr val="00B0F0"/>
                </a:solidFill>
                <a:latin typeface="Aptos"/>
                <a:ea typeface="Aptos"/>
                <a:cs typeface="Times New Roman"/>
              </a:rPr>
              <a:t>‘Baptising them in (into) the name of the Father and or the Son and of the Holy Spirit’</a:t>
            </a:r>
            <a:endParaRPr lang="en-GB" sz="2400" b="1" kern="100" dirty="0">
              <a:latin typeface="Aptos"/>
              <a:ea typeface="Aptos"/>
              <a:cs typeface="Times New Roman"/>
            </a:endParaRPr>
          </a:p>
          <a:p>
            <a:pPr marL="0" indent="0" algn="ctr">
              <a:lnSpc>
                <a:spcPct val="115000"/>
              </a:lnSpc>
              <a:spcAft>
                <a:spcPts val="800"/>
              </a:spcAft>
              <a:buNone/>
            </a:pPr>
            <a:r>
              <a:rPr lang="en-GB" b="1" kern="100" dirty="0">
                <a:solidFill>
                  <a:srgbClr val="E97132"/>
                </a:solidFill>
                <a:latin typeface="Aptos"/>
                <a:ea typeface="Aptos"/>
                <a:cs typeface="Times New Roman"/>
              </a:rPr>
              <a:t>‘And teaching them to obey everything I have commanded you’</a:t>
            </a:r>
            <a:endParaRPr lang="en-GB" sz="2400" b="1" kern="100" dirty="0">
              <a:latin typeface="Aptos"/>
              <a:ea typeface="Aptos"/>
              <a:cs typeface="Times New Roman"/>
            </a:endParaRPr>
          </a:p>
          <a:p>
            <a:pPr marL="0" indent="0" algn="ctr">
              <a:lnSpc>
                <a:spcPct val="115000"/>
              </a:lnSpc>
              <a:spcAft>
                <a:spcPts val="800"/>
              </a:spcAft>
              <a:buNone/>
            </a:pPr>
            <a:r>
              <a:rPr lang="en-GB" b="1" kern="100" dirty="0">
                <a:solidFill>
                  <a:schemeClr val="accent4">
                    <a:lumMod val="40000"/>
                    <a:lumOff val="60000"/>
                  </a:schemeClr>
                </a:solidFill>
                <a:latin typeface="Aptos"/>
                <a:ea typeface="Aptos"/>
                <a:cs typeface="Times New Roman"/>
              </a:rPr>
              <a:t>‘And surely I am with you always’.</a:t>
            </a:r>
          </a:p>
          <a:p>
            <a:pPr marL="0" indent="0" algn="ctr">
              <a:lnSpc>
                <a:spcPct val="115000"/>
              </a:lnSpc>
              <a:spcAft>
                <a:spcPts val="800"/>
              </a:spcAft>
              <a:buNone/>
            </a:pPr>
            <a:r>
              <a:rPr lang="en-GB" sz="2400" b="1" kern="100" dirty="0">
                <a:latin typeface="Aptos"/>
                <a:ea typeface="Aptos"/>
                <a:cs typeface="Times New Roman"/>
              </a:rPr>
              <a:t>(Matthew 28:18-20)</a:t>
            </a:r>
          </a:p>
          <a:p>
            <a:pPr marL="0" indent="0" algn="ctr">
              <a:buNone/>
            </a:pPr>
            <a:endParaRPr lang="en-GB" b="1" dirty="0"/>
          </a:p>
        </p:txBody>
      </p:sp>
    </p:spTree>
    <p:extLst>
      <p:ext uri="{BB962C8B-B14F-4D97-AF65-F5344CB8AC3E}">
        <p14:creationId xmlns:p14="http://schemas.microsoft.com/office/powerpoint/2010/main" val="257502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3575720" y="2996953"/>
            <a:ext cx="5544616" cy="311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91544" y="404664"/>
            <a:ext cx="8352928" cy="1754326"/>
          </a:xfrm>
          <a:prstGeom prst="rect">
            <a:avLst/>
          </a:prstGeom>
          <a:noFill/>
        </p:spPr>
        <p:txBody>
          <a:bodyPr wrap="square" rtlCol="0">
            <a:spAutoFit/>
          </a:bodyPr>
          <a:lstStyle/>
          <a:p>
            <a:r>
              <a:rPr lang="en-GB" sz="4400" b="1" dirty="0">
                <a:solidFill>
                  <a:schemeClr val="bg1"/>
                </a:solidFill>
              </a:rPr>
              <a:t>Christianity in an Action:</a:t>
            </a:r>
          </a:p>
          <a:p>
            <a:r>
              <a:rPr lang="en-GB" sz="3200" i="1" dirty="0">
                <a:solidFill>
                  <a:schemeClr val="bg1"/>
                </a:solidFill>
              </a:rPr>
              <a:t>‘baptising them into the name of the Father and of the Son and of the Holy Spirit.’ </a:t>
            </a:r>
            <a:r>
              <a:rPr lang="en-GB" sz="2400" dirty="0">
                <a:solidFill>
                  <a:schemeClr val="bg1"/>
                </a:solidFill>
              </a:rPr>
              <a:t>Matt. 28:18-20</a:t>
            </a:r>
          </a:p>
        </p:txBody>
      </p:sp>
    </p:spTree>
    <p:extLst>
      <p:ext uri="{BB962C8B-B14F-4D97-AF65-F5344CB8AC3E}">
        <p14:creationId xmlns:p14="http://schemas.microsoft.com/office/powerpoint/2010/main" val="62898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4485" y="1052737"/>
            <a:ext cx="8352928" cy="4524315"/>
          </a:xfrm>
          <a:prstGeom prst="rect">
            <a:avLst/>
          </a:prstGeom>
        </p:spPr>
        <p:txBody>
          <a:bodyPr wrap="square">
            <a:spAutoFit/>
          </a:bodyPr>
          <a:lstStyle/>
          <a:p>
            <a:r>
              <a:rPr lang="en-US" sz="3600" dirty="0">
                <a:solidFill>
                  <a:schemeClr val="bg1"/>
                </a:solidFill>
              </a:rPr>
              <a:t>‘Or don’t you know that all of us who were baptized into Christ Jesus were baptized into his death? </a:t>
            </a:r>
            <a:r>
              <a:rPr lang="en-US" sz="3600" b="1" baseline="30000" dirty="0">
                <a:solidFill>
                  <a:schemeClr val="bg1"/>
                </a:solidFill>
              </a:rPr>
              <a:t>4 </a:t>
            </a:r>
            <a:r>
              <a:rPr lang="en-US" sz="3600" dirty="0">
                <a:solidFill>
                  <a:schemeClr val="bg1"/>
                </a:solidFill>
              </a:rPr>
              <a:t>We were therefore buried with him through baptism into death in order that, just as Christ was raised from the dead through the glory of the Father, we too may live a new life.’</a:t>
            </a:r>
          </a:p>
          <a:p>
            <a:r>
              <a:rPr lang="en-US" sz="3600" dirty="0">
                <a:solidFill>
                  <a:schemeClr val="bg1"/>
                </a:solidFill>
              </a:rPr>
              <a:t>(Romans 6:3-4)</a:t>
            </a:r>
            <a:endParaRPr lang="en-GB" sz="3600" dirty="0">
              <a:solidFill>
                <a:schemeClr val="bg1"/>
              </a:solidFill>
            </a:endParaRPr>
          </a:p>
        </p:txBody>
      </p:sp>
    </p:spTree>
    <p:extLst>
      <p:ext uri="{BB962C8B-B14F-4D97-AF65-F5344CB8AC3E}">
        <p14:creationId xmlns:p14="http://schemas.microsoft.com/office/powerpoint/2010/main" val="312348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888200" y="5229200"/>
            <a:ext cx="2456273" cy="138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91544" y="404665"/>
            <a:ext cx="8352928" cy="3108543"/>
          </a:xfrm>
          <a:prstGeom prst="rect">
            <a:avLst/>
          </a:prstGeom>
          <a:noFill/>
        </p:spPr>
        <p:txBody>
          <a:bodyPr wrap="square" rtlCol="0">
            <a:spAutoFit/>
          </a:bodyPr>
          <a:lstStyle/>
          <a:p>
            <a:r>
              <a:rPr lang="en-GB" sz="4400" b="1" dirty="0">
                <a:solidFill>
                  <a:schemeClr val="bg1"/>
                </a:solidFill>
              </a:rPr>
              <a:t>Christianity in an Action:</a:t>
            </a:r>
          </a:p>
          <a:p>
            <a:r>
              <a:rPr lang="en-GB" sz="2400" i="1" dirty="0">
                <a:solidFill>
                  <a:schemeClr val="bg1"/>
                </a:solidFill>
              </a:rPr>
              <a:t>‘baptising them into the name of the Father and of the Son and of the Holy Spirit.’ </a:t>
            </a:r>
            <a:r>
              <a:rPr lang="en-GB" sz="2400" dirty="0">
                <a:solidFill>
                  <a:schemeClr val="bg1"/>
                </a:solidFill>
              </a:rPr>
              <a:t>Matt. 28:18-20</a:t>
            </a:r>
          </a:p>
          <a:p>
            <a:endParaRPr lang="en-GB" sz="2400" dirty="0">
              <a:solidFill>
                <a:schemeClr val="bg1"/>
              </a:solidFill>
            </a:endParaRPr>
          </a:p>
          <a:p>
            <a:r>
              <a:rPr lang="en-GB" sz="4000" dirty="0">
                <a:solidFill>
                  <a:schemeClr val="bg1"/>
                </a:solidFill>
              </a:rPr>
              <a:t>Shows:</a:t>
            </a:r>
          </a:p>
          <a:p>
            <a:pPr marL="457200" indent="-457200">
              <a:buAutoNum type="arabicParenR"/>
            </a:pPr>
            <a:r>
              <a:rPr lang="en-GB" sz="4000" b="1" dirty="0">
                <a:solidFill>
                  <a:schemeClr val="bg1"/>
                </a:solidFill>
              </a:rPr>
              <a:t>What we are trusting in</a:t>
            </a:r>
          </a:p>
        </p:txBody>
      </p:sp>
    </p:spTree>
    <p:extLst>
      <p:ext uri="{BB962C8B-B14F-4D97-AF65-F5344CB8AC3E}">
        <p14:creationId xmlns:p14="http://schemas.microsoft.com/office/powerpoint/2010/main" val="2367070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888200" y="5229200"/>
            <a:ext cx="2456273" cy="138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91544" y="404664"/>
            <a:ext cx="8352928" cy="3724096"/>
          </a:xfrm>
          <a:prstGeom prst="rect">
            <a:avLst/>
          </a:prstGeom>
          <a:noFill/>
        </p:spPr>
        <p:txBody>
          <a:bodyPr wrap="square" rtlCol="0">
            <a:spAutoFit/>
          </a:bodyPr>
          <a:lstStyle/>
          <a:p>
            <a:r>
              <a:rPr lang="en-GB" sz="4400" b="1" dirty="0">
                <a:solidFill>
                  <a:schemeClr val="bg1"/>
                </a:solidFill>
              </a:rPr>
              <a:t>Christianity in an Action:</a:t>
            </a:r>
          </a:p>
          <a:p>
            <a:r>
              <a:rPr lang="en-GB" sz="2400" i="1" dirty="0">
                <a:solidFill>
                  <a:schemeClr val="bg1"/>
                </a:solidFill>
              </a:rPr>
              <a:t>‘baptising them into the name of the Father and of the Son and of the Holy Spirit.’ </a:t>
            </a:r>
            <a:r>
              <a:rPr lang="en-GB" sz="2400" dirty="0">
                <a:solidFill>
                  <a:schemeClr val="bg1"/>
                </a:solidFill>
              </a:rPr>
              <a:t>Matt. 28:18-20</a:t>
            </a:r>
          </a:p>
          <a:p>
            <a:endParaRPr lang="en-GB" sz="2400" dirty="0">
              <a:solidFill>
                <a:schemeClr val="bg1"/>
              </a:solidFill>
            </a:endParaRPr>
          </a:p>
          <a:p>
            <a:r>
              <a:rPr lang="en-GB" sz="4000" dirty="0">
                <a:solidFill>
                  <a:schemeClr val="bg1"/>
                </a:solidFill>
              </a:rPr>
              <a:t>Shows:</a:t>
            </a:r>
          </a:p>
          <a:p>
            <a:pPr marL="457200" indent="-457200">
              <a:buAutoNum type="arabicParenR"/>
            </a:pPr>
            <a:r>
              <a:rPr lang="en-GB" sz="4000" dirty="0">
                <a:solidFill>
                  <a:schemeClr val="bg1"/>
                </a:solidFill>
              </a:rPr>
              <a:t>What we are trusting in</a:t>
            </a:r>
          </a:p>
          <a:p>
            <a:pPr marL="457200" indent="-457200">
              <a:buAutoNum type="arabicParenR"/>
            </a:pPr>
            <a:r>
              <a:rPr lang="en-GB" sz="4000" b="1" dirty="0">
                <a:solidFill>
                  <a:schemeClr val="bg1"/>
                </a:solidFill>
              </a:rPr>
              <a:t>What we are entering in</a:t>
            </a:r>
          </a:p>
        </p:txBody>
      </p:sp>
    </p:spTree>
    <p:extLst>
      <p:ext uri="{BB962C8B-B14F-4D97-AF65-F5344CB8AC3E}">
        <p14:creationId xmlns:p14="http://schemas.microsoft.com/office/powerpoint/2010/main" val="405039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552" y="548681"/>
            <a:ext cx="8208912" cy="6001643"/>
          </a:xfrm>
          <a:prstGeom prst="rect">
            <a:avLst/>
          </a:prstGeom>
        </p:spPr>
        <p:txBody>
          <a:bodyPr wrap="square">
            <a:spAutoFit/>
          </a:bodyPr>
          <a:lstStyle/>
          <a:p>
            <a:r>
              <a:rPr lang="en-GB" sz="2400" dirty="0">
                <a:solidFill>
                  <a:schemeClr val="bg1"/>
                </a:solidFill>
              </a:rPr>
              <a:t>‘’ I pray… for those who will believe in me …..  that all of them may be one, Father, just as you are in me and I am in you. May they also be in us….</a:t>
            </a:r>
          </a:p>
          <a:p>
            <a:endParaRPr lang="en-GB" sz="2400" dirty="0">
              <a:solidFill>
                <a:schemeClr val="bg1"/>
              </a:solidFill>
            </a:endParaRPr>
          </a:p>
          <a:p>
            <a:r>
              <a:rPr lang="en-GB" sz="2400" dirty="0">
                <a:solidFill>
                  <a:schemeClr val="bg1"/>
                </a:solidFill>
              </a:rPr>
              <a:t>I have given them the glory that you gave me, that they may be one as we are one, I in them and you in me, …... Then the world will know that you sent me and have loved them even as you have loved me.</a:t>
            </a:r>
          </a:p>
          <a:p>
            <a:endParaRPr lang="en-GB" sz="2400" dirty="0">
              <a:solidFill>
                <a:schemeClr val="bg1"/>
              </a:solidFill>
            </a:endParaRPr>
          </a:p>
          <a:p>
            <a:r>
              <a:rPr lang="en-GB" sz="2400" dirty="0">
                <a:solidFill>
                  <a:schemeClr val="bg1"/>
                </a:solidFill>
              </a:rPr>
              <a:t>Father, I want those you have given me to be with me where I am, and to see my glory, the glory you have given me because you loved me before the creation of the world……   I have made you known to them, and will continue to make you known in order that </a:t>
            </a:r>
            <a:r>
              <a:rPr lang="en-GB" sz="2400" u="sng" dirty="0">
                <a:solidFill>
                  <a:schemeClr val="bg1"/>
                </a:solidFill>
              </a:rPr>
              <a:t>the love you have for me may be in them</a:t>
            </a:r>
            <a:r>
              <a:rPr lang="en-GB" sz="2400" dirty="0">
                <a:solidFill>
                  <a:schemeClr val="bg1"/>
                </a:solidFill>
              </a:rPr>
              <a:t> and that I myself may be in them.”    </a:t>
            </a:r>
          </a:p>
          <a:p>
            <a:r>
              <a:rPr lang="en-GB" sz="2400" dirty="0">
                <a:solidFill>
                  <a:schemeClr val="bg1"/>
                </a:solidFill>
              </a:rPr>
              <a:t> </a:t>
            </a:r>
            <a:r>
              <a:rPr lang="en-GB" sz="2000" dirty="0">
                <a:solidFill>
                  <a:schemeClr val="bg1"/>
                </a:solidFill>
              </a:rPr>
              <a:t>(John 17:20-26)</a:t>
            </a:r>
          </a:p>
        </p:txBody>
      </p:sp>
    </p:spTree>
    <p:extLst>
      <p:ext uri="{BB962C8B-B14F-4D97-AF65-F5344CB8AC3E}">
        <p14:creationId xmlns:p14="http://schemas.microsoft.com/office/powerpoint/2010/main" val="3228593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1544" y="836712"/>
            <a:ext cx="8136904" cy="5509200"/>
          </a:xfrm>
          <a:prstGeom prst="rect">
            <a:avLst/>
          </a:prstGeom>
        </p:spPr>
        <p:txBody>
          <a:bodyPr wrap="square">
            <a:spAutoFit/>
          </a:bodyPr>
          <a:lstStyle/>
          <a:p>
            <a:r>
              <a:rPr lang="en-GB" i="1" dirty="0"/>
              <a:t>‘</a:t>
            </a:r>
            <a:r>
              <a:rPr lang="en-GB" sz="3200" i="1" dirty="0">
                <a:solidFill>
                  <a:schemeClr val="bg1"/>
                </a:solidFill>
              </a:rPr>
              <a:t>At the heart of the Christian understanding of God is his character as a relational being…   bound in perfect trust, the three persons of the Trinity relate to one another in an eternal dance of love and self-giving. …</a:t>
            </a:r>
          </a:p>
          <a:p>
            <a:endParaRPr lang="en-GB" sz="3200" dirty="0">
              <a:solidFill>
                <a:schemeClr val="bg1"/>
              </a:solidFill>
            </a:endParaRPr>
          </a:p>
          <a:p>
            <a:r>
              <a:rPr lang="en-GB" sz="3200" i="1" dirty="0">
                <a:solidFill>
                  <a:schemeClr val="bg1"/>
                </a:solidFill>
              </a:rPr>
              <a:t>Jesus taught us a great deal about the depth and intensity of love between the three persons – but this isn’t an excluding love…. </a:t>
            </a:r>
          </a:p>
          <a:p>
            <a:pPr algn="ctr"/>
            <a:r>
              <a:rPr lang="en-GB" sz="3200" i="1" u="sng" dirty="0">
                <a:solidFill>
                  <a:schemeClr val="bg1"/>
                </a:solidFill>
              </a:rPr>
              <a:t>This is a love that invites us in.</a:t>
            </a:r>
          </a:p>
          <a:p>
            <a:r>
              <a:rPr lang="en-GB" sz="2400" dirty="0">
                <a:solidFill>
                  <a:schemeClr val="bg1"/>
                </a:solidFill>
              </a:rPr>
              <a:t>(Glynn Harrison)</a:t>
            </a:r>
          </a:p>
        </p:txBody>
      </p:sp>
    </p:spTree>
    <p:extLst>
      <p:ext uri="{BB962C8B-B14F-4D97-AF65-F5344CB8AC3E}">
        <p14:creationId xmlns:p14="http://schemas.microsoft.com/office/powerpoint/2010/main" val="2276355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645</Words>
  <Application>Microsoft Office PowerPoint</Application>
  <PresentationFormat>Widescreen</PresentationFormat>
  <Paragraphs>46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corri</dc:creator>
  <cp:lastModifiedBy>Jeremy Clifton</cp:lastModifiedBy>
  <cp:revision>18</cp:revision>
  <dcterms:created xsi:type="dcterms:W3CDTF">2025-08-16T16:26:06Z</dcterms:created>
  <dcterms:modified xsi:type="dcterms:W3CDTF">2025-08-17T10:39:16Z</dcterms:modified>
</cp:coreProperties>
</file>