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handoutMasterIdLst>
    <p:handoutMasterId r:id="rId12"/>
  </p:handoutMasterIdLst>
  <p:sldIdLst>
    <p:sldId id="262" r:id="rId2"/>
    <p:sldId id="270" r:id="rId3"/>
    <p:sldId id="272" r:id="rId4"/>
    <p:sldId id="269" r:id="rId5"/>
    <p:sldId id="273" r:id="rId6"/>
    <p:sldId id="275" r:id="rId7"/>
    <p:sldId id="274" r:id="rId8"/>
    <p:sldId id="261" r:id="rId9"/>
    <p:sldId id="264" r:id="rId10"/>
    <p:sldId id="260" r:id="rId11"/>
  </p:sldIdLst>
  <p:sldSz cx="12192000" cy="6858000"/>
  <p:notesSz cx="6858000" cy="994568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A1294E1-0678-4886-8C2A-6FA0868E4EBE}" v="1" dt="2026-09-21T08:18:49.95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2" autoAdjust="0"/>
    <p:restoredTop sz="94614" autoAdjust="0"/>
  </p:normalViewPr>
  <p:slideViewPr>
    <p:cSldViewPr>
      <p:cViewPr varScale="1">
        <p:scale>
          <a:sx n="66" d="100"/>
          <a:sy n="66" d="100"/>
        </p:scale>
        <p:origin x="1020" y="66"/>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18" Type="http://schemas.microsoft.com/office/2015/10/relationships/revisionInfo" Target="revisionInfo.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handoutMaster" Target="handoutMasters/handoutMaster1.xml"/><Relationship Id="rId17" Type="http://schemas.microsoft.com/office/2016/11/relationships/changesInfo" Target="changesInfos/changesInfo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Jeremy Clifton" userId="b7121016-a606-4e59-9b8c-d8cabdc242a8" providerId="ADAL" clId="{E211E35B-DF94-4D8F-8790-8C823AF181FA}"/>
    <pc:docChg chg="delSld modSld modMainMaster">
      <pc:chgData name="Jeremy Clifton" userId="b7121016-a606-4e59-9b8c-d8cabdc242a8" providerId="ADAL" clId="{E211E35B-DF94-4D8F-8790-8C823AF181FA}" dt="2026-09-21T08:18:49.956" v="1"/>
      <pc:docMkLst>
        <pc:docMk/>
      </pc:docMkLst>
      <pc:sldChg chg="del">
        <pc:chgData name="Jeremy Clifton" userId="b7121016-a606-4e59-9b8c-d8cabdc242a8" providerId="ADAL" clId="{E211E35B-DF94-4D8F-8790-8C823AF181FA}" dt="2026-09-21T08:18:30.083" v="0" actId="47"/>
        <pc:sldMkLst>
          <pc:docMk/>
          <pc:sldMk cId="2683035525" sldId="256"/>
        </pc:sldMkLst>
      </pc:sldChg>
      <pc:sldChg chg="del">
        <pc:chgData name="Jeremy Clifton" userId="b7121016-a606-4e59-9b8c-d8cabdc242a8" providerId="ADAL" clId="{E211E35B-DF94-4D8F-8790-8C823AF181FA}" dt="2026-09-21T08:18:30.083" v="0" actId="47"/>
        <pc:sldMkLst>
          <pc:docMk/>
          <pc:sldMk cId="2079471334" sldId="257"/>
        </pc:sldMkLst>
      </pc:sldChg>
      <pc:sldChg chg="del">
        <pc:chgData name="Jeremy Clifton" userId="b7121016-a606-4e59-9b8c-d8cabdc242a8" providerId="ADAL" clId="{E211E35B-DF94-4D8F-8790-8C823AF181FA}" dt="2026-09-21T08:18:30.083" v="0" actId="47"/>
        <pc:sldMkLst>
          <pc:docMk/>
          <pc:sldMk cId="1188800852" sldId="258"/>
        </pc:sldMkLst>
      </pc:sldChg>
      <pc:sldChg chg="del">
        <pc:chgData name="Jeremy Clifton" userId="b7121016-a606-4e59-9b8c-d8cabdc242a8" providerId="ADAL" clId="{E211E35B-DF94-4D8F-8790-8C823AF181FA}" dt="2026-09-21T08:18:30.083" v="0" actId="47"/>
        <pc:sldMkLst>
          <pc:docMk/>
          <pc:sldMk cId="2751809359" sldId="259"/>
        </pc:sldMkLst>
      </pc:sldChg>
      <pc:sldChg chg="modSp">
        <pc:chgData name="Jeremy Clifton" userId="b7121016-a606-4e59-9b8c-d8cabdc242a8" providerId="ADAL" clId="{E211E35B-DF94-4D8F-8790-8C823AF181FA}" dt="2026-09-21T08:18:49.956" v="1"/>
        <pc:sldMkLst>
          <pc:docMk/>
          <pc:sldMk cId="1589534128" sldId="262"/>
        </pc:sldMkLst>
        <pc:spChg chg="mod">
          <ac:chgData name="Jeremy Clifton" userId="b7121016-a606-4e59-9b8c-d8cabdc242a8" providerId="ADAL" clId="{E211E35B-DF94-4D8F-8790-8C823AF181FA}" dt="2026-09-21T08:18:49.956" v="1"/>
          <ac:spMkLst>
            <pc:docMk/>
            <pc:sldMk cId="1589534128" sldId="262"/>
            <ac:spMk id="3" creationId="{00000000-0000-0000-0000-000000000000}"/>
          </ac:spMkLst>
        </pc:spChg>
        <pc:picChg chg="mod">
          <ac:chgData name="Jeremy Clifton" userId="b7121016-a606-4e59-9b8c-d8cabdc242a8" providerId="ADAL" clId="{E211E35B-DF94-4D8F-8790-8C823AF181FA}" dt="2026-09-21T08:18:49.956" v="1"/>
          <ac:picMkLst>
            <pc:docMk/>
            <pc:sldMk cId="1589534128" sldId="262"/>
            <ac:picMk id="1027" creationId="{00000000-0000-0000-0000-000000000000}"/>
          </ac:picMkLst>
        </pc:picChg>
      </pc:sldChg>
      <pc:sldChg chg="del">
        <pc:chgData name="Jeremy Clifton" userId="b7121016-a606-4e59-9b8c-d8cabdc242a8" providerId="ADAL" clId="{E211E35B-DF94-4D8F-8790-8C823AF181FA}" dt="2026-09-21T08:18:30.083" v="0" actId="47"/>
        <pc:sldMkLst>
          <pc:docMk/>
          <pc:sldMk cId="1663300912" sldId="263"/>
        </pc:sldMkLst>
      </pc:sldChg>
      <pc:sldChg chg="del">
        <pc:chgData name="Jeremy Clifton" userId="b7121016-a606-4e59-9b8c-d8cabdc242a8" providerId="ADAL" clId="{E211E35B-DF94-4D8F-8790-8C823AF181FA}" dt="2026-09-21T08:18:30.083" v="0" actId="47"/>
        <pc:sldMkLst>
          <pc:docMk/>
          <pc:sldMk cId="3158988436" sldId="265"/>
        </pc:sldMkLst>
      </pc:sldChg>
      <pc:sldChg chg="del">
        <pc:chgData name="Jeremy Clifton" userId="b7121016-a606-4e59-9b8c-d8cabdc242a8" providerId="ADAL" clId="{E211E35B-DF94-4D8F-8790-8C823AF181FA}" dt="2026-09-21T08:18:30.083" v="0" actId="47"/>
        <pc:sldMkLst>
          <pc:docMk/>
          <pc:sldMk cId="1145951663" sldId="266"/>
        </pc:sldMkLst>
      </pc:sldChg>
      <pc:sldChg chg="del">
        <pc:chgData name="Jeremy Clifton" userId="b7121016-a606-4e59-9b8c-d8cabdc242a8" providerId="ADAL" clId="{E211E35B-DF94-4D8F-8790-8C823AF181FA}" dt="2026-09-21T08:18:30.083" v="0" actId="47"/>
        <pc:sldMkLst>
          <pc:docMk/>
          <pc:sldMk cId="2256251949" sldId="267"/>
        </pc:sldMkLst>
      </pc:sldChg>
      <pc:sldChg chg="modSp">
        <pc:chgData name="Jeremy Clifton" userId="b7121016-a606-4e59-9b8c-d8cabdc242a8" providerId="ADAL" clId="{E211E35B-DF94-4D8F-8790-8C823AF181FA}" dt="2026-09-21T08:18:49.956" v="1"/>
        <pc:sldMkLst>
          <pc:docMk/>
          <pc:sldMk cId="1312565887" sldId="269"/>
        </pc:sldMkLst>
        <pc:spChg chg="mod">
          <ac:chgData name="Jeremy Clifton" userId="b7121016-a606-4e59-9b8c-d8cabdc242a8" providerId="ADAL" clId="{E211E35B-DF94-4D8F-8790-8C823AF181FA}" dt="2026-09-21T08:18:49.956" v="1"/>
          <ac:spMkLst>
            <pc:docMk/>
            <pc:sldMk cId="1312565887" sldId="269"/>
            <ac:spMk id="2" creationId="{00000000-0000-0000-0000-000000000000}"/>
          </ac:spMkLst>
        </pc:spChg>
        <pc:spChg chg="mod">
          <ac:chgData name="Jeremy Clifton" userId="b7121016-a606-4e59-9b8c-d8cabdc242a8" providerId="ADAL" clId="{E211E35B-DF94-4D8F-8790-8C823AF181FA}" dt="2026-09-21T08:18:49.956" v="1"/>
          <ac:spMkLst>
            <pc:docMk/>
            <pc:sldMk cId="1312565887" sldId="269"/>
            <ac:spMk id="3" creationId="{00000000-0000-0000-0000-000000000000}"/>
          </ac:spMkLst>
        </pc:spChg>
        <pc:picChg chg="mod">
          <ac:chgData name="Jeremy Clifton" userId="b7121016-a606-4e59-9b8c-d8cabdc242a8" providerId="ADAL" clId="{E211E35B-DF94-4D8F-8790-8C823AF181FA}" dt="2026-09-21T08:18:49.956" v="1"/>
          <ac:picMkLst>
            <pc:docMk/>
            <pc:sldMk cId="1312565887" sldId="269"/>
            <ac:picMk id="1027" creationId="{00000000-0000-0000-0000-000000000000}"/>
          </ac:picMkLst>
        </pc:picChg>
      </pc:sldChg>
      <pc:sldChg chg="modSp">
        <pc:chgData name="Jeremy Clifton" userId="b7121016-a606-4e59-9b8c-d8cabdc242a8" providerId="ADAL" clId="{E211E35B-DF94-4D8F-8790-8C823AF181FA}" dt="2026-09-21T08:18:49.956" v="1"/>
        <pc:sldMkLst>
          <pc:docMk/>
          <pc:sldMk cId="1996373042" sldId="270"/>
        </pc:sldMkLst>
        <pc:spChg chg="mod">
          <ac:chgData name="Jeremy Clifton" userId="b7121016-a606-4e59-9b8c-d8cabdc242a8" providerId="ADAL" clId="{E211E35B-DF94-4D8F-8790-8C823AF181FA}" dt="2026-09-21T08:18:49.956" v="1"/>
          <ac:spMkLst>
            <pc:docMk/>
            <pc:sldMk cId="1996373042" sldId="270"/>
            <ac:spMk id="2" creationId="{00000000-0000-0000-0000-000000000000}"/>
          </ac:spMkLst>
        </pc:spChg>
      </pc:sldChg>
      <pc:sldChg chg="modSp">
        <pc:chgData name="Jeremy Clifton" userId="b7121016-a606-4e59-9b8c-d8cabdc242a8" providerId="ADAL" clId="{E211E35B-DF94-4D8F-8790-8C823AF181FA}" dt="2026-09-21T08:18:49.956" v="1"/>
        <pc:sldMkLst>
          <pc:docMk/>
          <pc:sldMk cId="2255732118" sldId="272"/>
        </pc:sldMkLst>
        <pc:spChg chg="mod">
          <ac:chgData name="Jeremy Clifton" userId="b7121016-a606-4e59-9b8c-d8cabdc242a8" providerId="ADAL" clId="{E211E35B-DF94-4D8F-8790-8C823AF181FA}" dt="2026-09-21T08:18:49.956" v="1"/>
          <ac:spMkLst>
            <pc:docMk/>
            <pc:sldMk cId="2255732118" sldId="272"/>
            <ac:spMk id="3" creationId="{00000000-0000-0000-0000-000000000000}"/>
          </ac:spMkLst>
        </pc:spChg>
        <pc:picChg chg="mod">
          <ac:chgData name="Jeremy Clifton" userId="b7121016-a606-4e59-9b8c-d8cabdc242a8" providerId="ADAL" clId="{E211E35B-DF94-4D8F-8790-8C823AF181FA}" dt="2026-09-21T08:18:49.956" v="1"/>
          <ac:picMkLst>
            <pc:docMk/>
            <pc:sldMk cId="2255732118" sldId="272"/>
            <ac:picMk id="1027" creationId="{00000000-0000-0000-0000-000000000000}"/>
          </ac:picMkLst>
        </pc:picChg>
      </pc:sldChg>
      <pc:sldChg chg="modSp">
        <pc:chgData name="Jeremy Clifton" userId="b7121016-a606-4e59-9b8c-d8cabdc242a8" providerId="ADAL" clId="{E211E35B-DF94-4D8F-8790-8C823AF181FA}" dt="2026-09-21T08:18:49.956" v="1"/>
        <pc:sldMkLst>
          <pc:docMk/>
          <pc:sldMk cId="4289754490" sldId="273"/>
        </pc:sldMkLst>
        <pc:spChg chg="mod">
          <ac:chgData name="Jeremy Clifton" userId="b7121016-a606-4e59-9b8c-d8cabdc242a8" providerId="ADAL" clId="{E211E35B-DF94-4D8F-8790-8C823AF181FA}" dt="2026-09-21T08:18:49.956" v="1"/>
          <ac:spMkLst>
            <pc:docMk/>
            <pc:sldMk cId="4289754490" sldId="273"/>
            <ac:spMk id="2" creationId="{00000000-0000-0000-0000-000000000000}"/>
          </ac:spMkLst>
        </pc:spChg>
      </pc:sldChg>
      <pc:sldChg chg="modSp">
        <pc:chgData name="Jeremy Clifton" userId="b7121016-a606-4e59-9b8c-d8cabdc242a8" providerId="ADAL" clId="{E211E35B-DF94-4D8F-8790-8C823AF181FA}" dt="2026-09-21T08:18:49.956" v="1"/>
        <pc:sldMkLst>
          <pc:docMk/>
          <pc:sldMk cId="746587445" sldId="274"/>
        </pc:sldMkLst>
        <pc:spChg chg="mod">
          <ac:chgData name="Jeremy Clifton" userId="b7121016-a606-4e59-9b8c-d8cabdc242a8" providerId="ADAL" clId="{E211E35B-DF94-4D8F-8790-8C823AF181FA}" dt="2026-09-21T08:18:49.956" v="1"/>
          <ac:spMkLst>
            <pc:docMk/>
            <pc:sldMk cId="746587445" sldId="274"/>
            <ac:spMk id="2" creationId="{00000000-0000-0000-0000-000000000000}"/>
          </ac:spMkLst>
        </pc:spChg>
        <pc:spChg chg="mod">
          <ac:chgData name="Jeremy Clifton" userId="b7121016-a606-4e59-9b8c-d8cabdc242a8" providerId="ADAL" clId="{E211E35B-DF94-4D8F-8790-8C823AF181FA}" dt="2026-09-21T08:18:49.956" v="1"/>
          <ac:spMkLst>
            <pc:docMk/>
            <pc:sldMk cId="746587445" sldId="274"/>
            <ac:spMk id="3" creationId="{00000000-0000-0000-0000-000000000000}"/>
          </ac:spMkLst>
        </pc:spChg>
        <pc:picChg chg="mod">
          <ac:chgData name="Jeremy Clifton" userId="b7121016-a606-4e59-9b8c-d8cabdc242a8" providerId="ADAL" clId="{E211E35B-DF94-4D8F-8790-8C823AF181FA}" dt="2026-09-21T08:18:49.956" v="1"/>
          <ac:picMkLst>
            <pc:docMk/>
            <pc:sldMk cId="746587445" sldId="274"/>
            <ac:picMk id="1027" creationId="{00000000-0000-0000-0000-000000000000}"/>
          </ac:picMkLst>
        </pc:picChg>
      </pc:sldChg>
      <pc:sldChg chg="modSp">
        <pc:chgData name="Jeremy Clifton" userId="b7121016-a606-4e59-9b8c-d8cabdc242a8" providerId="ADAL" clId="{E211E35B-DF94-4D8F-8790-8C823AF181FA}" dt="2026-09-21T08:18:49.956" v="1"/>
        <pc:sldMkLst>
          <pc:docMk/>
          <pc:sldMk cId="3316082132" sldId="275"/>
        </pc:sldMkLst>
        <pc:spChg chg="mod">
          <ac:chgData name="Jeremy Clifton" userId="b7121016-a606-4e59-9b8c-d8cabdc242a8" providerId="ADAL" clId="{E211E35B-DF94-4D8F-8790-8C823AF181FA}" dt="2026-09-21T08:18:49.956" v="1"/>
          <ac:spMkLst>
            <pc:docMk/>
            <pc:sldMk cId="3316082132" sldId="275"/>
            <ac:spMk id="2" creationId="{00000000-0000-0000-0000-000000000000}"/>
          </ac:spMkLst>
        </pc:spChg>
        <pc:spChg chg="mod">
          <ac:chgData name="Jeremy Clifton" userId="b7121016-a606-4e59-9b8c-d8cabdc242a8" providerId="ADAL" clId="{E211E35B-DF94-4D8F-8790-8C823AF181FA}" dt="2026-09-21T08:18:49.956" v="1"/>
          <ac:spMkLst>
            <pc:docMk/>
            <pc:sldMk cId="3316082132" sldId="275"/>
            <ac:spMk id="3" creationId="{00000000-0000-0000-0000-000000000000}"/>
          </ac:spMkLst>
        </pc:spChg>
        <pc:picChg chg="mod">
          <ac:chgData name="Jeremy Clifton" userId="b7121016-a606-4e59-9b8c-d8cabdc242a8" providerId="ADAL" clId="{E211E35B-DF94-4D8F-8790-8C823AF181FA}" dt="2026-09-21T08:18:49.956" v="1"/>
          <ac:picMkLst>
            <pc:docMk/>
            <pc:sldMk cId="3316082132" sldId="275"/>
            <ac:picMk id="1027" creationId="{00000000-0000-0000-0000-000000000000}"/>
          </ac:picMkLst>
        </pc:picChg>
      </pc:sldChg>
      <pc:sldMasterChg chg="modSp modSldLayout">
        <pc:chgData name="Jeremy Clifton" userId="b7121016-a606-4e59-9b8c-d8cabdc242a8" providerId="ADAL" clId="{E211E35B-DF94-4D8F-8790-8C823AF181FA}" dt="2026-09-21T08:18:49.956" v="1"/>
        <pc:sldMasterMkLst>
          <pc:docMk/>
          <pc:sldMasterMk cId="1226220734" sldId="2147483648"/>
        </pc:sldMasterMkLst>
        <pc:spChg chg="mod">
          <ac:chgData name="Jeremy Clifton" userId="b7121016-a606-4e59-9b8c-d8cabdc242a8" providerId="ADAL" clId="{E211E35B-DF94-4D8F-8790-8C823AF181FA}" dt="2026-09-21T08:18:49.956" v="1"/>
          <ac:spMkLst>
            <pc:docMk/>
            <pc:sldMasterMk cId="1226220734" sldId="2147483648"/>
            <ac:spMk id="2"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ac:spMk id="3"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ac:spMk id="4"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ac:spMk id="5"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ac:spMk id="6" creationId="{00000000-0000-0000-0000-000000000000}"/>
          </ac:spMkLst>
        </pc:spChg>
        <pc:sldLayoutChg chg="modSp">
          <pc:chgData name="Jeremy Clifton" userId="b7121016-a606-4e59-9b8c-d8cabdc242a8" providerId="ADAL" clId="{E211E35B-DF94-4D8F-8790-8C823AF181FA}" dt="2026-09-21T08:18:49.956" v="1"/>
          <pc:sldLayoutMkLst>
            <pc:docMk/>
            <pc:sldMasterMk cId="1226220734" sldId="2147483648"/>
            <pc:sldLayoutMk cId="1757073291" sldId="2147483649"/>
          </pc:sldLayoutMkLst>
          <pc:spChg chg="mod">
            <ac:chgData name="Jeremy Clifton" userId="b7121016-a606-4e59-9b8c-d8cabdc242a8" providerId="ADAL" clId="{E211E35B-DF94-4D8F-8790-8C823AF181FA}" dt="2026-09-21T08:18:49.956" v="1"/>
            <ac:spMkLst>
              <pc:docMk/>
              <pc:sldMasterMk cId="1226220734" sldId="2147483648"/>
              <pc:sldLayoutMk cId="1757073291" sldId="2147483649"/>
              <ac:spMk id="2"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1757073291" sldId="2147483649"/>
              <ac:spMk id="3" creationId="{00000000-0000-0000-0000-000000000000}"/>
            </ac:spMkLst>
          </pc:spChg>
        </pc:sldLayoutChg>
        <pc:sldLayoutChg chg="modSp">
          <pc:chgData name="Jeremy Clifton" userId="b7121016-a606-4e59-9b8c-d8cabdc242a8" providerId="ADAL" clId="{E211E35B-DF94-4D8F-8790-8C823AF181FA}" dt="2026-09-21T08:18:49.956" v="1"/>
          <pc:sldLayoutMkLst>
            <pc:docMk/>
            <pc:sldMasterMk cId="1226220734" sldId="2147483648"/>
            <pc:sldLayoutMk cId="2774278866" sldId="2147483651"/>
          </pc:sldLayoutMkLst>
          <pc:spChg chg="mod">
            <ac:chgData name="Jeremy Clifton" userId="b7121016-a606-4e59-9b8c-d8cabdc242a8" providerId="ADAL" clId="{E211E35B-DF94-4D8F-8790-8C823AF181FA}" dt="2026-09-21T08:18:49.956" v="1"/>
            <ac:spMkLst>
              <pc:docMk/>
              <pc:sldMasterMk cId="1226220734" sldId="2147483648"/>
              <pc:sldLayoutMk cId="2774278866" sldId="2147483651"/>
              <ac:spMk id="2"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2774278866" sldId="2147483651"/>
              <ac:spMk id="3" creationId="{00000000-0000-0000-0000-000000000000}"/>
            </ac:spMkLst>
          </pc:spChg>
        </pc:sldLayoutChg>
        <pc:sldLayoutChg chg="modSp">
          <pc:chgData name="Jeremy Clifton" userId="b7121016-a606-4e59-9b8c-d8cabdc242a8" providerId="ADAL" clId="{E211E35B-DF94-4D8F-8790-8C823AF181FA}" dt="2026-09-21T08:18:49.956" v="1"/>
          <pc:sldLayoutMkLst>
            <pc:docMk/>
            <pc:sldMasterMk cId="1226220734" sldId="2147483648"/>
            <pc:sldLayoutMk cId="713333146" sldId="2147483652"/>
          </pc:sldLayoutMkLst>
          <pc:spChg chg="mod">
            <ac:chgData name="Jeremy Clifton" userId="b7121016-a606-4e59-9b8c-d8cabdc242a8" providerId="ADAL" clId="{E211E35B-DF94-4D8F-8790-8C823AF181FA}" dt="2026-09-21T08:18:49.956" v="1"/>
            <ac:spMkLst>
              <pc:docMk/>
              <pc:sldMasterMk cId="1226220734" sldId="2147483648"/>
              <pc:sldLayoutMk cId="713333146" sldId="2147483652"/>
              <ac:spMk id="3"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713333146" sldId="2147483652"/>
              <ac:spMk id="4" creationId="{00000000-0000-0000-0000-000000000000}"/>
            </ac:spMkLst>
          </pc:spChg>
        </pc:sldLayoutChg>
        <pc:sldLayoutChg chg="modSp">
          <pc:chgData name="Jeremy Clifton" userId="b7121016-a606-4e59-9b8c-d8cabdc242a8" providerId="ADAL" clId="{E211E35B-DF94-4D8F-8790-8C823AF181FA}" dt="2026-09-21T08:18:49.956" v="1"/>
          <pc:sldLayoutMkLst>
            <pc:docMk/>
            <pc:sldMasterMk cId="1226220734" sldId="2147483648"/>
            <pc:sldLayoutMk cId="820432371" sldId="2147483653"/>
          </pc:sldLayoutMkLst>
          <pc:spChg chg="mod">
            <ac:chgData name="Jeremy Clifton" userId="b7121016-a606-4e59-9b8c-d8cabdc242a8" providerId="ADAL" clId="{E211E35B-DF94-4D8F-8790-8C823AF181FA}" dt="2026-09-21T08:18:49.956" v="1"/>
            <ac:spMkLst>
              <pc:docMk/>
              <pc:sldMasterMk cId="1226220734" sldId="2147483648"/>
              <pc:sldLayoutMk cId="820432371" sldId="2147483653"/>
              <ac:spMk id="3"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820432371" sldId="2147483653"/>
              <ac:spMk id="4"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820432371" sldId="2147483653"/>
              <ac:spMk id="5"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820432371" sldId="2147483653"/>
              <ac:spMk id="6" creationId="{00000000-0000-0000-0000-000000000000}"/>
            </ac:spMkLst>
          </pc:spChg>
        </pc:sldLayoutChg>
        <pc:sldLayoutChg chg="modSp">
          <pc:chgData name="Jeremy Clifton" userId="b7121016-a606-4e59-9b8c-d8cabdc242a8" providerId="ADAL" clId="{E211E35B-DF94-4D8F-8790-8C823AF181FA}" dt="2026-09-21T08:18:49.956" v="1"/>
          <pc:sldLayoutMkLst>
            <pc:docMk/>
            <pc:sldMasterMk cId="1226220734" sldId="2147483648"/>
            <pc:sldLayoutMk cId="1154377719" sldId="2147483656"/>
          </pc:sldLayoutMkLst>
          <pc:spChg chg="mod">
            <ac:chgData name="Jeremy Clifton" userId="b7121016-a606-4e59-9b8c-d8cabdc242a8" providerId="ADAL" clId="{E211E35B-DF94-4D8F-8790-8C823AF181FA}" dt="2026-09-21T08:18:49.956" v="1"/>
            <ac:spMkLst>
              <pc:docMk/>
              <pc:sldMasterMk cId="1226220734" sldId="2147483648"/>
              <pc:sldLayoutMk cId="1154377719" sldId="2147483656"/>
              <ac:spMk id="2"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1154377719" sldId="2147483656"/>
              <ac:spMk id="3"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1154377719" sldId="2147483656"/>
              <ac:spMk id="4" creationId="{00000000-0000-0000-0000-000000000000}"/>
            </ac:spMkLst>
          </pc:spChg>
        </pc:sldLayoutChg>
        <pc:sldLayoutChg chg="modSp">
          <pc:chgData name="Jeremy Clifton" userId="b7121016-a606-4e59-9b8c-d8cabdc242a8" providerId="ADAL" clId="{E211E35B-DF94-4D8F-8790-8C823AF181FA}" dt="2026-09-21T08:18:49.956" v="1"/>
          <pc:sldLayoutMkLst>
            <pc:docMk/>
            <pc:sldMasterMk cId="1226220734" sldId="2147483648"/>
            <pc:sldLayoutMk cId="3247949785" sldId="2147483657"/>
          </pc:sldLayoutMkLst>
          <pc:spChg chg="mod">
            <ac:chgData name="Jeremy Clifton" userId="b7121016-a606-4e59-9b8c-d8cabdc242a8" providerId="ADAL" clId="{E211E35B-DF94-4D8F-8790-8C823AF181FA}" dt="2026-09-21T08:18:49.956" v="1"/>
            <ac:spMkLst>
              <pc:docMk/>
              <pc:sldMasterMk cId="1226220734" sldId="2147483648"/>
              <pc:sldLayoutMk cId="3247949785" sldId="2147483657"/>
              <ac:spMk id="2"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3247949785" sldId="2147483657"/>
              <ac:spMk id="3"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3247949785" sldId="2147483657"/>
              <ac:spMk id="4" creationId="{00000000-0000-0000-0000-000000000000}"/>
            </ac:spMkLst>
          </pc:spChg>
        </pc:sldLayoutChg>
        <pc:sldLayoutChg chg="modSp">
          <pc:chgData name="Jeremy Clifton" userId="b7121016-a606-4e59-9b8c-d8cabdc242a8" providerId="ADAL" clId="{E211E35B-DF94-4D8F-8790-8C823AF181FA}" dt="2026-09-21T08:18:49.956" v="1"/>
          <pc:sldLayoutMkLst>
            <pc:docMk/>
            <pc:sldMasterMk cId="1226220734" sldId="2147483648"/>
            <pc:sldLayoutMk cId="1386531175" sldId="2147483659"/>
          </pc:sldLayoutMkLst>
          <pc:spChg chg="mod">
            <ac:chgData name="Jeremy Clifton" userId="b7121016-a606-4e59-9b8c-d8cabdc242a8" providerId="ADAL" clId="{E211E35B-DF94-4D8F-8790-8C823AF181FA}" dt="2026-09-21T08:18:49.956" v="1"/>
            <ac:spMkLst>
              <pc:docMk/>
              <pc:sldMasterMk cId="1226220734" sldId="2147483648"/>
              <pc:sldLayoutMk cId="1386531175" sldId="2147483659"/>
              <ac:spMk id="2" creationId="{00000000-0000-0000-0000-000000000000}"/>
            </ac:spMkLst>
          </pc:spChg>
          <pc:spChg chg="mod">
            <ac:chgData name="Jeremy Clifton" userId="b7121016-a606-4e59-9b8c-d8cabdc242a8" providerId="ADAL" clId="{E211E35B-DF94-4D8F-8790-8C823AF181FA}" dt="2026-09-21T08:18:49.956" v="1"/>
            <ac:spMkLst>
              <pc:docMk/>
              <pc:sldMasterMk cId="1226220734" sldId="2147483648"/>
              <pc:sldLayoutMk cId="1386531175" sldId="2147483659"/>
              <ac:spMk id="3" creationId="{00000000-0000-0000-0000-000000000000}"/>
            </ac:spMkLst>
          </pc:spChg>
        </pc:sldLayoutChg>
      </pc:sldMaster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2.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97284"/>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84613" y="0"/>
            <a:ext cx="2971800" cy="497284"/>
          </a:xfrm>
          <a:prstGeom prst="rect">
            <a:avLst/>
          </a:prstGeom>
        </p:spPr>
        <p:txBody>
          <a:bodyPr vert="horz" lIns="91440" tIns="45720" rIns="91440" bIns="45720" rtlCol="0"/>
          <a:lstStyle>
            <a:lvl1pPr algn="r">
              <a:defRPr sz="1200"/>
            </a:lvl1pPr>
          </a:lstStyle>
          <a:p>
            <a:fld id="{53B6E6A6-9873-41CD-AE3C-097B0F54B82F}" type="datetimeFigureOut">
              <a:rPr lang="en-GB" smtClean="0"/>
              <a:t>21/09/2026</a:t>
            </a:fld>
            <a:endParaRPr lang="en-GB"/>
          </a:p>
        </p:txBody>
      </p:sp>
      <p:sp>
        <p:nvSpPr>
          <p:cNvPr id="4" name="Footer Placeholder 3"/>
          <p:cNvSpPr>
            <a:spLocks noGrp="1"/>
          </p:cNvSpPr>
          <p:nvPr>
            <p:ph type="ftr" sz="quarter" idx="2"/>
          </p:nvPr>
        </p:nvSpPr>
        <p:spPr>
          <a:xfrm>
            <a:off x="0" y="9446678"/>
            <a:ext cx="2971800" cy="497284"/>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84613" y="9446678"/>
            <a:ext cx="2971800" cy="497284"/>
          </a:xfrm>
          <a:prstGeom prst="rect">
            <a:avLst/>
          </a:prstGeom>
        </p:spPr>
        <p:txBody>
          <a:bodyPr vert="horz" lIns="91440" tIns="45720" rIns="91440" bIns="45720" rtlCol="0" anchor="b"/>
          <a:lstStyle>
            <a:lvl1pPr algn="r">
              <a:defRPr sz="1200"/>
            </a:lvl1pPr>
          </a:lstStyle>
          <a:p>
            <a:fld id="{F023383E-3911-48AD-966A-F5BD679F9DF0}" type="slidenum">
              <a:rPr lang="en-GB" smtClean="0"/>
              <a:t>‹#›</a:t>
            </a:fld>
            <a:endParaRPr lang="en-GB"/>
          </a:p>
        </p:txBody>
      </p:sp>
    </p:spTree>
    <p:extLst>
      <p:ext uri="{BB962C8B-B14F-4D97-AF65-F5344CB8AC3E}">
        <p14:creationId xmlns:p14="http://schemas.microsoft.com/office/powerpoint/2010/main" val="3416977017"/>
      </p:ext>
    </p:extLst>
  </p:cSld>
  <p:clrMap bg1="lt1" tx1="dk1" bg2="lt2" tx2="dk2" accent1="accent1" accent2="accent2" accent3="accent3" accent4="accent4" accent5="accent5" accent6="accent6" hlink="hlink" folHlink="folHlink"/>
</p:handout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endParaRPr lang="en-GB"/>
          </a:p>
        </p:txBody>
      </p:sp>
      <p:sp>
        <p:nvSpPr>
          <p:cNvPr id="3" name="Subtitle 2"/>
          <p:cNvSpPr>
            <a:spLocks noGrp="1"/>
          </p:cNvSpPr>
          <p:nvPr>
            <p:ph type="subTitle" idx="1"/>
          </p:nvPr>
        </p:nvSpPr>
        <p:spPr>
          <a:xfrm>
            <a:off x="1828800" y="3886200"/>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B8AD8128-A302-46B0-984D-96C0448A3BB4}"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1757073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8AD8128-A302-46B0-984D-96C0448A3BB4}"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39146273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endParaRPr lang="en-GB"/>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8AD8128-A302-46B0-984D-96C0448A3BB4}"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2774278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B8AD8128-A302-46B0-984D-96C0448A3BB4}"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71333314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GB"/>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B8AD8128-A302-46B0-984D-96C0448A3BB4}" type="datetimeFigureOut">
              <a:rPr lang="en-GB" smtClean="0"/>
              <a:t>21/09/2026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82043237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B8AD8128-A302-46B0-984D-96C0448A3BB4}" type="datetimeFigureOut">
              <a:rPr lang="en-GB" smtClean="0"/>
              <a:t>21/09/2026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21981100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8AD8128-A302-46B0-984D-96C0448A3BB4}" type="datetimeFigureOut">
              <a:rPr lang="en-GB" smtClean="0"/>
              <a:t>21/09/2026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39314667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GB"/>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AD8128-A302-46B0-984D-96C0448A3BB4}"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115437771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GB"/>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B8AD8128-A302-46B0-984D-96C0448A3BB4}" type="datetimeFigureOut">
              <a:rPr lang="en-GB" smtClean="0"/>
              <a:t>21/09/2026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324794978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8AD8128-A302-46B0-984D-96C0448A3BB4}"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22019666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B8AD8128-A302-46B0-984D-96C0448A3BB4}" type="datetimeFigureOut">
              <a:rPr lang="en-GB" smtClean="0"/>
              <a:t>21/09/2026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2D2C5C0-7101-420D-845A-F6CB725FC5C5}" type="slidenum">
              <a:rPr lang="en-GB" smtClean="0"/>
              <a:t>‹#›</a:t>
            </a:fld>
            <a:endParaRPr lang="en-GB"/>
          </a:p>
        </p:txBody>
      </p:sp>
    </p:spTree>
    <p:extLst>
      <p:ext uri="{BB962C8B-B14F-4D97-AF65-F5344CB8AC3E}">
        <p14:creationId xmlns:p14="http://schemas.microsoft.com/office/powerpoint/2010/main" val="138653117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09600" y="1600201"/>
            <a:ext cx="109728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8AD8128-A302-46B0-984D-96C0448A3BB4}" type="datetimeFigureOut">
              <a:rPr lang="en-GB" smtClean="0"/>
              <a:t>21/09/2026</a:t>
            </a:fld>
            <a:endParaRPr lang="en-GB"/>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737600" y="6356351"/>
            <a:ext cx="28448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D2C5C0-7101-420D-845A-F6CB725FC5C5}" type="slidenum">
              <a:rPr lang="en-GB" smtClean="0"/>
              <a:t>‹#›</a:t>
            </a:fld>
            <a:endParaRPr lang="en-GB"/>
          </a:p>
        </p:txBody>
      </p:sp>
    </p:spTree>
    <p:extLst>
      <p:ext uri="{BB962C8B-B14F-4D97-AF65-F5344CB8AC3E}">
        <p14:creationId xmlns:p14="http://schemas.microsoft.com/office/powerpoint/2010/main" val="122622073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75113" y="836713"/>
            <a:ext cx="7128792" cy="1200329"/>
          </a:xfrm>
          <a:prstGeom prst="rect">
            <a:avLst/>
          </a:prstGeom>
          <a:noFill/>
        </p:spPr>
        <p:txBody>
          <a:bodyPr wrap="square" rtlCol="0">
            <a:spAutoFit/>
          </a:bodyPr>
          <a:lstStyle/>
          <a:p>
            <a:r>
              <a:rPr lang="en-GB" sz="4800" b="1" dirty="0">
                <a:solidFill>
                  <a:schemeClr val="accent3">
                    <a:lumMod val="20000"/>
                    <a:lumOff val="80000"/>
                  </a:schemeClr>
                </a:solidFill>
              </a:rPr>
              <a:t>Jesus – Lord of the Sabbath</a:t>
            </a:r>
          </a:p>
          <a:p>
            <a:r>
              <a:rPr lang="en-GB" sz="2400" b="1" dirty="0">
                <a:solidFill>
                  <a:schemeClr val="accent3">
                    <a:lumMod val="20000"/>
                    <a:lumOff val="80000"/>
                  </a:schemeClr>
                </a:solidFill>
              </a:rPr>
              <a:t>(Mark 2:1-3:6)</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9362" y="2492897"/>
            <a:ext cx="5829300"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8953412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135560" y="548681"/>
            <a:ext cx="7848872" cy="5847755"/>
          </a:xfrm>
          <a:prstGeom prst="rect">
            <a:avLst/>
          </a:prstGeom>
        </p:spPr>
        <p:txBody>
          <a:bodyPr wrap="square">
            <a:spAutoFit/>
          </a:bodyPr>
          <a:lstStyle/>
          <a:p>
            <a:r>
              <a:rPr lang="en-GB" sz="2400" b="1" dirty="0">
                <a:solidFill>
                  <a:schemeClr val="bg1"/>
                </a:solidFill>
                <a:effectLst>
                  <a:outerShdw blurRad="38100" dist="38100" dir="2700000" algn="tl">
                    <a:srgbClr val="000000">
                      <a:alpha val="43137"/>
                    </a:srgbClr>
                  </a:outerShdw>
                </a:effectLst>
              </a:rPr>
              <a:t>Zealous for the scriptures,</a:t>
            </a:r>
          </a:p>
          <a:p>
            <a:endParaRPr lang="en-GB" sz="2400" b="1" dirty="0">
              <a:solidFill>
                <a:schemeClr val="bg1"/>
              </a:solidFill>
              <a:effectLst>
                <a:outerShdw blurRad="38100" dist="38100" dir="2700000" algn="tl">
                  <a:srgbClr val="000000">
                    <a:alpha val="43137"/>
                  </a:srgbClr>
                </a:outerShdw>
              </a:effectLst>
            </a:endParaRPr>
          </a:p>
          <a:p>
            <a:r>
              <a:rPr lang="en-GB" sz="2400" b="1" dirty="0">
                <a:solidFill>
                  <a:schemeClr val="bg1"/>
                </a:solidFill>
                <a:effectLst>
                  <a:outerShdw blurRad="38100" dist="38100" dir="2700000" algn="tl">
                    <a:srgbClr val="000000">
                      <a:alpha val="43137"/>
                    </a:srgbClr>
                  </a:outerShdw>
                </a:effectLst>
              </a:rPr>
              <a:t>Scrupulous about their giving,</a:t>
            </a:r>
          </a:p>
          <a:p>
            <a:endParaRPr lang="en-GB" sz="2400" b="1" dirty="0">
              <a:solidFill>
                <a:schemeClr val="bg1"/>
              </a:solidFill>
              <a:effectLst>
                <a:outerShdw blurRad="38100" dist="38100" dir="2700000" algn="tl">
                  <a:srgbClr val="000000">
                    <a:alpha val="43137"/>
                  </a:srgbClr>
                </a:outerShdw>
              </a:effectLst>
            </a:endParaRPr>
          </a:p>
          <a:p>
            <a:r>
              <a:rPr lang="en-GB" sz="2400" b="1" dirty="0">
                <a:solidFill>
                  <a:schemeClr val="bg1"/>
                </a:solidFill>
                <a:effectLst>
                  <a:outerShdw blurRad="38100" dist="38100" dir="2700000" algn="tl">
                    <a:srgbClr val="000000">
                      <a:alpha val="43137"/>
                    </a:srgbClr>
                  </a:outerShdw>
                </a:effectLst>
              </a:rPr>
              <a:t>Dedicated to living untainted by the world’s evil,</a:t>
            </a:r>
          </a:p>
          <a:p>
            <a:endParaRPr lang="en-GB" sz="2400" b="1" dirty="0">
              <a:solidFill>
                <a:schemeClr val="bg1"/>
              </a:solidFill>
              <a:effectLst>
                <a:outerShdw blurRad="38100" dist="38100" dir="2700000" algn="tl">
                  <a:srgbClr val="000000">
                    <a:alpha val="43137"/>
                  </a:srgbClr>
                </a:outerShdw>
              </a:effectLst>
            </a:endParaRPr>
          </a:p>
          <a:p>
            <a:r>
              <a:rPr lang="en-GB" sz="2400" b="1" dirty="0">
                <a:solidFill>
                  <a:schemeClr val="bg1"/>
                </a:solidFill>
                <a:effectLst>
                  <a:outerShdw blurRad="38100" dist="38100" dir="2700000" algn="tl">
                    <a:srgbClr val="000000">
                      <a:alpha val="43137"/>
                    </a:srgbClr>
                  </a:outerShdw>
                </a:effectLst>
              </a:rPr>
              <a:t>Fervent in anticipating God’s deliverance,</a:t>
            </a:r>
          </a:p>
          <a:p>
            <a:endParaRPr lang="en-GB" sz="2400" b="1" dirty="0">
              <a:solidFill>
                <a:schemeClr val="bg1"/>
              </a:solidFill>
              <a:effectLst>
                <a:outerShdw blurRad="38100" dist="38100" dir="2700000" algn="tl">
                  <a:srgbClr val="000000">
                    <a:alpha val="43137"/>
                  </a:srgbClr>
                </a:outerShdw>
              </a:effectLst>
            </a:endParaRPr>
          </a:p>
          <a:p>
            <a:r>
              <a:rPr lang="en-GB" sz="2400" b="1" dirty="0">
                <a:solidFill>
                  <a:schemeClr val="bg1"/>
                </a:solidFill>
                <a:effectLst>
                  <a:outerShdw blurRad="38100" dist="38100" dir="2700000" algn="tl">
                    <a:srgbClr val="000000">
                      <a:alpha val="43137"/>
                    </a:srgbClr>
                  </a:outerShdw>
                </a:effectLst>
              </a:rPr>
              <a:t>Conscientious in obedience to God’s commands.</a:t>
            </a:r>
          </a:p>
          <a:p>
            <a:endParaRPr lang="en-GB" sz="2400" b="1" dirty="0">
              <a:solidFill>
                <a:schemeClr val="bg1"/>
              </a:solidFill>
              <a:effectLst>
                <a:outerShdw blurRad="38100" dist="38100" dir="2700000" algn="tl">
                  <a:srgbClr val="000000">
                    <a:alpha val="43137"/>
                  </a:srgbClr>
                </a:outerShdw>
              </a:effectLst>
            </a:endParaRPr>
          </a:p>
          <a:p>
            <a:r>
              <a:rPr lang="en-GB" sz="2400" b="1" dirty="0">
                <a:solidFill>
                  <a:schemeClr val="bg1"/>
                </a:solidFill>
                <a:effectLst>
                  <a:outerShdw blurRad="38100" dist="38100" dir="2700000" algn="tl">
                    <a:srgbClr val="000000">
                      <a:alpha val="43137"/>
                    </a:srgbClr>
                  </a:outerShdw>
                </a:effectLst>
              </a:rPr>
              <a:t> </a:t>
            </a:r>
            <a:r>
              <a:rPr lang="en-GB" sz="2400" b="1" i="1" dirty="0">
                <a:solidFill>
                  <a:schemeClr val="bg1"/>
                </a:solidFill>
                <a:effectLst>
                  <a:outerShdw blurRad="38100" dist="38100" dir="2700000" algn="tl">
                    <a:srgbClr val="000000">
                      <a:alpha val="43137"/>
                    </a:srgbClr>
                  </a:outerShdw>
                </a:effectLst>
              </a:rPr>
              <a:t>‘The number one reason to accurately understand the Pharisees is because of their personal relevance. The Pharisees provide (us) with one of the best mirrors the Bible offers to see our religious selves as we really are, Yes, the Pharisees are us!’</a:t>
            </a:r>
          </a:p>
          <a:p>
            <a:r>
              <a:rPr lang="en-GB" sz="1400" b="1" i="1" dirty="0">
                <a:solidFill>
                  <a:schemeClr val="bg1"/>
                </a:solidFill>
                <a:effectLst>
                  <a:outerShdw blurRad="38100" dist="38100" dir="2700000" algn="tl">
                    <a:srgbClr val="000000">
                      <a:alpha val="43137"/>
                    </a:srgbClr>
                  </a:outerShdw>
                </a:effectLst>
              </a:rPr>
              <a:t>(Extreme Righteousness: seeing ourselves in the Pharisees. Tom </a:t>
            </a:r>
            <a:r>
              <a:rPr lang="en-GB" sz="1400" b="1" i="1" dirty="0" err="1">
                <a:solidFill>
                  <a:schemeClr val="bg1"/>
                </a:solidFill>
                <a:effectLst>
                  <a:outerShdw blurRad="38100" dist="38100" dir="2700000" algn="tl">
                    <a:srgbClr val="000000">
                      <a:alpha val="43137"/>
                    </a:srgbClr>
                  </a:outerShdw>
                </a:effectLst>
              </a:rPr>
              <a:t>Hovestol</a:t>
            </a:r>
            <a:r>
              <a:rPr lang="en-GB" sz="1400" b="1" i="1" dirty="0">
                <a:solidFill>
                  <a:schemeClr val="bg1"/>
                </a:solidFill>
                <a:effectLst>
                  <a:outerShdw blurRad="38100" dist="38100" dir="2700000" algn="tl">
                    <a:srgbClr val="000000">
                      <a:alpha val="43137"/>
                    </a:srgbClr>
                  </a:outerShdw>
                </a:effectLst>
              </a:rPr>
              <a:t>)</a:t>
            </a:r>
            <a:endParaRPr lang="en-GB" sz="1400" b="1" dirty="0">
              <a:solidFill>
                <a:schemeClr val="bg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9963730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75113" y="836713"/>
            <a:ext cx="7128792" cy="1200329"/>
          </a:xfrm>
          <a:prstGeom prst="rect">
            <a:avLst/>
          </a:prstGeom>
          <a:noFill/>
        </p:spPr>
        <p:txBody>
          <a:bodyPr wrap="square" rtlCol="0">
            <a:spAutoFit/>
          </a:bodyPr>
          <a:lstStyle/>
          <a:p>
            <a:r>
              <a:rPr lang="en-GB" sz="4800" b="1" dirty="0">
                <a:solidFill>
                  <a:schemeClr val="accent3">
                    <a:lumMod val="20000"/>
                    <a:lumOff val="80000"/>
                  </a:schemeClr>
                </a:solidFill>
              </a:rPr>
              <a:t>Jesus – Lord of the Sabbath</a:t>
            </a:r>
          </a:p>
          <a:p>
            <a:r>
              <a:rPr lang="en-GB" sz="2400" b="1" dirty="0">
                <a:solidFill>
                  <a:schemeClr val="accent3">
                    <a:lumMod val="20000"/>
                    <a:lumOff val="80000"/>
                  </a:schemeClr>
                </a:solidFill>
              </a:rPr>
              <a:t>(Mark 2:1-3:6)</a:t>
            </a:r>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89362" y="2492897"/>
            <a:ext cx="5829300" cy="3648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2557321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75113" y="836713"/>
            <a:ext cx="7128792" cy="1200329"/>
          </a:xfrm>
          <a:prstGeom prst="rect">
            <a:avLst/>
          </a:prstGeom>
          <a:noFill/>
        </p:spPr>
        <p:txBody>
          <a:bodyPr wrap="square" rtlCol="0">
            <a:spAutoFit/>
          </a:bodyPr>
          <a:lstStyle/>
          <a:p>
            <a:r>
              <a:rPr lang="en-GB" sz="4800" b="1" dirty="0">
                <a:solidFill>
                  <a:schemeClr val="accent3">
                    <a:lumMod val="20000"/>
                    <a:lumOff val="80000"/>
                  </a:schemeClr>
                </a:solidFill>
              </a:rPr>
              <a:t>Jesus – Lord of the Sabbath</a:t>
            </a:r>
          </a:p>
          <a:p>
            <a:r>
              <a:rPr lang="en-GB" sz="2400" b="1" dirty="0">
                <a:solidFill>
                  <a:schemeClr val="accent3">
                    <a:lumMod val="20000"/>
                    <a:lumOff val="80000"/>
                  </a:schemeClr>
                </a:solidFill>
              </a:rPr>
              <a:t>(Mark 2:1-3:6)</a:t>
            </a: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2184" y="5085185"/>
            <a:ext cx="2377428" cy="1487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79576" y="2420888"/>
            <a:ext cx="7416824" cy="1446550"/>
          </a:xfrm>
          <a:prstGeom prst="rect">
            <a:avLst/>
          </a:prstGeom>
          <a:noFill/>
        </p:spPr>
        <p:txBody>
          <a:bodyPr wrap="square" rtlCol="0">
            <a:spAutoFit/>
          </a:bodyPr>
          <a:lstStyle/>
          <a:p>
            <a:pPr marL="342900" indent="-342900">
              <a:buAutoNum type="arabicParenR"/>
            </a:pPr>
            <a:r>
              <a:rPr lang="en-GB" sz="4400" dirty="0">
                <a:solidFill>
                  <a:schemeClr val="accent3">
                    <a:lumMod val="20000"/>
                    <a:lumOff val="80000"/>
                  </a:schemeClr>
                </a:solidFill>
              </a:rPr>
              <a:t> His Authority to Challenge us</a:t>
            </a:r>
          </a:p>
          <a:p>
            <a:endParaRPr lang="en-GB" sz="4400" dirty="0">
              <a:solidFill>
                <a:schemeClr val="accent3">
                  <a:lumMod val="20000"/>
                  <a:lumOff val="80000"/>
                </a:schemeClr>
              </a:solidFill>
            </a:endParaRPr>
          </a:p>
        </p:txBody>
      </p:sp>
    </p:spTree>
    <p:extLst>
      <p:ext uri="{BB962C8B-B14F-4D97-AF65-F5344CB8AC3E}">
        <p14:creationId xmlns:p14="http://schemas.microsoft.com/office/powerpoint/2010/main" val="131256588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991544" y="404665"/>
            <a:ext cx="8136904" cy="5734903"/>
          </a:xfrm>
          <a:prstGeom prst="rect">
            <a:avLst/>
          </a:prstGeom>
        </p:spPr>
        <p:txBody>
          <a:bodyPr wrap="square">
            <a:spAutoFit/>
          </a:bodyPr>
          <a:lstStyle/>
          <a:p>
            <a:r>
              <a:rPr lang="en-GB" b="1" i="1" dirty="0">
                <a:solidFill>
                  <a:schemeClr val="bg1"/>
                </a:solidFill>
              </a:rPr>
              <a:t>When Peter came to Antioch, I opposed him to his face, because he stood condemned. </a:t>
            </a:r>
            <a:endParaRPr lang="en-GB" b="1" i="1" baseline="30000" dirty="0">
              <a:solidFill>
                <a:schemeClr val="bg1"/>
              </a:solidFill>
            </a:endParaRPr>
          </a:p>
          <a:p>
            <a:endParaRPr lang="en-GB" sz="3200" b="1" i="1" baseline="30000" dirty="0">
              <a:solidFill>
                <a:schemeClr val="bg1"/>
              </a:solidFill>
            </a:endParaRPr>
          </a:p>
          <a:p>
            <a:r>
              <a:rPr lang="en-GB" sz="3200" b="1" i="1" baseline="30000" dirty="0">
                <a:solidFill>
                  <a:schemeClr val="bg1"/>
                </a:solidFill>
              </a:rPr>
              <a:t>For before certain men came from James, he used to eat with the Gentiles. But when they arrived, he began to draw back and separate himself from the Gentiles …. 13 The other Jews joined him in his hypocrisy, so that by their hypocrisy even Barnabas was led astray. 14 When I saw that they were not acting in line with the truth of the gospel, I said to Peter in front of them all…..15 ‘We who are Jews by birth ….16 know that a person is not justified by the works of the law, but by faith in Jesus Christ. So we, too, have put our faith in Christ Jesus that we may be justified by faith in Christ and not by the works of the law, because by the works of the law no one will be justified. The life I now live…., I live by faith in the Son of God, who loved me and gave himself for me. 21 I do not set aside the grace of God, for if righteousness could be gained through the law, Christ died for nothing!’ </a:t>
            </a:r>
            <a:endParaRPr lang="en-GB" sz="3200" b="1" dirty="0">
              <a:solidFill>
                <a:schemeClr val="bg1"/>
              </a:solidFill>
            </a:endParaRPr>
          </a:p>
        </p:txBody>
      </p:sp>
    </p:spTree>
    <p:extLst>
      <p:ext uri="{BB962C8B-B14F-4D97-AF65-F5344CB8AC3E}">
        <p14:creationId xmlns:p14="http://schemas.microsoft.com/office/powerpoint/2010/main" val="428975449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75113" y="836713"/>
            <a:ext cx="7128792" cy="1200329"/>
          </a:xfrm>
          <a:prstGeom prst="rect">
            <a:avLst/>
          </a:prstGeom>
          <a:noFill/>
        </p:spPr>
        <p:txBody>
          <a:bodyPr wrap="square" rtlCol="0">
            <a:spAutoFit/>
          </a:bodyPr>
          <a:lstStyle/>
          <a:p>
            <a:r>
              <a:rPr lang="en-GB" sz="4800" b="1" dirty="0">
                <a:solidFill>
                  <a:schemeClr val="accent3">
                    <a:lumMod val="20000"/>
                    <a:lumOff val="80000"/>
                  </a:schemeClr>
                </a:solidFill>
              </a:rPr>
              <a:t>Jesus – Lord of the Sabbath</a:t>
            </a:r>
          </a:p>
          <a:p>
            <a:r>
              <a:rPr lang="en-GB" sz="2400" b="1" dirty="0">
                <a:solidFill>
                  <a:schemeClr val="accent3">
                    <a:lumMod val="20000"/>
                    <a:lumOff val="80000"/>
                  </a:schemeClr>
                </a:solidFill>
              </a:rPr>
              <a:t>(Mark 2:1-3:6)</a:t>
            </a: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2184" y="5085185"/>
            <a:ext cx="2377428" cy="1487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79576" y="2420888"/>
            <a:ext cx="7416824" cy="1446550"/>
          </a:xfrm>
          <a:prstGeom prst="rect">
            <a:avLst/>
          </a:prstGeom>
          <a:noFill/>
        </p:spPr>
        <p:txBody>
          <a:bodyPr wrap="square" rtlCol="0">
            <a:spAutoFit/>
          </a:bodyPr>
          <a:lstStyle/>
          <a:p>
            <a:pPr marL="342900" indent="-342900">
              <a:buAutoNum type="arabicParenR"/>
            </a:pPr>
            <a:r>
              <a:rPr lang="en-GB" sz="4400" dirty="0">
                <a:solidFill>
                  <a:schemeClr val="accent3">
                    <a:lumMod val="20000"/>
                    <a:lumOff val="80000"/>
                  </a:schemeClr>
                </a:solidFill>
              </a:rPr>
              <a:t> His Authority to Challenge us</a:t>
            </a:r>
          </a:p>
          <a:p>
            <a:endParaRPr lang="en-GB" sz="4400" dirty="0">
              <a:solidFill>
                <a:schemeClr val="accent3">
                  <a:lumMod val="20000"/>
                  <a:lumOff val="80000"/>
                </a:schemeClr>
              </a:solidFill>
            </a:endParaRPr>
          </a:p>
        </p:txBody>
      </p:sp>
    </p:spTree>
    <p:extLst>
      <p:ext uri="{BB962C8B-B14F-4D97-AF65-F5344CB8AC3E}">
        <p14:creationId xmlns:p14="http://schemas.microsoft.com/office/powerpoint/2010/main" val="33160821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675113" y="836713"/>
            <a:ext cx="7128792" cy="1200329"/>
          </a:xfrm>
          <a:prstGeom prst="rect">
            <a:avLst/>
          </a:prstGeom>
          <a:noFill/>
        </p:spPr>
        <p:txBody>
          <a:bodyPr wrap="square" rtlCol="0">
            <a:spAutoFit/>
          </a:bodyPr>
          <a:lstStyle/>
          <a:p>
            <a:r>
              <a:rPr lang="en-GB" sz="4800" b="1" dirty="0">
                <a:solidFill>
                  <a:schemeClr val="accent3">
                    <a:lumMod val="20000"/>
                    <a:lumOff val="80000"/>
                  </a:schemeClr>
                </a:solidFill>
              </a:rPr>
              <a:t>Jesus – Lord of the Sabbath</a:t>
            </a:r>
          </a:p>
          <a:p>
            <a:r>
              <a:rPr lang="en-GB" sz="2400" b="1" dirty="0">
                <a:solidFill>
                  <a:schemeClr val="accent3">
                    <a:lumMod val="20000"/>
                    <a:lumOff val="80000"/>
                  </a:schemeClr>
                </a:solidFill>
              </a:rPr>
              <a:t>(Mark 2:1-3:6)</a:t>
            </a:r>
          </a:p>
        </p:txBody>
      </p:sp>
      <p:pic>
        <p:nvPicPr>
          <p:cNvPr id="1027" name="Picture 3"/>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752184" y="5085185"/>
            <a:ext cx="2377428" cy="14878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TextBox 1"/>
          <p:cNvSpPr txBox="1"/>
          <p:nvPr/>
        </p:nvSpPr>
        <p:spPr>
          <a:xfrm>
            <a:off x="2279576" y="2420888"/>
            <a:ext cx="7416824" cy="2123658"/>
          </a:xfrm>
          <a:prstGeom prst="rect">
            <a:avLst/>
          </a:prstGeom>
          <a:noFill/>
        </p:spPr>
        <p:txBody>
          <a:bodyPr wrap="square" rtlCol="0">
            <a:spAutoFit/>
          </a:bodyPr>
          <a:lstStyle/>
          <a:p>
            <a:pPr marL="342900" indent="-342900">
              <a:buAutoNum type="arabicParenR"/>
            </a:pPr>
            <a:r>
              <a:rPr lang="en-GB" sz="4400" dirty="0">
                <a:solidFill>
                  <a:schemeClr val="accent3">
                    <a:lumMod val="20000"/>
                    <a:lumOff val="80000"/>
                  </a:schemeClr>
                </a:solidFill>
              </a:rPr>
              <a:t> His Authority to Challenge us</a:t>
            </a:r>
          </a:p>
          <a:p>
            <a:endParaRPr lang="en-GB" sz="4400" dirty="0">
              <a:solidFill>
                <a:schemeClr val="accent3">
                  <a:lumMod val="20000"/>
                  <a:lumOff val="80000"/>
                </a:schemeClr>
              </a:solidFill>
            </a:endParaRPr>
          </a:p>
          <a:p>
            <a:r>
              <a:rPr lang="en-GB" sz="4400" dirty="0">
                <a:solidFill>
                  <a:schemeClr val="accent3">
                    <a:lumMod val="20000"/>
                    <a:lumOff val="80000"/>
                  </a:schemeClr>
                </a:solidFill>
              </a:rPr>
              <a:t>2) His Power to Change us</a:t>
            </a:r>
          </a:p>
        </p:txBody>
      </p:sp>
    </p:spTree>
    <p:extLst>
      <p:ext uri="{BB962C8B-B14F-4D97-AF65-F5344CB8AC3E}">
        <p14:creationId xmlns:p14="http://schemas.microsoft.com/office/powerpoint/2010/main" val="7465874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5" name="Content Placeholder 4"/>
          <p:cNvSpPr>
            <a:spLocks noGrp="1"/>
          </p:cNvSpPr>
          <p:nvPr>
            <p:ph sz="half" idx="1"/>
          </p:nvPr>
        </p:nvSpPr>
        <p:spPr/>
        <p:txBody>
          <a:bodyPr/>
          <a:lstStyle/>
          <a:p>
            <a:endParaRPr lang="en-GB"/>
          </a:p>
        </p:txBody>
      </p:sp>
      <p:sp>
        <p:nvSpPr>
          <p:cNvPr id="6" name="Content Placeholder 5"/>
          <p:cNvSpPr>
            <a:spLocks noGrp="1"/>
          </p:cNvSpPr>
          <p:nvPr>
            <p:ph sz="half" idx="2"/>
          </p:nvPr>
        </p:nvSpPr>
        <p:spPr/>
        <p:txBody>
          <a:bodyPr/>
          <a:lstStyle/>
          <a:p>
            <a:endParaRPr lang="en-GB"/>
          </a:p>
        </p:txBody>
      </p:sp>
    </p:spTree>
    <p:extLst>
      <p:ext uri="{BB962C8B-B14F-4D97-AF65-F5344CB8AC3E}">
        <p14:creationId xmlns:p14="http://schemas.microsoft.com/office/powerpoint/2010/main" val="288038318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5" name="Content Placeholder 4"/>
          <p:cNvSpPr>
            <a:spLocks noGrp="1"/>
          </p:cNvSpPr>
          <p:nvPr>
            <p:ph sz="half" idx="1"/>
          </p:nvPr>
        </p:nvSpPr>
        <p:spPr/>
        <p:txBody>
          <a:bodyPr/>
          <a:lstStyle/>
          <a:p>
            <a:endParaRPr lang="en-GB"/>
          </a:p>
        </p:txBody>
      </p:sp>
      <p:sp>
        <p:nvSpPr>
          <p:cNvPr id="6" name="Content Placeholder 5"/>
          <p:cNvSpPr>
            <a:spLocks noGrp="1"/>
          </p:cNvSpPr>
          <p:nvPr>
            <p:ph sz="half" idx="2"/>
          </p:nvPr>
        </p:nvSpPr>
        <p:spPr/>
        <p:txBody>
          <a:bodyPr/>
          <a:lstStyle/>
          <a:p>
            <a:endParaRPr lang="en-GB"/>
          </a:p>
        </p:txBody>
      </p:sp>
    </p:spTree>
    <p:extLst>
      <p:ext uri="{BB962C8B-B14F-4D97-AF65-F5344CB8AC3E}">
        <p14:creationId xmlns:p14="http://schemas.microsoft.com/office/powerpoint/2010/main" val="29116393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GB"/>
          </a:p>
        </p:txBody>
      </p:sp>
      <p:sp>
        <p:nvSpPr>
          <p:cNvPr id="5" name="Content Placeholder 4"/>
          <p:cNvSpPr>
            <a:spLocks noGrp="1"/>
          </p:cNvSpPr>
          <p:nvPr>
            <p:ph sz="half" idx="1"/>
          </p:nvPr>
        </p:nvSpPr>
        <p:spPr/>
        <p:txBody>
          <a:bodyPr/>
          <a:lstStyle/>
          <a:p>
            <a:endParaRPr lang="en-GB"/>
          </a:p>
        </p:txBody>
      </p:sp>
      <p:sp>
        <p:nvSpPr>
          <p:cNvPr id="6" name="Content Placeholder 5"/>
          <p:cNvSpPr>
            <a:spLocks noGrp="1"/>
          </p:cNvSpPr>
          <p:nvPr>
            <p:ph sz="half" idx="2"/>
          </p:nvPr>
        </p:nvSpPr>
        <p:spPr/>
        <p:txBody>
          <a:bodyPr/>
          <a:lstStyle/>
          <a:p>
            <a:endParaRPr lang="en-GB"/>
          </a:p>
        </p:txBody>
      </p:sp>
    </p:spTree>
    <p:extLst>
      <p:ext uri="{BB962C8B-B14F-4D97-AF65-F5344CB8AC3E}">
        <p14:creationId xmlns:p14="http://schemas.microsoft.com/office/powerpoint/2010/main" val="232618129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80</TotalTime>
  <Words>395</Words>
  <Application>Microsoft Office PowerPoint</Application>
  <PresentationFormat>Widescreen</PresentationFormat>
  <Paragraphs>30</Paragraphs>
  <Slides>10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corri</dc:creator>
  <cp:lastModifiedBy>Trevor Newman</cp:lastModifiedBy>
  <cp:revision>11</cp:revision>
  <cp:lastPrinted>2026-09-20T08:32:02Z</cp:lastPrinted>
  <dcterms:created xsi:type="dcterms:W3CDTF">2026-09-19T18:30:27Z</dcterms:created>
  <dcterms:modified xsi:type="dcterms:W3CDTF">2026-09-21T08:18:52Z</dcterms:modified>
</cp:coreProperties>
</file>