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Lst>
  <p:notesMasterIdLst>
    <p:notesMasterId r:id="rId44"/>
  </p:notesMasterIdLst>
  <p:sldIdLst>
    <p:sldId id="4503" r:id="rId5"/>
    <p:sldId id="4502" r:id="rId6"/>
    <p:sldId id="3680" r:id="rId7"/>
    <p:sldId id="4509" r:id="rId8"/>
    <p:sldId id="4510" r:id="rId9"/>
    <p:sldId id="4501" r:id="rId10"/>
    <p:sldId id="4511" r:id="rId11"/>
    <p:sldId id="4500" r:id="rId12"/>
    <p:sldId id="4508" r:id="rId13"/>
    <p:sldId id="4517" r:id="rId14"/>
    <p:sldId id="4515" r:id="rId15"/>
    <p:sldId id="4507" r:id="rId16"/>
    <p:sldId id="4512" r:id="rId17"/>
    <p:sldId id="4514" r:id="rId18"/>
    <p:sldId id="4513" r:id="rId19"/>
    <p:sldId id="4518" r:id="rId20"/>
    <p:sldId id="4519" r:id="rId21"/>
    <p:sldId id="4520" r:id="rId22"/>
    <p:sldId id="4523" r:id="rId23"/>
    <p:sldId id="4522" r:id="rId24"/>
    <p:sldId id="4527" r:id="rId25"/>
    <p:sldId id="4505" r:id="rId26"/>
    <p:sldId id="4526" r:id="rId27"/>
    <p:sldId id="4530" r:id="rId28"/>
    <p:sldId id="4529" r:id="rId29"/>
    <p:sldId id="4528" r:id="rId30"/>
    <p:sldId id="4531" r:id="rId31"/>
    <p:sldId id="4532" r:id="rId32"/>
    <p:sldId id="4533" r:id="rId33"/>
    <p:sldId id="4535" r:id="rId34"/>
    <p:sldId id="4534" r:id="rId35"/>
    <p:sldId id="4525" r:id="rId36"/>
    <p:sldId id="4538" r:id="rId37"/>
    <p:sldId id="4536" r:id="rId38"/>
    <p:sldId id="4539" r:id="rId39"/>
    <p:sldId id="4541" r:id="rId40"/>
    <p:sldId id="4543" r:id="rId41"/>
    <p:sldId id="4542" r:id="rId42"/>
    <p:sldId id="4544" r:id="rId43"/>
  </p:sldIdLst>
  <p:sldSz cx="12192000" cy="6858000"/>
  <p:notesSz cx="6794500" cy="9931400"/>
  <p:defaultTextStyle>
    <a:defPPr>
      <a:defRPr lang="en-US"/>
    </a:defPPr>
    <a:lvl1pPr marL="0" algn="l" defTabSz="457182" rtl="0" eaLnBrk="1" latinLnBrk="0" hangingPunct="1">
      <a:defRPr sz="1800" kern="1200">
        <a:solidFill>
          <a:schemeClr val="tx1"/>
        </a:solidFill>
        <a:latin typeface="+mn-lt"/>
        <a:ea typeface="+mn-ea"/>
        <a:cs typeface="+mn-cs"/>
      </a:defRPr>
    </a:lvl1pPr>
    <a:lvl2pPr marL="457182" algn="l" defTabSz="457182" rtl="0" eaLnBrk="1" latinLnBrk="0" hangingPunct="1">
      <a:defRPr sz="1800" kern="1200">
        <a:solidFill>
          <a:schemeClr val="tx1"/>
        </a:solidFill>
        <a:latin typeface="+mn-lt"/>
        <a:ea typeface="+mn-ea"/>
        <a:cs typeface="+mn-cs"/>
      </a:defRPr>
    </a:lvl2pPr>
    <a:lvl3pPr marL="914363" algn="l" defTabSz="457182" rtl="0" eaLnBrk="1" latinLnBrk="0" hangingPunct="1">
      <a:defRPr sz="1800" kern="1200">
        <a:solidFill>
          <a:schemeClr val="tx1"/>
        </a:solidFill>
        <a:latin typeface="+mn-lt"/>
        <a:ea typeface="+mn-ea"/>
        <a:cs typeface="+mn-cs"/>
      </a:defRPr>
    </a:lvl3pPr>
    <a:lvl4pPr marL="1371545" algn="l" defTabSz="457182" rtl="0" eaLnBrk="1" latinLnBrk="0" hangingPunct="1">
      <a:defRPr sz="1800" kern="1200">
        <a:solidFill>
          <a:schemeClr val="tx1"/>
        </a:solidFill>
        <a:latin typeface="+mn-lt"/>
        <a:ea typeface="+mn-ea"/>
        <a:cs typeface="+mn-cs"/>
      </a:defRPr>
    </a:lvl4pPr>
    <a:lvl5pPr marL="1828727" algn="l" defTabSz="457182" rtl="0" eaLnBrk="1" latinLnBrk="0" hangingPunct="1">
      <a:defRPr sz="1800" kern="1200">
        <a:solidFill>
          <a:schemeClr val="tx1"/>
        </a:solidFill>
        <a:latin typeface="+mn-lt"/>
        <a:ea typeface="+mn-ea"/>
        <a:cs typeface="+mn-cs"/>
      </a:defRPr>
    </a:lvl5pPr>
    <a:lvl6pPr marL="2285909" algn="l" defTabSz="457182" rtl="0" eaLnBrk="1" latinLnBrk="0" hangingPunct="1">
      <a:defRPr sz="1800" kern="1200">
        <a:solidFill>
          <a:schemeClr val="tx1"/>
        </a:solidFill>
        <a:latin typeface="+mn-lt"/>
        <a:ea typeface="+mn-ea"/>
        <a:cs typeface="+mn-cs"/>
      </a:defRPr>
    </a:lvl6pPr>
    <a:lvl7pPr marL="2743090" algn="l" defTabSz="457182" rtl="0" eaLnBrk="1" latinLnBrk="0" hangingPunct="1">
      <a:defRPr sz="1800" kern="1200">
        <a:solidFill>
          <a:schemeClr val="tx1"/>
        </a:solidFill>
        <a:latin typeface="+mn-lt"/>
        <a:ea typeface="+mn-ea"/>
        <a:cs typeface="+mn-cs"/>
      </a:defRPr>
    </a:lvl7pPr>
    <a:lvl8pPr marL="3200272" algn="l" defTabSz="457182" rtl="0" eaLnBrk="1" latinLnBrk="0" hangingPunct="1">
      <a:defRPr sz="1800" kern="1200">
        <a:solidFill>
          <a:schemeClr val="tx1"/>
        </a:solidFill>
        <a:latin typeface="+mn-lt"/>
        <a:ea typeface="+mn-ea"/>
        <a:cs typeface="+mn-cs"/>
      </a:defRPr>
    </a:lvl8pPr>
    <a:lvl9pPr marL="3657454" algn="l" defTabSz="457182"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FFFF99"/>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6" d="100"/>
          <a:sy n="66" d="100"/>
        </p:scale>
        <p:origin x="102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remy Clifton" userId="S::wec@woodfordec.onmicrosoft.com::b7121016-a606-4e59-9b8c-d8cabdc242a8" providerId="AD" clId="Web-{AA53943B-BB9D-7632-F80E-DCF3762ECEF2}"/>
    <pc:docChg chg="addSld delSld modSld sldOrd">
      <pc:chgData name="Jeremy Clifton" userId="S::wec@woodfordec.onmicrosoft.com::b7121016-a606-4e59-9b8c-d8cabdc242a8" providerId="AD" clId="Web-{AA53943B-BB9D-7632-F80E-DCF3762ECEF2}" dt="2026-10-25T10:15:27.558" v="696"/>
      <pc:docMkLst>
        <pc:docMk/>
      </pc:docMkLst>
    </pc:docChg>
  </pc:docChgLst>
  <pc:docChgLst>
    <pc:chgData name="Jeremy Clifton" userId="S::wec@woodfordec.onmicrosoft.com::b7121016-a606-4e59-9b8c-d8cabdc242a8" providerId="AD" clId="Web-{70DD5C00-CB5D-ED83-0C05-C8D086D11D47}"/>
    <pc:docChg chg="addSld delSld modSld sldOrd">
      <pc:chgData name="Jeremy Clifton" userId="S::wec@woodfordec.onmicrosoft.com::b7121016-a606-4e59-9b8c-d8cabdc242a8" providerId="AD" clId="Web-{70DD5C00-CB5D-ED83-0C05-C8D086D11D47}" dt="2026-11-01T09:42:54.865" v="754"/>
      <pc:docMkLst>
        <pc:docMk/>
      </pc:docMkLst>
      <pc:sldChg chg="addSp modSp add replId">
        <pc:chgData name="Jeremy Clifton" userId="S::wec@woodfordec.onmicrosoft.com::b7121016-a606-4e59-9b8c-d8cabdc242a8" providerId="AD" clId="Web-{70DD5C00-CB5D-ED83-0C05-C8D086D11D47}" dt="2026-11-01T08:53:47.996" v="441" actId="1076"/>
        <pc:sldMkLst>
          <pc:docMk/>
          <pc:sldMk cId="514758366" sldId="4505"/>
        </pc:sldMkLst>
        <pc:picChg chg="add mod">
          <ac:chgData name="Jeremy Clifton" userId="S::wec@woodfordec.onmicrosoft.com::b7121016-a606-4e59-9b8c-d8cabdc242a8" providerId="AD" clId="Web-{70DD5C00-CB5D-ED83-0C05-C8D086D11D47}" dt="2026-11-01T08:53:47.996" v="441" actId="1076"/>
          <ac:picMkLst>
            <pc:docMk/>
            <pc:sldMk cId="514758366" sldId="4505"/>
            <ac:picMk id="2" creationId="{852DC44A-2AF5-5488-A37F-1B03F9C81967}"/>
          </ac:picMkLst>
        </pc:picChg>
      </pc:sldChg>
      <pc:sldChg chg="addSp delSp modSp add ord replId">
        <pc:chgData name="Jeremy Clifton" userId="S::wec@woodfordec.onmicrosoft.com::b7121016-a606-4e59-9b8c-d8cabdc242a8" providerId="AD" clId="Web-{70DD5C00-CB5D-ED83-0C05-C8D086D11D47}" dt="2026-11-01T08:47:38.344" v="416" actId="20577"/>
        <pc:sldMkLst>
          <pc:docMk/>
          <pc:sldMk cId="1945137060" sldId="4518"/>
        </pc:sldMkLst>
        <pc:spChg chg="mod">
          <ac:chgData name="Jeremy Clifton" userId="S::wec@woodfordec.onmicrosoft.com::b7121016-a606-4e59-9b8c-d8cabdc242a8" providerId="AD" clId="Web-{70DD5C00-CB5D-ED83-0C05-C8D086D11D47}" dt="2026-11-01T08:47:38.344" v="416" actId="20577"/>
          <ac:spMkLst>
            <pc:docMk/>
            <pc:sldMk cId="1945137060" sldId="4518"/>
            <ac:spMk id="3" creationId="{F1BD3EDE-4419-30B0-F345-2180B43AC3F2}"/>
          </ac:spMkLst>
        </pc:spChg>
      </pc:sldChg>
      <pc:sldChg chg="modSp add replId">
        <pc:chgData name="Jeremy Clifton" userId="S::wec@woodfordec.onmicrosoft.com::b7121016-a606-4e59-9b8c-d8cabdc242a8" providerId="AD" clId="Web-{70DD5C00-CB5D-ED83-0C05-C8D086D11D47}" dt="2026-11-01T08:49:02.209" v="428" actId="20577"/>
        <pc:sldMkLst>
          <pc:docMk/>
          <pc:sldMk cId="3545556890" sldId="4519"/>
        </pc:sldMkLst>
        <pc:spChg chg="mod">
          <ac:chgData name="Jeremy Clifton" userId="S::wec@woodfordec.onmicrosoft.com::b7121016-a606-4e59-9b8c-d8cabdc242a8" providerId="AD" clId="Web-{70DD5C00-CB5D-ED83-0C05-C8D086D11D47}" dt="2026-11-01T08:49:02.209" v="428" actId="20577"/>
          <ac:spMkLst>
            <pc:docMk/>
            <pc:sldMk cId="3545556890" sldId="4519"/>
            <ac:spMk id="3" creationId="{46E53979-1379-EFEC-93F3-45F6F25151D1}"/>
          </ac:spMkLst>
        </pc:spChg>
      </pc:sldChg>
      <pc:sldChg chg="modSp add replId">
        <pc:chgData name="Jeremy Clifton" userId="S::wec@woodfordec.onmicrosoft.com::b7121016-a606-4e59-9b8c-d8cabdc242a8" providerId="AD" clId="Web-{70DD5C00-CB5D-ED83-0C05-C8D086D11D47}" dt="2026-11-01T08:48:40.379" v="424" actId="20577"/>
        <pc:sldMkLst>
          <pc:docMk/>
          <pc:sldMk cId="3699250625" sldId="4520"/>
        </pc:sldMkLst>
        <pc:spChg chg="mod">
          <ac:chgData name="Jeremy Clifton" userId="S::wec@woodfordec.onmicrosoft.com::b7121016-a606-4e59-9b8c-d8cabdc242a8" providerId="AD" clId="Web-{70DD5C00-CB5D-ED83-0C05-C8D086D11D47}" dt="2026-11-01T08:48:40.379" v="424" actId="20577"/>
          <ac:spMkLst>
            <pc:docMk/>
            <pc:sldMk cId="3699250625" sldId="4520"/>
            <ac:spMk id="3" creationId="{30159E45-9156-C14B-92AD-305D783CF404}"/>
          </ac:spMkLst>
        </pc:spChg>
      </pc:sldChg>
      <pc:sldChg chg="modSp add replId">
        <pc:chgData name="Jeremy Clifton" userId="S::wec@woodfordec.onmicrosoft.com::b7121016-a606-4e59-9b8c-d8cabdc242a8" providerId="AD" clId="Web-{70DD5C00-CB5D-ED83-0C05-C8D086D11D47}" dt="2026-11-01T08:54:01.638" v="444" actId="20577"/>
        <pc:sldMkLst>
          <pc:docMk/>
          <pc:sldMk cId="3140612102" sldId="4522"/>
        </pc:sldMkLst>
        <pc:spChg chg="mod">
          <ac:chgData name="Jeremy Clifton" userId="S::wec@woodfordec.onmicrosoft.com::b7121016-a606-4e59-9b8c-d8cabdc242a8" providerId="AD" clId="Web-{70DD5C00-CB5D-ED83-0C05-C8D086D11D47}" dt="2026-11-01T08:54:01.638" v="444" actId="20577"/>
          <ac:spMkLst>
            <pc:docMk/>
            <pc:sldMk cId="3140612102" sldId="4522"/>
            <ac:spMk id="3" creationId="{1EBEA0BE-C1E5-47E9-83EE-6357E68D30A3}"/>
          </ac:spMkLst>
        </pc:spChg>
      </pc:sldChg>
      <pc:sldChg chg="modSp add ord replId">
        <pc:chgData name="Jeremy Clifton" userId="S::wec@woodfordec.onmicrosoft.com::b7121016-a606-4e59-9b8c-d8cabdc242a8" providerId="AD" clId="Web-{70DD5C00-CB5D-ED83-0C05-C8D086D11D47}" dt="2026-11-01T08:51:41.252" v="433"/>
        <pc:sldMkLst>
          <pc:docMk/>
          <pc:sldMk cId="104654619" sldId="4523"/>
        </pc:sldMkLst>
        <pc:spChg chg="mod">
          <ac:chgData name="Jeremy Clifton" userId="S::wec@woodfordec.onmicrosoft.com::b7121016-a606-4e59-9b8c-d8cabdc242a8" providerId="AD" clId="Web-{70DD5C00-CB5D-ED83-0C05-C8D086D11D47}" dt="2026-11-01T08:50:12.324" v="432" actId="20577"/>
          <ac:spMkLst>
            <pc:docMk/>
            <pc:sldMk cId="104654619" sldId="4523"/>
            <ac:spMk id="3" creationId="{A8D310B0-1309-68F2-D206-5867C8048588}"/>
          </ac:spMkLst>
        </pc:spChg>
      </pc:sldChg>
      <pc:sldChg chg="addSp delSp modSp add ord replId">
        <pc:chgData name="Jeremy Clifton" userId="S::wec@woodfordec.onmicrosoft.com::b7121016-a606-4e59-9b8c-d8cabdc242a8" providerId="AD" clId="Web-{70DD5C00-CB5D-ED83-0C05-C8D086D11D47}" dt="2026-11-01T09:31:36.549" v="685"/>
        <pc:sldMkLst>
          <pc:docMk/>
          <pc:sldMk cId="681819368" sldId="4525"/>
        </pc:sldMkLst>
        <pc:picChg chg="add mod modCrop">
          <ac:chgData name="Jeremy Clifton" userId="S::wec@woodfordec.onmicrosoft.com::b7121016-a606-4e59-9b8c-d8cabdc242a8" providerId="AD" clId="Web-{70DD5C00-CB5D-ED83-0C05-C8D086D11D47}" dt="2026-11-01T09:31:23.985" v="680" actId="1076"/>
          <ac:picMkLst>
            <pc:docMk/>
            <pc:sldMk cId="681819368" sldId="4525"/>
            <ac:picMk id="2" creationId="{FC1E2A62-6F16-4CEB-AB78-F3F1393B6FBC}"/>
          </ac:picMkLst>
        </pc:picChg>
      </pc:sldChg>
      <pc:sldChg chg="addSp delSp modSp add replId">
        <pc:chgData name="Jeremy Clifton" userId="S::wec@woodfordec.onmicrosoft.com::b7121016-a606-4e59-9b8c-d8cabdc242a8" providerId="AD" clId="Web-{70DD5C00-CB5D-ED83-0C05-C8D086D11D47}" dt="2026-11-01T09:01:38.519" v="475"/>
        <pc:sldMkLst>
          <pc:docMk/>
          <pc:sldMk cId="1328576109" sldId="4526"/>
        </pc:sldMkLst>
        <pc:picChg chg="add mod">
          <ac:chgData name="Jeremy Clifton" userId="S::wec@woodfordec.onmicrosoft.com::b7121016-a606-4e59-9b8c-d8cabdc242a8" providerId="AD" clId="Web-{70DD5C00-CB5D-ED83-0C05-C8D086D11D47}" dt="2026-11-01T08:59:45.979" v="466" actId="1076"/>
          <ac:picMkLst>
            <pc:docMk/>
            <pc:sldMk cId="1328576109" sldId="4526"/>
            <ac:picMk id="2" creationId="{0FE2365E-0B73-4461-E736-DFFD506DA6EE}"/>
          </ac:picMkLst>
        </pc:picChg>
      </pc:sldChg>
      <pc:sldChg chg="modSp add replId">
        <pc:chgData name="Jeremy Clifton" userId="S::wec@woodfordec.onmicrosoft.com::b7121016-a606-4e59-9b8c-d8cabdc242a8" providerId="AD" clId="Web-{70DD5C00-CB5D-ED83-0C05-C8D086D11D47}" dt="2026-11-01T08:54:08.795" v="445" actId="20577"/>
        <pc:sldMkLst>
          <pc:docMk/>
          <pc:sldMk cId="473597327" sldId="4527"/>
        </pc:sldMkLst>
        <pc:spChg chg="mod">
          <ac:chgData name="Jeremy Clifton" userId="S::wec@woodfordec.onmicrosoft.com::b7121016-a606-4e59-9b8c-d8cabdc242a8" providerId="AD" clId="Web-{70DD5C00-CB5D-ED83-0C05-C8D086D11D47}" dt="2026-11-01T08:54:08.795" v="445" actId="20577"/>
          <ac:spMkLst>
            <pc:docMk/>
            <pc:sldMk cId="473597327" sldId="4527"/>
            <ac:spMk id="3" creationId="{AAA43F16-E3C9-2240-27AE-6082E6C56E71}"/>
          </ac:spMkLst>
        </pc:spChg>
      </pc:sldChg>
      <pc:sldChg chg="add replId">
        <pc:chgData name="Jeremy Clifton" userId="S::wec@woodfordec.onmicrosoft.com::b7121016-a606-4e59-9b8c-d8cabdc242a8" providerId="AD" clId="Web-{70DD5C00-CB5D-ED83-0C05-C8D086D11D47}" dt="2026-11-01T09:01:28.268" v="470"/>
        <pc:sldMkLst>
          <pc:docMk/>
          <pc:sldMk cId="1956756695" sldId="4528"/>
        </pc:sldMkLst>
      </pc:sldChg>
      <pc:sldChg chg="add replId">
        <pc:chgData name="Jeremy Clifton" userId="S::wec@woodfordec.onmicrosoft.com::b7121016-a606-4e59-9b8c-d8cabdc242a8" providerId="AD" clId="Web-{70DD5C00-CB5D-ED83-0C05-C8D086D11D47}" dt="2026-11-01T09:01:33.456" v="472"/>
        <pc:sldMkLst>
          <pc:docMk/>
          <pc:sldMk cId="3020372786" sldId="4529"/>
        </pc:sldMkLst>
      </pc:sldChg>
      <pc:sldChg chg="add replId">
        <pc:chgData name="Jeremy Clifton" userId="S::wec@woodfordec.onmicrosoft.com::b7121016-a606-4e59-9b8c-d8cabdc242a8" providerId="AD" clId="Web-{70DD5C00-CB5D-ED83-0C05-C8D086D11D47}" dt="2026-11-01T09:01:37.159" v="474"/>
        <pc:sldMkLst>
          <pc:docMk/>
          <pc:sldMk cId="626322026" sldId="4530"/>
        </pc:sldMkLst>
      </pc:sldChg>
      <pc:sldChg chg="addSp delSp modSp add replId">
        <pc:chgData name="Jeremy Clifton" userId="S::wec@woodfordec.onmicrosoft.com::b7121016-a606-4e59-9b8c-d8cabdc242a8" providerId="AD" clId="Web-{70DD5C00-CB5D-ED83-0C05-C8D086D11D47}" dt="2026-11-01T09:04:55.877" v="545" actId="20577"/>
        <pc:sldMkLst>
          <pc:docMk/>
          <pc:sldMk cId="1122349729" sldId="4531"/>
        </pc:sldMkLst>
        <pc:spChg chg="mod">
          <ac:chgData name="Jeremy Clifton" userId="S::wec@woodfordec.onmicrosoft.com::b7121016-a606-4e59-9b8c-d8cabdc242a8" providerId="AD" clId="Web-{70DD5C00-CB5D-ED83-0C05-C8D086D11D47}" dt="2026-11-01T09:04:55.877" v="545" actId="20577"/>
          <ac:spMkLst>
            <pc:docMk/>
            <pc:sldMk cId="1122349729" sldId="4531"/>
            <ac:spMk id="3" creationId="{E0B4A929-6E13-1B40-851D-A48C2966943D}"/>
          </ac:spMkLst>
        </pc:spChg>
        <pc:picChg chg="add mod">
          <ac:chgData name="Jeremy Clifton" userId="S::wec@woodfordec.onmicrosoft.com::b7121016-a606-4e59-9b8c-d8cabdc242a8" providerId="AD" clId="Web-{70DD5C00-CB5D-ED83-0C05-C8D086D11D47}" dt="2026-11-01T09:03:38.403" v="517" actId="1076"/>
          <ac:picMkLst>
            <pc:docMk/>
            <pc:sldMk cId="1122349729" sldId="4531"/>
            <ac:picMk id="5" creationId="{1301601B-76BD-8C00-910C-06824F5DCA05}"/>
          </ac:picMkLst>
        </pc:picChg>
      </pc:sldChg>
      <pc:sldChg chg="modSp add replId">
        <pc:chgData name="Jeremy Clifton" userId="S::wec@woodfordec.onmicrosoft.com::b7121016-a606-4e59-9b8c-d8cabdc242a8" providerId="AD" clId="Web-{70DD5C00-CB5D-ED83-0C05-C8D086D11D47}" dt="2026-11-01T09:19:22.525" v="590" actId="20577"/>
        <pc:sldMkLst>
          <pc:docMk/>
          <pc:sldMk cId="3125717137" sldId="4532"/>
        </pc:sldMkLst>
        <pc:spChg chg="mod">
          <ac:chgData name="Jeremy Clifton" userId="S::wec@woodfordec.onmicrosoft.com::b7121016-a606-4e59-9b8c-d8cabdc242a8" providerId="AD" clId="Web-{70DD5C00-CB5D-ED83-0C05-C8D086D11D47}" dt="2026-11-01T09:19:22.525" v="590" actId="20577"/>
          <ac:spMkLst>
            <pc:docMk/>
            <pc:sldMk cId="3125717137" sldId="4532"/>
            <ac:spMk id="3" creationId="{267D9451-655E-55CA-68AF-550233614692}"/>
          </ac:spMkLst>
        </pc:spChg>
      </pc:sldChg>
      <pc:sldChg chg="modSp add replId">
        <pc:chgData name="Jeremy Clifton" userId="S::wec@woodfordec.onmicrosoft.com::b7121016-a606-4e59-9b8c-d8cabdc242a8" providerId="AD" clId="Web-{70DD5C00-CB5D-ED83-0C05-C8D086D11D47}" dt="2026-11-01T09:24:08.796" v="595" actId="20577"/>
        <pc:sldMkLst>
          <pc:docMk/>
          <pc:sldMk cId="57318085" sldId="4533"/>
        </pc:sldMkLst>
        <pc:spChg chg="mod">
          <ac:chgData name="Jeremy Clifton" userId="S::wec@woodfordec.onmicrosoft.com::b7121016-a606-4e59-9b8c-d8cabdc242a8" providerId="AD" clId="Web-{70DD5C00-CB5D-ED83-0C05-C8D086D11D47}" dt="2026-11-01T09:24:08.796" v="595" actId="20577"/>
          <ac:spMkLst>
            <pc:docMk/>
            <pc:sldMk cId="57318085" sldId="4533"/>
            <ac:spMk id="3" creationId="{3905F013-BCAB-157A-4B96-5DE0A745D678}"/>
          </ac:spMkLst>
        </pc:spChg>
      </pc:sldChg>
      <pc:sldChg chg="modSp add replId">
        <pc:chgData name="Jeremy Clifton" userId="S::wec@woodfordec.onmicrosoft.com::b7121016-a606-4e59-9b8c-d8cabdc242a8" providerId="AD" clId="Web-{70DD5C00-CB5D-ED83-0C05-C8D086D11D47}" dt="2026-11-01T09:32:44.585" v="688" actId="20577"/>
        <pc:sldMkLst>
          <pc:docMk/>
          <pc:sldMk cId="246214881" sldId="4534"/>
        </pc:sldMkLst>
        <pc:spChg chg="mod">
          <ac:chgData name="Jeremy Clifton" userId="S::wec@woodfordec.onmicrosoft.com::b7121016-a606-4e59-9b8c-d8cabdc242a8" providerId="AD" clId="Web-{70DD5C00-CB5D-ED83-0C05-C8D086D11D47}" dt="2026-11-01T09:32:44.585" v="688" actId="20577"/>
          <ac:spMkLst>
            <pc:docMk/>
            <pc:sldMk cId="246214881" sldId="4534"/>
            <ac:spMk id="3" creationId="{E8604A84-699F-8E65-BB25-7A0821304423}"/>
          </ac:spMkLst>
        </pc:spChg>
      </pc:sldChg>
      <pc:sldChg chg="addSp delSp modSp add ord replId">
        <pc:chgData name="Jeremy Clifton" userId="S::wec@woodfordec.onmicrosoft.com::b7121016-a606-4e59-9b8c-d8cabdc242a8" providerId="AD" clId="Web-{70DD5C00-CB5D-ED83-0C05-C8D086D11D47}" dt="2026-11-01T09:26:39.683" v="658" actId="1076"/>
        <pc:sldMkLst>
          <pc:docMk/>
          <pc:sldMk cId="4249928954" sldId="4535"/>
        </pc:sldMkLst>
        <pc:spChg chg="mod">
          <ac:chgData name="Jeremy Clifton" userId="S::wec@woodfordec.onmicrosoft.com::b7121016-a606-4e59-9b8c-d8cabdc242a8" providerId="AD" clId="Web-{70DD5C00-CB5D-ED83-0C05-C8D086D11D47}" dt="2026-11-01T09:25:44.866" v="654" actId="20577"/>
          <ac:spMkLst>
            <pc:docMk/>
            <pc:sldMk cId="4249928954" sldId="4535"/>
            <ac:spMk id="3" creationId="{42D41AAD-797D-32C8-7F08-DA8D79F657DB}"/>
          </ac:spMkLst>
        </pc:spChg>
        <pc:picChg chg="add mod">
          <ac:chgData name="Jeremy Clifton" userId="S::wec@woodfordec.onmicrosoft.com::b7121016-a606-4e59-9b8c-d8cabdc242a8" providerId="AD" clId="Web-{70DD5C00-CB5D-ED83-0C05-C8D086D11D47}" dt="2026-11-01T09:26:39.683" v="658" actId="1076"/>
          <ac:picMkLst>
            <pc:docMk/>
            <pc:sldMk cId="4249928954" sldId="4535"/>
            <ac:picMk id="2" creationId="{BEAD6B78-7DF0-19AC-FD22-95FD744C870C}"/>
          </ac:picMkLst>
        </pc:picChg>
      </pc:sldChg>
      <pc:sldChg chg="modSp add replId">
        <pc:chgData name="Jeremy Clifton" userId="S::wec@woodfordec.onmicrosoft.com::b7121016-a606-4e59-9b8c-d8cabdc242a8" providerId="AD" clId="Web-{70DD5C00-CB5D-ED83-0C05-C8D086D11D47}" dt="2026-11-01T09:32:49.664" v="690" actId="20577"/>
        <pc:sldMkLst>
          <pc:docMk/>
          <pc:sldMk cId="3812274461" sldId="4536"/>
        </pc:sldMkLst>
        <pc:spChg chg="mod">
          <ac:chgData name="Jeremy Clifton" userId="S::wec@woodfordec.onmicrosoft.com::b7121016-a606-4e59-9b8c-d8cabdc242a8" providerId="AD" clId="Web-{70DD5C00-CB5D-ED83-0C05-C8D086D11D47}" dt="2026-11-01T09:32:49.664" v="690" actId="20577"/>
          <ac:spMkLst>
            <pc:docMk/>
            <pc:sldMk cId="3812274461" sldId="4536"/>
            <ac:spMk id="3" creationId="{A5468F7B-D224-2F0E-6DDD-BEB632F8E594}"/>
          </ac:spMkLst>
        </pc:spChg>
      </pc:sldChg>
      <pc:sldChg chg="add replId">
        <pc:chgData name="Jeremy Clifton" userId="S::wec@woodfordec.onmicrosoft.com::b7121016-a606-4e59-9b8c-d8cabdc242a8" providerId="AD" clId="Web-{70DD5C00-CB5D-ED83-0C05-C8D086D11D47}" dt="2026-11-01T09:31:34.986" v="684"/>
        <pc:sldMkLst>
          <pc:docMk/>
          <pc:sldMk cId="2314267523" sldId="4538"/>
        </pc:sldMkLst>
      </pc:sldChg>
      <pc:sldChg chg="modSp add replId">
        <pc:chgData name="Jeremy Clifton" userId="S::wec@woodfordec.onmicrosoft.com::b7121016-a606-4e59-9b8c-d8cabdc242a8" providerId="AD" clId="Web-{70DD5C00-CB5D-ED83-0C05-C8D086D11D47}" dt="2026-11-01T09:33:38.652" v="698" actId="20577"/>
        <pc:sldMkLst>
          <pc:docMk/>
          <pc:sldMk cId="565769504" sldId="4539"/>
        </pc:sldMkLst>
        <pc:spChg chg="mod">
          <ac:chgData name="Jeremy Clifton" userId="S::wec@woodfordec.onmicrosoft.com::b7121016-a606-4e59-9b8c-d8cabdc242a8" providerId="AD" clId="Web-{70DD5C00-CB5D-ED83-0C05-C8D086D11D47}" dt="2026-11-01T09:33:38.652" v="698" actId="20577"/>
          <ac:spMkLst>
            <pc:docMk/>
            <pc:sldMk cId="565769504" sldId="4539"/>
            <ac:spMk id="3" creationId="{2E4D3F91-FB4F-D845-F5B8-4E204DB46570}"/>
          </ac:spMkLst>
        </pc:spChg>
      </pc:sldChg>
      <pc:sldChg chg="modSp add replId">
        <pc:chgData name="Jeremy Clifton" userId="S::wec@woodfordec.onmicrosoft.com::b7121016-a606-4e59-9b8c-d8cabdc242a8" providerId="AD" clId="Web-{70DD5C00-CB5D-ED83-0C05-C8D086D11D47}" dt="2026-11-01T09:34:39.688" v="704" actId="20577"/>
        <pc:sldMkLst>
          <pc:docMk/>
          <pc:sldMk cId="993774253" sldId="4541"/>
        </pc:sldMkLst>
        <pc:spChg chg="mod">
          <ac:chgData name="Jeremy Clifton" userId="S::wec@woodfordec.onmicrosoft.com::b7121016-a606-4e59-9b8c-d8cabdc242a8" providerId="AD" clId="Web-{70DD5C00-CB5D-ED83-0C05-C8D086D11D47}" dt="2026-11-01T09:34:39.688" v="704" actId="20577"/>
          <ac:spMkLst>
            <pc:docMk/>
            <pc:sldMk cId="993774253" sldId="4541"/>
            <ac:spMk id="3" creationId="{9BD64B61-992F-6EE8-0265-6679F44F2E4D}"/>
          </ac:spMkLst>
        </pc:spChg>
      </pc:sldChg>
      <pc:sldChg chg="modSp add replId">
        <pc:chgData name="Jeremy Clifton" userId="S::wec@woodfordec.onmicrosoft.com::b7121016-a606-4e59-9b8c-d8cabdc242a8" providerId="AD" clId="Web-{70DD5C00-CB5D-ED83-0C05-C8D086D11D47}" dt="2026-11-01T09:39:22.537" v="708" actId="20577"/>
        <pc:sldMkLst>
          <pc:docMk/>
          <pc:sldMk cId="3039103003" sldId="4542"/>
        </pc:sldMkLst>
        <pc:spChg chg="mod">
          <ac:chgData name="Jeremy Clifton" userId="S::wec@woodfordec.onmicrosoft.com::b7121016-a606-4e59-9b8c-d8cabdc242a8" providerId="AD" clId="Web-{70DD5C00-CB5D-ED83-0C05-C8D086D11D47}" dt="2026-11-01T09:39:22.537" v="708" actId="20577"/>
          <ac:spMkLst>
            <pc:docMk/>
            <pc:sldMk cId="3039103003" sldId="4542"/>
            <ac:spMk id="3" creationId="{1C53AA21-F7D0-B385-0666-212FB52FA3C2}"/>
          </ac:spMkLst>
        </pc:spChg>
      </pc:sldChg>
      <pc:sldChg chg="add ord replId">
        <pc:chgData name="Jeremy Clifton" userId="S::wec@woodfordec.onmicrosoft.com::b7121016-a606-4e59-9b8c-d8cabdc242a8" providerId="AD" clId="Web-{70DD5C00-CB5D-ED83-0C05-C8D086D11D47}" dt="2026-11-01T09:34:44.266" v="707"/>
        <pc:sldMkLst>
          <pc:docMk/>
          <pc:sldMk cId="4067430438" sldId="4543"/>
        </pc:sldMkLst>
      </pc:sldChg>
      <pc:sldChg chg="add ord replId">
        <pc:chgData name="Jeremy Clifton" userId="S::wec@woodfordec.onmicrosoft.com::b7121016-a606-4e59-9b8c-d8cabdc242a8" providerId="AD" clId="Web-{70DD5C00-CB5D-ED83-0C05-C8D086D11D47}" dt="2026-11-01T09:40:55.653" v="711"/>
        <pc:sldMkLst>
          <pc:docMk/>
          <pc:sldMk cId="2489488950" sldId="4544"/>
        </pc:sldMkLst>
      </pc:sldChg>
    </pc:docChg>
  </pc:docChgLst>
  <pc:docChgLst>
    <pc:chgData name="Jeremy Clifton" userId="S::wec@woodfordec.onmicrosoft.com::b7121016-a606-4e59-9b8c-d8cabdc242a8" providerId="AD" clId="Web-{A30E2AE7-4A98-1F20-1132-8D501E879232}"/>
    <pc:docChg chg="addSld delSld modSld sldOrd">
      <pc:chgData name="Jeremy Clifton" userId="S::wec@woodfordec.onmicrosoft.com::b7121016-a606-4e59-9b8c-d8cabdc242a8" providerId="AD" clId="Web-{A30E2AE7-4A98-1F20-1132-8D501E879232}" dt="2026-10-29T17:50:16.809" v="22" actId="1076"/>
      <pc:docMkLst>
        <pc:docMk/>
      </pc:docMkLst>
    </pc:docChg>
  </pc:docChgLst>
  <pc:docChgLst>
    <pc:chgData name="Jeremy Clifton" userId="S::wec@woodfordec.onmicrosoft.com::b7121016-a606-4e59-9b8c-d8cabdc242a8" providerId="AD" clId="Web-{40142ED2-1BB9-E1EF-3FA5-C35D39A504AA}"/>
    <pc:docChg chg="addSld delSld modSld sldOrd">
      <pc:chgData name="Jeremy Clifton" userId="S::wec@woodfordec.onmicrosoft.com::b7121016-a606-4e59-9b8c-d8cabdc242a8" providerId="AD" clId="Web-{40142ED2-1BB9-E1EF-3FA5-C35D39A504AA}" dt="2026-10-04T09:03:27.130" v="799" actId="1076"/>
      <pc:docMkLst>
        <pc:docMk/>
      </pc:docMkLst>
    </pc:docChg>
  </pc:docChgLst>
  <pc:docChgLst>
    <pc:chgData name="Jeremy Clifton" userId="b7121016-a606-4e59-9b8c-d8cabdc242a8" providerId="ADAL" clId="{E211E35B-DF94-4D8F-8790-8C823AF181FA}"/>
    <pc:docChg chg="undo custSel addSld delSld">
      <pc:chgData name="Jeremy Clifton" userId="b7121016-a606-4e59-9b8c-d8cabdc242a8" providerId="ADAL" clId="{E211E35B-DF94-4D8F-8790-8C823AF181FA}" dt="2026-11-03T09:30:01.146" v="6" actId="47"/>
      <pc:docMkLst>
        <pc:docMk/>
      </pc:docMkLst>
      <pc:sldChg chg="add del">
        <pc:chgData name="Jeremy Clifton" userId="b7121016-a606-4e59-9b8c-d8cabdc242a8" providerId="ADAL" clId="{E211E35B-DF94-4D8F-8790-8C823AF181FA}" dt="2026-11-03T09:29:47.888" v="4" actId="47"/>
        <pc:sldMkLst>
          <pc:docMk/>
          <pc:sldMk cId="4109415116" sldId="294"/>
        </pc:sldMkLst>
      </pc:sldChg>
      <pc:sldChg chg="add del">
        <pc:chgData name="Jeremy Clifton" userId="b7121016-a606-4e59-9b8c-d8cabdc242a8" providerId="ADAL" clId="{E211E35B-DF94-4D8F-8790-8C823AF181FA}" dt="2026-11-03T09:29:47.888" v="4" actId="47"/>
        <pc:sldMkLst>
          <pc:docMk/>
          <pc:sldMk cId="2342286681" sldId="295"/>
        </pc:sldMkLst>
      </pc:sldChg>
      <pc:sldChg chg="add del">
        <pc:chgData name="Jeremy Clifton" userId="b7121016-a606-4e59-9b8c-d8cabdc242a8" providerId="ADAL" clId="{E211E35B-DF94-4D8F-8790-8C823AF181FA}" dt="2026-11-03T09:29:47.888" v="4" actId="47"/>
        <pc:sldMkLst>
          <pc:docMk/>
          <pc:sldMk cId="649297088" sldId="329"/>
        </pc:sldMkLst>
      </pc:sldChg>
      <pc:sldChg chg="add del">
        <pc:chgData name="Jeremy Clifton" userId="b7121016-a606-4e59-9b8c-d8cabdc242a8" providerId="ADAL" clId="{E211E35B-DF94-4D8F-8790-8C823AF181FA}" dt="2026-11-03T09:29:35.725" v="3" actId="47"/>
        <pc:sldMkLst>
          <pc:docMk/>
          <pc:sldMk cId="59391916" sldId="3680"/>
        </pc:sldMkLst>
      </pc:sldChg>
      <pc:sldChg chg="add del">
        <pc:chgData name="Jeremy Clifton" userId="b7121016-a606-4e59-9b8c-d8cabdc242a8" providerId="ADAL" clId="{E211E35B-DF94-4D8F-8790-8C823AF181FA}" dt="2026-11-03T09:29:47.888" v="4" actId="47"/>
        <pc:sldMkLst>
          <pc:docMk/>
          <pc:sldMk cId="1320250242" sldId="4008"/>
        </pc:sldMkLst>
      </pc:sldChg>
      <pc:sldChg chg="add del">
        <pc:chgData name="Jeremy Clifton" userId="b7121016-a606-4e59-9b8c-d8cabdc242a8" providerId="ADAL" clId="{E211E35B-DF94-4D8F-8790-8C823AF181FA}" dt="2026-11-03T09:30:01.146" v="6" actId="47"/>
        <pc:sldMkLst>
          <pc:docMk/>
          <pc:sldMk cId="3680972860" sldId="4456"/>
        </pc:sldMkLst>
      </pc:sldChg>
      <pc:sldChg chg="add del">
        <pc:chgData name="Jeremy Clifton" userId="b7121016-a606-4e59-9b8c-d8cabdc242a8" providerId="ADAL" clId="{E211E35B-DF94-4D8F-8790-8C823AF181FA}" dt="2026-11-03T09:30:01.146" v="6" actId="47"/>
        <pc:sldMkLst>
          <pc:docMk/>
          <pc:sldMk cId="3535782642" sldId="4492"/>
        </pc:sldMkLst>
      </pc:sldChg>
      <pc:sldChg chg="add del">
        <pc:chgData name="Jeremy Clifton" userId="b7121016-a606-4e59-9b8c-d8cabdc242a8" providerId="ADAL" clId="{E211E35B-DF94-4D8F-8790-8C823AF181FA}" dt="2026-11-03T09:29:47.888" v="4" actId="47"/>
        <pc:sldMkLst>
          <pc:docMk/>
          <pc:sldMk cId="3015536457" sldId="4493"/>
        </pc:sldMkLst>
      </pc:sldChg>
      <pc:sldChg chg="add del">
        <pc:chgData name="Jeremy Clifton" userId="b7121016-a606-4e59-9b8c-d8cabdc242a8" providerId="ADAL" clId="{E211E35B-DF94-4D8F-8790-8C823AF181FA}" dt="2026-11-03T09:29:47.888" v="4" actId="47"/>
        <pc:sldMkLst>
          <pc:docMk/>
          <pc:sldMk cId="1286040866" sldId="4494"/>
        </pc:sldMkLst>
      </pc:sldChg>
      <pc:sldChg chg="add del">
        <pc:chgData name="Jeremy Clifton" userId="b7121016-a606-4e59-9b8c-d8cabdc242a8" providerId="ADAL" clId="{E211E35B-DF94-4D8F-8790-8C823AF181FA}" dt="2026-11-03T09:29:47.888" v="4" actId="47"/>
        <pc:sldMkLst>
          <pc:docMk/>
          <pc:sldMk cId="2392727958" sldId="4495"/>
        </pc:sldMkLst>
      </pc:sldChg>
      <pc:sldChg chg="add del">
        <pc:chgData name="Jeremy Clifton" userId="b7121016-a606-4e59-9b8c-d8cabdc242a8" providerId="ADAL" clId="{E211E35B-DF94-4D8F-8790-8C823AF181FA}" dt="2026-11-03T09:30:01.146" v="6" actId="47"/>
        <pc:sldMkLst>
          <pc:docMk/>
          <pc:sldMk cId="3947154936" sldId="4498"/>
        </pc:sldMkLst>
      </pc:sldChg>
      <pc:sldChg chg="add del">
        <pc:chgData name="Jeremy Clifton" userId="b7121016-a606-4e59-9b8c-d8cabdc242a8" providerId="ADAL" clId="{E211E35B-DF94-4D8F-8790-8C823AF181FA}" dt="2026-11-03T09:30:01.146" v="6" actId="47"/>
        <pc:sldMkLst>
          <pc:docMk/>
          <pc:sldMk cId="459988591" sldId="4499"/>
        </pc:sldMkLst>
      </pc:sldChg>
      <pc:sldChg chg="add del">
        <pc:chgData name="Jeremy Clifton" userId="b7121016-a606-4e59-9b8c-d8cabdc242a8" providerId="ADAL" clId="{E211E35B-DF94-4D8F-8790-8C823AF181FA}" dt="2026-11-03T09:29:35.725" v="3" actId="47"/>
        <pc:sldMkLst>
          <pc:docMk/>
          <pc:sldMk cId="369940648" sldId="4500"/>
        </pc:sldMkLst>
      </pc:sldChg>
      <pc:sldChg chg="add del">
        <pc:chgData name="Jeremy Clifton" userId="b7121016-a606-4e59-9b8c-d8cabdc242a8" providerId="ADAL" clId="{E211E35B-DF94-4D8F-8790-8C823AF181FA}" dt="2026-11-03T09:29:35.725" v="3" actId="47"/>
        <pc:sldMkLst>
          <pc:docMk/>
          <pc:sldMk cId="1547241240" sldId="4501"/>
        </pc:sldMkLst>
      </pc:sldChg>
      <pc:sldChg chg="add del">
        <pc:chgData name="Jeremy Clifton" userId="b7121016-a606-4e59-9b8c-d8cabdc242a8" providerId="ADAL" clId="{E211E35B-DF94-4D8F-8790-8C823AF181FA}" dt="2026-11-03T09:29:35.725" v="3" actId="47"/>
        <pc:sldMkLst>
          <pc:docMk/>
          <pc:sldMk cId="2300183809" sldId="4502"/>
        </pc:sldMkLst>
      </pc:sldChg>
      <pc:sldChg chg="add del">
        <pc:chgData name="Jeremy Clifton" userId="b7121016-a606-4e59-9b8c-d8cabdc242a8" providerId="ADAL" clId="{E211E35B-DF94-4D8F-8790-8C823AF181FA}" dt="2026-11-03T09:29:35.725" v="3" actId="47"/>
        <pc:sldMkLst>
          <pc:docMk/>
          <pc:sldMk cId="2726812976" sldId="4503"/>
        </pc:sldMkLst>
      </pc:sldChg>
      <pc:sldChg chg="add del">
        <pc:chgData name="Jeremy Clifton" userId="b7121016-a606-4e59-9b8c-d8cabdc242a8" providerId="ADAL" clId="{E211E35B-DF94-4D8F-8790-8C823AF181FA}" dt="2026-11-03T09:30:01.146" v="6" actId="47"/>
        <pc:sldMkLst>
          <pc:docMk/>
          <pc:sldMk cId="2902679379" sldId="4504"/>
        </pc:sldMkLst>
      </pc:sldChg>
      <pc:sldChg chg="add del">
        <pc:chgData name="Jeremy Clifton" userId="b7121016-a606-4e59-9b8c-d8cabdc242a8" providerId="ADAL" clId="{E211E35B-DF94-4D8F-8790-8C823AF181FA}" dt="2026-11-03T09:29:54.164" v="5" actId="47"/>
        <pc:sldMkLst>
          <pc:docMk/>
          <pc:sldMk cId="1835939830" sldId="4506"/>
        </pc:sldMkLst>
      </pc:sldChg>
      <pc:sldChg chg="add del">
        <pc:chgData name="Jeremy Clifton" userId="b7121016-a606-4e59-9b8c-d8cabdc242a8" providerId="ADAL" clId="{E211E35B-DF94-4D8F-8790-8C823AF181FA}" dt="2026-11-03T09:29:35.725" v="3" actId="47"/>
        <pc:sldMkLst>
          <pc:docMk/>
          <pc:sldMk cId="1125649817" sldId="4507"/>
        </pc:sldMkLst>
      </pc:sldChg>
      <pc:sldChg chg="add del">
        <pc:chgData name="Jeremy Clifton" userId="b7121016-a606-4e59-9b8c-d8cabdc242a8" providerId="ADAL" clId="{E211E35B-DF94-4D8F-8790-8C823AF181FA}" dt="2026-11-03T09:29:35.725" v="3" actId="47"/>
        <pc:sldMkLst>
          <pc:docMk/>
          <pc:sldMk cId="1415449322" sldId="4508"/>
        </pc:sldMkLst>
      </pc:sldChg>
      <pc:sldChg chg="add del">
        <pc:chgData name="Jeremy Clifton" userId="b7121016-a606-4e59-9b8c-d8cabdc242a8" providerId="ADAL" clId="{E211E35B-DF94-4D8F-8790-8C823AF181FA}" dt="2026-11-03T09:29:35.725" v="3" actId="47"/>
        <pc:sldMkLst>
          <pc:docMk/>
          <pc:sldMk cId="1262338987" sldId="4509"/>
        </pc:sldMkLst>
      </pc:sldChg>
      <pc:sldChg chg="add del">
        <pc:chgData name="Jeremy Clifton" userId="b7121016-a606-4e59-9b8c-d8cabdc242a8" providerId="ADAL" clId="{E211E35B-DF94-4D8F-8790-8C823AF181FA}" dt="2026-11-03T09:29:35.725" v="3" actId="47"/>
        <pc:sldMkLst>
          <pc:docMk/>
          <pc:sldMk cId="539393850" sldId="4510"/>
        </pc:sldMkLst>
      </pc:sldChg>
      <pc:sldChg chg="add del">
        <pc:chgData name="Jeremy Clifton" userId="b7121016-a606-4e59-9b8c-d8cabdc242a8" providerId="ADAL" clId="{E211E35B-DF94-4D8F-8790-8C823AF181FA}" dt="2026-11-03T09:29:35.725" v="3" actId="47"/>
        <pc:sldMkLst>
          <pc:docMk/>
          <pc:sldMk cId="286558159" sldId="4511"/>
        </pc:sldMkLst>
      </pc:sldChg>
      <pc:sldChg chg="add del">
        <pc:chgData name="Jeremy Clifton" userId="b7121016-a606-4e59-9b8c-d8cabdc242a8" providerId="ADAL" clId="{E211E35B-DF94-4D8F-8790-8C823AF181FA}" dt="2026-11-03T09:29:35.725" v="3" actId="47"/>
        <pc:sldMkLst>
          <pc:docMk/>
          <pc:sldMk cId="2682525802" sldId="4512"/>
        </pc:sldMkLst>
      </pc:sldChg>
      <pc:sldChg chg="add del">
        <pc:chgData name="Jeremy Clifton" userId="b7121016-a606-4e59-9b8c-d8cabdc242a8" providerId="ADAL" clId="{E211E35B-DF94-4D8F-8790-8C823AF181FA}" dt="2026-11-03T09:29:35.725" v="3" actId="47"/>
        <pc:sldMkLst>
          <pc:docMk/>
          <pc:sldMk cId="2119127133" sldId="4513"/>
        </pc:sldMkLst>
      </pc:sldChg>
      <pc:sldChg chg="add del">
        <pc:chgData name="Jeremy Clifton" userId="b7121016-a606-4e59-9b8c-d8cabdc242a8" providerId="ADAL" clId="{E211E35B-DF94-4D8F-8790-8C823AF181FA}" dt="2026-11-03T09:29:35.725" v="3" actId="47"/>
        <pc:sldMkLst>
          <pc:docMk/>
          <pc:sldMk cId="1080807543" sldId="4514"/>
        </pc:sldMkLst>
      </pc:sldChg>
      <pc:sldChg chg="add del">
        <pc:chgData name="Jeremy Clifton" userId="b7121016-a606-4e59-9b8c-d8cabdc242a8" providerId="ADAL" clId="{E211E35B-DF94-4D8F-8790-8C823AF181FA}" dt="2026-11-03T09:29:35.725" v="3" actId="47"/>
        <pc:sldMkLst>
          <pc:docMk/>
          <pc:sldMk cId="547829537" sldId="4515"/>
        </pc:sldMkLst>
      </pc:sldChg>
      <pc:sldChg chg="add del">
        <pc:chgData name="Jeremy Clifton" userId="b7121016-a606-4e59-9b8c-d8cabdc242a8" providerId="ADAL" clId="{E211E35B-DF94-4D8F-8790-8C823AF181FA}" dt="2026-11-03T09:29:35.725" v="3" actId="47"/>
        <pc:sldMkLst>
          <pc:docMk/>
          <pc:sldMk cId="169381092" sldId="4517"/>
        </pc:sldMkLst>
      </pc:sldChg>
    </pc:docChg>
  </pc:docChgLst>
  <pc:docChgLst>
    <pc:chgData name="Jeremy Clifton" userId="b7121016-a606-4e59-9b8c-d8cabdc242a8" providerId="ADAL" clId="{59DAF793-FF44-4679-BC2D-399D97055421}"/>
    <pc:docChg chg="custSel addSld delSld modSld">
      <pc:chgData name="Jeremy Clifton" userId="b7121016-a606-4e59-9b8c-d8cabdc242a8" providerId="ADAL" clId="{59DAF793-FF44-4679-BC2D-399D97055421}" dt="2026-10-04T09:30:32.846" v="193" actId="47"/>
      <pc:docMkLst>
        <pc:docMk/>
      </pc:docMkLst>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4283" cy="498295"/>
          </a:xfrm>
          <a:prstGeom prst="rect">
            <a:avLst/>
          </a:prstGeom>
        </p:spPr>
        <p:txBody>
          <a:bodyPr vert="horz" lIns="91330" tIns="45665" rIns="91330" bIns="45665" rtlCol="0"/>
          <a:lstStyle>
            <a:lvl1pPr algn="l">
              <a:defRPr sz="1200"/>
            </a:lvl1pPr>
          </a:lstStyle>
          <a:p>
            <a:endParaRPr lang="en-GB"/>
          </a:p>
        </p:txBody>
      </p:sp>
      <p:sp>
        <p:nvSpPr>
          <p:cNvPr id="3" name="Date Placeholder 2"/>
          <p:cNvSpPr>
            <a:spLocks noGrp="1"/>
          </p:cNvSpPr>
          <p:nvPr>
            <p:ph type="dt" idx="1"/>
          </p:nvPr>
        </p:nvSpPr>
        <p:spPr>
          <a:xfrm>
            <a:off x="3848645" y="0"/>
            <a:ext cx="2944283" cy="498295"/>
          </a:xfrm>
          <a:prstGeom prst="rect">
            <a:avLst/>
          </a:prstGeom>
        </p:spPr>
        <p:txBody>
          <a:bodyPr vert="horz" lIns="91330" tIns="45665" rIns="91330" bIns="45665" rtlCol="0"/>
          <a:lstStyle>
            <a:lvl1pPr algn="r">
              <a:defRPr sz="1200"/>
            </a:lvl1pPr>
          </a:lstStyle>
          <a:p>
            <a:fld id="{D53EB7DD-7AB6-42BD-9F39-79E2E8754541}" type="datetimeFigureOut">
              <a:rPr lang="en-GB" smtClean="0"/>
              <a:t>03/11/2026</a:t>
            </a:fld>
            <a:endParaRPr lang="en-GB"/>
          </a:p>
        </p:txBody>
      </p:sp>
      <p:sp>
        <p:nvSpPr>
          <p:cNvPr id="4" name="Slide Image Placeholder 3"/>
          <p:cNvSpPr>
            <a:spLocks noGrp="1" noRot="1" noChangeAspect="1"/>
          </p:cNvSpPr>
          <p:nvPr>
            <p:ph type="sldImg" idx="2"/>
          </p:nvPr>
        </p:nvSpPr>
        <p:spPr>
          <a:xfrm>
            <a:off x="417513" y="1241425"/>
            <a:ext cx="5959475" cy="3352800"/>
          </a:xfrm>
          <a:prstGeom prst="rect">
            <a:avLst/>
          </a:prstGeom>
          <a:noFill/>
          <a:ln w="12700">
            <a:solidFill>
              <a:prstClr val="black"/>
            </a:solidFill>
          </a:ln>
        </p:spPr>
        <p:txBody>
          <a:bodyPr vert="horz" lIns="91330" tIns="45665" rIns="91330" bIns="45665" rtlCol="0" anchor="ctr"/>
          <a:lstStyle/>
          <a:p>
            <a:endParaRPr lang="en-GB"/>
          </a:p>
        </p:txBody>
      </p:sp>
      <p:sp>
        <p:nvSpPr>
          <p:cNvPr id="5" name="Notes Placeholder 4"/>
          <p:cNvSpPr>
            <a:spLocks noGrp="1"/>
          </p:cNvSpPr>
          <p:nvPr>
            <p:ph type="body" sz="quarter" idx="3"/>
          </p:nvPr>
        </p:nvSpPr>
        <p:spPr>
          <a:xfrm>
            <a:off x="679450" y="4779487"/>
            <a:ext cx="5435600" cy="3910488"/>
          </a:xfrm>
          <a:prstGeom prst="rect">
            <a:avLst/>
          </a:prstGeom>
        </p:spPr>
        <p:txBody>
          <a:bodyPr vert="horz" lIns="91330" tIns="45665" rIns="91330" bIns="4566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33107"/>
            <a:ext cx="2944283" cy="498294"/>
          </a:xfrm>
          <a:prstGeom prst="rect">
            <a:avLst/>
          </a:prstGeom>
        </p:spPr>
        <p:txBody>
          <a:bodyPr vert="horz" lIns="91330" tIns="45665" rIns="91330" bIns="45665" rtlCol="0" anchor="b"/>
          <a:lstStyle>
            <a:lvl1pPr algn="l">
              <a:defRPr sz="1200"/>
            </a:lvl1pPr>
          </a:lstStyle>
          <a:p>
            <a:endParaRPr lang="en-GB"/>
          </a:p>
        </p:txBody>
      </p:sp>
      <p:sp>
        <p:nvSpPr>
          <p:cNvPr id="7" name="Slide Number Placeholder 6"/>
          <p:cNvSpPr>
            <a:spLocks noGrp="1"/>
          </p:cNvSpPr>
          <p:nvPr>
            <p:ph type="sldNum" sz="quarter" idx="5"/>
          </p:nvPr>
        </p:nvSpPr>
        <p:spPr>
          <a:xfrm>
            <a:off x="3848645" y="9433107"/>
            <a:ext cx="2944283" cy="498294"/>
          </a:xfrm>
          <a:prstGeom prst="rect">
            <a:avLst/>
          </a:prstGeom>
        </p:spPr>
        <p:txBody>
          <a:bodyPr vert="horz" lIns="91330" tIns="45665" rIns="91330" bIns="45665" rtlCol="0" anchor="b"/>
          <a:lstStyle>
            <a:lvl1pPr algn="r">
              <a:defRPr sz="1200"/>
            </a:lvl1pPr>
          </a:lstStyle>
          <a:p>
            <a:fld id="{C57F6B98-AE3F-4561-ACA5-C79A3D72D965}" type="slidenum">
              <a:rPr lang="en-GB" smtClean="0"/>
              <a:t>‹#›</a:t>
            </a:fld>
            <a:endParaRPr lang="en-GB"/>
          </a:p>
        </p:txBody>
      </p:sp>
    </p:spTree>
    <p:extLst>
      <p:ext uri="{BB962C8B-B14F-4D97-AF65-F5344CB8AC3E}">
        <p14:creationId xmlns:p14="http://schemas.microsoft.com/office/powerpoint/2010/main" val="841576696"/>
      </p:ext>
    </p:extLst>
  </p:cSld>
  <p:clrMap bg1="lt1" tx1="dk1" bg2="lt2" tx2="dk2" accent1="accent1" accent2="accent2" accent3="accent3" accent4="accent4" accent5="accent5" accent6="accent6" hlink="hlink" folHlink="folHlink"/>
  <p:notesStyle>
    <a:lvl1pPr marL="0" algn="l" defTabSz="914363" rtl="0" eaLnBrk="1" latinLnBrk="0" hangingPunct="1">
      <a:defRPr sz="1200" kern="1200">
        <a:solidFill>
          <a:schemeClr val="tx1"/>
        </a:solidFill>
        <a:latin typeface="+mn-lt"/>
        <a:ea typeface="+mn-ea"/>
        <a:cs typeface="+mn-cs"/>
      </a:defRPr>
    </a:lvl1pPr>
    <a:lvl2pPr marL="457182" algn="l" defTabSz="914363" rtl="0" eaLnBrk="1" latinLnBrk="0" hangingPunct="1">
      <a:defRPr sz="1200" kern="1200">
        <a:solidFill>
          <a:schemeClr val="tx1"/>
        </a:solidFill>
        <a:latin typeface="+mn-lt"/>
        <a:ea typeface="+mn-ea"/>
        <a:cs typeface="+mn-cs"/>
      </a:defRPr>
    </a:lvl2pPr>
    <a:lvl3pPr marL="914363" algn="l" defTabSz="914363" rtl="0" eaLnBrk="1" latinLnBrk="0" hangingPunct="1">
      <a:defRPr sz="1200" kern="1200">
        <a:solidFill>
          <a:schemeClr val="tx1"/>
        </a:solidFill>
        <a:latin typeface="+mn-lt"/>
        <a:ea typeface="+mn-ea"/>
        <a:cs typeface="+mn-cs"/>
      </a:defRPr>
    </a:lvl3pPr>
    <a:lvl4pPr marL="1371545" algn="l" defTabSz="914363" rtl="0" eaLnBrk="1" latinLnBrk="0" hangingPunct="1">
      <a:defRPr sz="1200" kern="1200">
        <a:solidFill>
          <a:schemeClr val="tx1"/>
        </a:solidFill>
        <a:latin typeface="+mn-lt"/>
        <a:ea typeface="+mn-ea"/>
        <a:cs typeface="+mn-cs"/>
      </a:defRPr>
    </a:lvl4pPr>
    <a:lvl5pPr marL="1828727" algn="l" defTabSz="914363" rtl="0" eaLnBrk="1" latinLnBrk="0" hangingPunct="1">
      <a:defRPr sz="1200" kern="1200">
        <a:solidFill>
          <a:schemeClr val="tx1"/>
        </a:solidFill>
        <a:latin typeface="+mn-lt"/>
        <a:ea typeface="+mn-ea"/>
        <a:cs typeface="+mn-cs"/>
      </a:defRPr>
    </a:lvl5pPr>
    <a:lvl6pPr marL="2285909" algn="l" defTabSz="914363" rtl="0" eaLnBrk="1" latinLnBrk="0" hangingPunct="1">
      <a:defRPr sz="1200" kern="1200">
        <a:solidFill>
          <a:schemeClr val="tx1"/>
        </a:solidFill>
        <a:latin typeface="+mn-lt"/>
        <a:ea typeface="+mn-ea"/>
        <a:cs typeface="+mn-cs"/>
      </a:defRPr>
    </a:lvl6pPr>
    <a:lvl7pPr marL="2743090" algn="l" defTabSz="914363" rtl="0" eaLnBrk="1" latinLnBrk="0" hangingPunct="1">
      <a:defRPr sz="1200" kern="1200">
        <a:solidFill>
          <a:schemeClr val="tx1"/>
        </a:solidFill>
        <a:latin typeface="+mn-lt"/>
        <a:ea typeface="+mn-ea"/>
        <a:cs typeface="+mn-cs"/>
      </a:defRPr>
    </a:lvl7pPr>
    <a:lvl8pPr marL="3200272" algn="l" defTabSz="914363" rtl="0" eaLnBrk="1" latinLnBrk="0" hangingPunct="1">
      <a:defRPr sz="1200" kern="1200">
        <a:solidFill>
          <a:schemeClr val="tx1"/>
        </a:solidFill>
        <a:latin typeface="+mn-lt"/>
        <a:ea typeface="+mn-ea"/>
        <a:cs typeface="+mn-cs"/>
      </a:defRPr>
    </a:lvl8pPr>
    <a:lvl9pPr marL="3657454" algn="l" defTabSz="914363"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D6F23B5-3E63-4248-9393-5DCE9F5782DE}" type="datetimeFigureOut">
              <a:rPr lang="en-GB" smtClean="0"/>
              <a:t>03/11/2026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96247B0-9984-438F-8AC6-01AF0A09CCCB}" type="slidenum">
              <a:rPr lang="en-GB" smtClean="0"/>
              <a:t>‹#›</a:t>
            </a:fld>
            <a:endParaRPr lang="en-GB"/>
          </a:p>
        </p:txBody>
      </p:sp>
    </p:spTree>
    <p:extLst>
      <p:ext uri="{BB962C8B-B14F-4D97-AF65-F5344CB8AC3E}">
        <p14:creationId xmlns:p14="http://schemas.microsoft.com/office/powerpoint/2010/main" val="35314355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6F23B5-3E63-4248-9393-5DCE9F5782DE}" type="datetimeFigureOut">
              <a:rPr lang="en-GB" smtClean="0"/>
              <a:t>03/11/2026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96247B0-9984-438F-8AC6-01AF0A09CCCB}" type="slidenum">
              <a:rPr lang="en-GB" smtClean="0"/>
              <a:t>‹#›</a:t>
            </a:fld>
            <a:endParaRPr lang="en-GB"/>
          </a:p>
        </p:txBody>
      </p:sp>
    </p:spTree>
    <p:extLst>
      <p:ext uri="{BB962C8B-B14F-4D97-AF65-F5344CB8AC3E}">
        <p14:creationId xmlns:p14="http://schemas.microsoft.com/office/powerpoint/2010/main" val="206770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D6F23B5-3E63-4248-9393-5DCE9F5782DE}" type="datetimeFigureOut">
              <a:rPr lang="en-GB" smtClean="0"/>
              <a:t>03/11/2026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96247B0-9984-438F-8AC6-01AF0A09CCCB}" type="slidenum">
              <a:rPr lang="en-GB" smtClean="0"/>
              <a:t>‹#›</a:t>
            </a:fld>
            <a:endParaRPr lang="en-GB"/>
          </a:p>
        </p:txBody>
      </p:sp>
    </p:spTree>
    <p:extLst>
      <p:ext uri="{BB962C8B-B14F-4D97-AF65-F5344CB8AC3E}">
        <p14:creationId xmlns:p14="http://schemas.microsoft.com/office/powerpoint/2010/main" val="25595705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D6F23B5-3E63-4248-9393-5DCE9F5782DE}" type="datetimeFigureOut">
              <a:rPr lang="en-GB" smtClean="0"/>
              <a:t>03/11/2026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96247B0-9984-438F-8AC6-01AF0A09CCCB}" type="slidenum">
              <a:rPr lang="en-GB" smtClean="0"/>
              <a:t>‹#›</a:t>
            </a:fld>
            <a:endParaRPr lang="en-GB"/>
          </a:p>
        </p:txBody>
      </p:sp>
    </p:spTree>
    <p:extLst>
      <p:ext uri="{BB962C8B-B14F-4D97-AF65-F5344CB8AC3E}">
        <p14:creationId xmlns:p14="http://schemas.microsoft.com/office/powerpoint/2010/main" val="39912215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6"/>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6"/>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D6F23B5-3E63-4248-9393-5DCE9F5782DE}" type="datetimeFigureOut">
              <a:rPr lang="en-GB" smtClean="0"/>
              <a:t>03/11/2026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96247B0-9984-438F-8AC6-01AF0A09CCCB}" type="slidenum">
              <a:rPr lang="en-GB" smtClean="0"/>
              <a:t>‹#›</a:t>
            </a:fld>
            <a:endParaRPr lang="en-GB"/>
          </a:p>
        </p:txBody>
      </p:sp>
    </p:spTree>
    <p:extLst>
      <p:ext uri="{BB962C8B-B14F-4D97-AF65-F5344CB8AC3E}">
        <p14:creationId xmlns:p14="http://schemas.microsoft.com/office/powerpoint/2010/main" val="12055734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D6F23B5-3E63-4248-9393-5DCE9F5782DE}" type="datetimeFigureOut">
              <a:rPr lang="en-GB" smtClean="0"/>
              <a:t>03/11/2026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96247B0-9984-438F-8AC6-01AF0A09CCCB}" type="slidenum">
              <a:rPr lang="en-GB" smtClean="0"/>
              <a:t>‹#›</a:t>
            </a:fld>
            <a:endParaRPr lang="en-GB"/>
          </a:p>
        </p:txBody>
      </p:sp>
    </p:spTree>
    <p:extLst>
      <p:ext uri="{BB962C8B-B14F-4D97-AF65-F5344CB8AC3E}">
        <p14:creationId xmlns:p14="http://schemas.microsoft.com/office/powerpoint/2010/main" val="3646215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6F23B5-3E63-4248-9393-5DCE9F5782DE}" type="datetimeFigureOut">
              <a:rPr lang="en-GB" smtClean="0"/>
              <a:t>03/11/2026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96247B0-9984-438F-8AC6-01AF0A09CCCB}" type="slidenum">
              <a:rPr lang="en-GB" smtClean="0"/>
              <a:t>‹#›</a:t>
            </a:fld>
            <a:endParaRPr lang="en-GB"/>
          </a:p>
        </p:txBody>
      </p:sp>
    </p:spTree>
    <p:extLst>
      <p:ext uri="{BB962C8B-B14F-4D97-AF65-F5344CB8AC3E}">
        <p14:creationId xmlns:p14="http://schemas.microsoft.com/office/powerpoint/2010/main" val="6741136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D6F23B5-3E63-4248-9393-5DCE9F5782DE}" type="datetimeFigureOut">
              <a:rPr lang="en-GB" smtClean="0"/>
              <a:t>03/11/2026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96247B0-9984-438F-8AC6-01AF0A09CCCB}" type="slidenum">
              <a:rPr lang="en-GB" smtClean="0"/>
              <a:t>‹#›</a:t>
            </a:fld>
            <a:endParaRPr lang="en-GB"/>
          </a:p>
        </p:txBody>
      </p:sp>
    </p:spTree>
    <p:extLst>
      <p:ext uri="{BB962C8B-B14F-4D97-AF65-F5344CB8AC3E}">
        <p14:creationId xmlns:p14="http://schemas.microsoft.com/office/powerpoint/2010/main" val="18067150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D6F23B5-3E63-4248-9393-5DCE9F5782DE}" type="datetimeFigureOut">
              <a:rPr lang="en-GB" smtClean="0"/>
              <a:t>03/11/2026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96247B0-9984-438F-8AC6-01AF0A09CCCB}" type="slidenum">
              <a:rPr lang="en-GB" smtClean="0"/>
              <a:t>‹#›</a:t>
            </a:fld>
            <a:endParaRPr lang="en-GB"/>
          </a:p>
        </p:txBody>
      </p:sp>
    </p:spTree>
    <p:extLst>
      <p:ext uri="{BB962C8B-B14F-4D97-AF65-F5344CB8AC3E}">
        <p14:creationId xmlns:p14="http://schemas.microsoft.com/office/powerpoint/2010/main" val="17025576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6F23B5-3E63-4248-9393-5DCE9F5782DE}" type="datetimeFigureOut">
              <a:rPr lang="en-GB" smtClean="0"/>
              <a:t>03/11/2026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96247B0-9984-438F-8AC6-01AF0A09CCCB}" type="slidenum">
              <a:rPr lang="en-GB" smtClean="0"/>
              <a:t>‹#›</a:t>
            </a:fld>
            <a:endParaRPr lang="en-GB"/>
          </a:p>
        </p:txBody>
      </p:sp>
    </p:spTree>
    <p:extLst>
      <p:ext uri="{BB962C8B-B14F-4D97-AF65-F5344CB8AC3E}">
        <p14:creationId xmlns:p14="http://schemas.microsoft.com/office/powerpoint/2010/main" val="15654606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6F23B5-3E63-4248-9393-5DCE9F5782DE}" type="datetimeFigureOut">
              <a:rPr lang="en-GB" smtClean="0"/>
              <a:t>03/11/2026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96247B0-9984-438F-8AC6-01AF0A09CCCB}" type="slidenum">
              <a:rPr lang="en-GB" smtClean="0"/>
              <a:t>‹#›</a:t>
            </a:fld>
            <a:endParaRPr lang="en-GB"/>
          </a:p>
        </p:txBody>
      </p:sp>
    </p:spTree>
    <p:extLst>
      <p:ext uri="{BB962C8B-B14F-4D97-AF65-F5344CB8AC3E}">
        <p14:creationId xmlns:p14="http://schemas.microsoft.com/office/powerpoint/2010/main" val="14856168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6F23B5-3E63-4248-9393-5DCE9F5782DE}" type="datetimeFigureOut">
              <a:rPr lang="en-GB" smtClean="0"/>
              <a:t>03/11/2026</a:t>
            </a:fld>
            <a:endParaRPr lang="en-GB"/>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6247B0-9984-438F-8AC6-01AF0A09CCCB}" type="slidenum">
              <a:rPr lang="en-GB" smtClean="0"/>
              <a:t>‹#›</a:t>
            </a:fld>
            <a:endParaRPr lang="en-GB"/>
          </a:p>
        </p:txBody>
      </p:sp>
    </p:spTree>
    <p:extLst>
      <p:ext uri="{BB962C8B-B14F-4D97-AF65-F5344CB8AC3E}">
        <p14:creationId xmlns:p14="http://schemas.microsoft.com/office/powerpoint/2010/main" val="119798912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BFB25A-4159-2928-7D28-16AF1F4A384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F4B9605-BCC7-F68A-1EB2-F5498B1197F7}"/>
              </a:ext>
            </a:extLst>
          </p:cNvPr>
          <p:cNvPicPr>
            <a:picLocks noChangeAspect="1"/>
          </p:cNvPicPr>
          <p:nvPr/>
        </p:nvPicPr>
        <p:blipFill>
          <a:blip r:embed="rId2"/>
          <a:stretch>
            <a:fillRect/>
          </a:stretch>
        </p:blipFill>
        <p:spPr>
          <a:xfrm>
            <a:off x="3560499" y="231913"/>
            <a:ext cx="4728654" cy="6394174"/>
          </a:xfrm>
          <a:prstGeom prst="rect">
            <a:avLst/>
          </a:prstGeom>
        </p:spPr>
      </p:pic>
    </p:spTree>
    <p:extLst>
      <p:ext uri="{BB962C8B-B14F-4D97-AF65-F5344CB8AC3E}">
        <p14:creationId xmlns:p14="http://schemas.microsoft.com/office/powerpoint/2010/main" val="27268129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06B916-E439-8F51-8F61-843A2800E57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BE3048E-FBF8-9F4F-555C-2CF54E6C3D5E}"/>
              </a:ext>
            </a:extLst>
          </p:cNvPr>
          <p:cNvPicPr>
            <a:picLocks noChangeAspect="1"/>
          </p:cNvPicPr>
          <p:nvPr/>
        </p:nvPicPr>
        <p:blipFill>
          <a:blip r:embed="rId2"/>
          <a:stretch>
            <a:fillRect/>
          </a:stretch>
        </p:blipFill>
        <p:spPr>
          <a:xfrm>
            <a:off x="1563094" y="209826"/>
            <a:ext cx="9065812" cy="6427304"/>
          </a:xfrm>
          <a:prstGeom prst="rect">
            <a:avLst/>
          </a:prstGeom>
        </p:spPr>
      </p:pic>
    </p:spTree>
    <p:extLst>
      <p:ext uri="{BB962C8B-B14F-4D97-AF65-F5344CB8AC3E}">
        <p14:creationId xmlns:p14="http://schemas.microsoft.com/office/powerpoint/2010/main" val="23001838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CAD0E7-1C09-8301-784C-B91A2029428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65077F6-D0A5-192F-9104-D2E2C718E69C}"/>
              </a:ext>
            </a:extLst>
          </p:cNvPr>
          <p:cNvSpPr txBox="1"/>
          <p:nvPr/>
        </p:nvSpPr>
        <p:spPr>
          <a:xfrm>
            <a:off x="130087" y="115802"/>
            <a:ext cx="11628567"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u="sng">
                <a:solidFill>
                  <a:schemeClr val="bg2"/>
                </a:solidFill>
                <a:ea typeface="Calibri"/>
                <a:cs typeface="Calibri"/>
              </a:rPr>
              <a:t>Mark 6</a:t>
            </a:r>
            <a:endParaRPr lang="en-US" sz="3600">
              <a:solidFill>
                <a:schemeClr val="bg2"/>
              </a:solidFill>
              <a:ea typeface="Calibri"/>
              <a:cs typeface="Calibri"/>
            </a:endParaRPr>
          </a:p>
          <a:p>
            <a:r>
              <a:rPr lang="en-US" dirty="0">
                <a:solidFill>
                  <a:srgbClr val="FFFF00"/>
                </a:solidFill>
                <a:ea typeface="Calibri"/>
                <a:cs typeface="Calibri"/>
              </a:rPr>
              <a:t>30</a:t>
            </a:r>
            <a:r>
              <a:rPr lang="en-US" sz="3200" dirty="0">
                <a:solidFill>
                  <a:srgbClr val="FFFF00"/>
                </a:solidFill>
                <a:ea typeface="Calibri"/>
                <a:cs typeface="Calibri"/>
              </a:rPr>
              <a:t> The apostles gathered round Jesus and reported to him all they </a:t>
            </a:r>
            <a:r>
              <a:rPr lang="en-US" sz="3200">
                <a:solidFill>
                  <a:srgbClr val="FFFF00"/>
                </a:solidFill>
                <a:ea typeface="Calibri"/>
                <a:cs typeface="Calibri"/>
              </a:rPr>
              <a:t>had done and taught.</a:t>
            </a:r>
            <a:r>
              <a:rPr lang="en-US" sz="3200" dirty="0">
                <a:solidFill>
                  <a:schemeClr val="bg2"/>
                </a:solidFill>
                <a:ea typeface="Calibri"/>
                <a:cs typeface="Calibri"/>
              </a:rPr>
              <a:t> </a:t>
            </a:r>
          </a:p>
        </p:txBody>
      </p:sp>
    </p:spTree>
    <p:extLst>
      <p:ext uri="{BB962C8B-B14F-4D97-AF65-F5344CB8AC3E}">
        <p14:creationId xmlns:p14="http://schemas.microsoft.com/office/powerpoint/2010/main" val="593919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08250-3084-5A85-46A6-AEE84602FD1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7A04F8D-7EB3-1A06-ED17-4E8E81DA3282}"/>
              </a:ext>
            </a:extLst>
          </p:cNvPr>
          <p:cNvSpPr txBox="1"/>
          <p:nvPr/>
        </p:nvSpPr>
        <p:spPr>
          <a:xfrm>
            <a:off x="130087" y="115802"/>
            <a:ext cx="11628567" cy="21236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u="sng">
                <a:solidFill>
                  <a:schemeClr val="bg2"/>
                </a:solidFill>
                <a:ea typeface="Calibri"/>
                <a:cs typeface="Calibri"/>
              </a:rPr>
              <a:t>Mark 6</a:t>
            </a:r>
            <a:endParaRPr lang="en-US" sz="3600">
              <a:solidFill>
                <a:schemeClr val="bg2"/>
              </a:solidFill>
              <a:ea typeface="Calibri"/>
              <a:cs typeface="Calibri"/>
            </a:endParaRPr>
          </a:p>
          <a:p>
            <a:r>
              <a:rPr lang="en-US" dirty="0">
                <a:solidFill>
                  <a:schemeClr val="bg2"/>
                </a:solidFill>
                <a:ea typeface="Calibri"/>
                <a:cs typeface="Calibri"/>
              </a:rPr>
              <a:t>30</a:t>
            </a:r>
            <a:r>
              <a:rPr lang="en-US" sz="3200" dirty="0">
                <a:solidFill>
                  <a:schemeClr val="bg2"/>
                </a:solidFill>
                <a:ea typeface="Calibri"/>
                <a:cs typeface="Calibri"/>
              </a:rPr>
              <a:t> The apostles gathered round Jesus and reported to him all they had done and taught. </a:t>
            </a:r>
            <a:r>
              <a:rPr lang="en-US">
                <a:solidFill>
                  <a:schemeClr val="bg2"/>
                </a:solidFill>
                <a:ea typeface="Calibri"/>
                <a:cs typeface="Calibri"/>
              </a:rPr>
              <a:t>31</a:t>
            </a:r>
            <a:r>
              <a:rPr lang="en-US" sz="3200">
                <a:solidFill>
                  <a:schemeClr val="bg2"/>
                </a:solidFill>
                <a:ea typeface="Calibri"/>
                <a:cs typeface="Calibri"/>
              </a:rPr>
              <a:t> Then, because </a:t>
            </a:r>
            <a:r>
              <a:rPr lang="en-US" sz="3200">
                <a:solidFill>
                  <a:srgbClr val="FFFF00"/>
                </a:solidFill>
                <a:ea typeface="Calibri"/>
                <a:cs typeface="Calibri"/>
              </a:rPr>
              <a:t>so many people were coming and going that they did not even have a chance to eat</a:t>
            </a:r>
          </a:p>
        </p:txBody>
      </p:sp>
    </p:spTree>
    <p:extLst>
      <p:ext uri="{BB962C8B-B14F-4D97-AF65-F5344CB8AC3E}">
        <p14:creationId xmlns:p14="http://schemas.microsoft.com/office/powerpoint/2010/main" val="12623389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8798F-A97D-8A4F-F418-6E956AC2EA1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054E87A-754D-B111-B2E7-CE1B7B97BF1A}"/>
              </a:ext>
            </a:extLst>
          </p:cNvPr>
          <p:cNvSpPr txBox="1"/>
          <p:nvPr/>
        </p:nvSpPr>
        <p:spPr>
          <a:xfrm>
            <a:off x="130087" y="115802"/>
            <a:ext cx="11628567" cy="55707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u="sng">
                <a:solidFill>
                  <a:schemeClr val="bg2"/>
                </a:solidFill>
                <a:ea typeface="Calibri"/>
                <a:cs typeface="Calibri"/>
              </a:rPr>
              <a:t>Mark 6</a:t>
            </a:r>
            <a:endParaRPr lang="en-US" sz="3600">
              <a:solidFill>
                <a:schemeClr val="bg2"/>
              </a:solidFill>
              <a:ea typeface="Calibri"/>
              <a:cs typeface="Calibri"/>
            </a:endParaRPr>
          </a:p>
          <a:p>
            <a:r>
              <a:rPr lang="en-US" dirty="0">
                <a:solidFill>
                  <a:schemeClr val="bg2"/>
                </a:solidFill>
                <a:ea typeface="Calibri"/>
                <a:cs typeface="Calibri"/>
              </a:rPr>
              <a:t>30</a:t>
            </a:r>
            <a:r>
              <a:rPr lang="en-US" sz="3200" dirty="0">
                <a:solidFill>
                  <a:schemeClr val="bg2"/>
                </a:solidFill>
                <a:ea typeface="Calibri"/>
                <a:cs typeface="Calibri"/>
              </a:rPr>
              <a:t> The apostles gathered round Jesus and reported to him all they had done and taught. </a:t>
            </a:r>
            <a:r>
              <a:rPr lang="en-US">
                <a:solidFill>
                  <a:schemeClr val="bg2"/>
                </a:solidFill>
                <a:ea typeface="Calibri"/>
                <a:cs typeface="Calibri"/>
              </a:rPr>
              <a:t>31</a:t>
            </a:r>
            <a:r>
              <a:rPr lang="en-US" sz="3200">
                <a:solidFill>
                  <a:schemeClr val="bg2"/>
                </a:solidFill>
                <a:ea typeface="Calibri"/>
                <a:cs typeface="Calibri"/>
              </a:rPr>
              <a:t> Then, because so many people were coming </a:t>
            </a:r>
            <a:r>
              <a:rPr lang="en-US" sz="3200" dirty="0">
                <a:solidFill>
                  <a:schemeClr val="bg2"/>
                </a:solidFill>
                <a:ea typeface="Calibri"/>
                <a:cs typeface="Calibri"/>
              </a:rPr>
              <a:t>and going that they did not even have a chance to eat, </a:t>
            </a:r>
            <a:r>
              <a:rPr lang="en-US" sz="3200" dirty="0">
                <a:solidFill>
                  <a:srgbClr val="FFFF00"/>
                </a:solidFill>
                <a:ea typeface="Calibri"/>
                <a:cs typeface="Calibri"/>
              </a:rPr>
              <a:t>he said to them, ‘Come with me by yourselves to a quiet place and get some rest.’</a:t>
            </a:r>
          </a:p>
          <a:p>
            <a:endParaRPr lang="en-US" sz="3200" dirty="0">
              <a:solidFill>
                <a:srgbClr val="FFFF00"/>
              </a:solidFill>
              <a:ea typeface="Calibri"/>
              <a:cs typeface="Calibri"/>
            </a:endParaRPr>
          </a:p>
          <a:p>
            <a:r>
              <a:rPr lang="en-US" dirty="0">
                <a:solidFill>
                  <a:srgbClr val="FFFF00"/>
                </a:solidFill>
                <a:ea typeface="Calibri"/>
                <a:cs typeface="Calibri"/>
              </a:rPr>
              <a:t>32</a:t>
            </a:r>
            <a:r>
              <a:rPr lang="en-US" sz="3200" dirty="0">
                <a:solidFill>
                  <a:srgbClr val="FFFF00"/>
                </a:solidFill>
                <a:ea typeface="Calibri"/>
                <a:cs typeface="Calibri"/>
              </a:rPr>
              <a:t> So they went away by themselves in a boat to a solitary place. </a:t>
            </a:r>
            <a:r>
              <a:rPr lang="en-US" dirty="0">
                <a:solidFill>
                  <a:srgbClr val="FFFF00"/>
                </a:solidFill>
                <a:ea typeface="Calibri"/>
                <a:cs typeface="Calibri"/>
              </a:rPr>
              <a:t>33</a:t>
            </a:r>
            <a:r>
              <a:rPr lang="en-US" sz="3200" dirty="0">
                <a:solidFill>
                  <a:srgbClr val="FFFF00"/>
                </a:solidFill>
                <a:ea typeface="Calibri"/>
                <a:cs typeface="Calibri"/>
              </a:rPr>
              <a:t> But many who saw them leaving recognised them and ran on foot </a:t>
            </a:r>
            <a:r>
              <a:rPr lang="en-US" sz="3200">
                <a:solidFill>
                  <a:srgbClr val="FFFF00"/>
                </a:solidFill>
                <a:ea typeface="Calibri"/>
                <a:cs typeface="Calibri"/>
              </a:rPr>
              <a:t>from all the towns and got there ahead of them. </a:t>
            </a:r>
            <a:endParaRPr lang="en-US" sz="3200" dirty="0">
              <a:solidFill>
                <a:srgbClr val="FFFF00"/>
              </a:solidFill>
              <a:ea typeface="Calibri"/>
              <a:cs typeface="Calibri"/>
            </a:endParaRPr>
          </a:p>
          <a:p>
            <a:endParaRPr lang="en-US" sz="3200" dirty="0">
              <a:solidFill>
                <a:schemeClr val="bg2"/>
              </a:solidFill>
              <a:ea typeface="Calibri"/>
              <a:cs typeface="Calibri"/>
            </a:endParaRPr>
          </a:p>
        </p:txBody>
      </p:sp>
    </p:spTree>
    <p:extLst>
      <p:ext uri="{BB962C8B-B14F-4D97-AF65-F5344CB8AC3E}">
        <p14:creationId xmlns:p14="http://schemas.microsoft.com/office/powerpoint/2010/main" val="539393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2A427-9003-6556-1B1A-59A77F1C6D3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E375C47-5007-F936-5ACB-E072CB50B3E6}"/>
              </a:ext>
            </a:extLst>
          </p:cNvPr>
          <p:cNvPicPr>
            <a:picLocks noChangeAspect="1"/>
          </p:cNvPicPr>
          <p:nvPr/>
        </p:nvPicPr>
        <p:blipFill>
          <a:blip r:embed="rId2"/>
          <a:stretch>
            <a:fillRect/>
          </a:stretch>
        </p:blipFill>
        <p:spPr>
          <a:xfrm>
            <a:off x="1594156" y="242957"/>
            <a:ext cx="9003688" cy="6372087"/>
          </a:xfrm>
          <a:prstGeom prst="rect">
            <a:avLst/>
          </a:prstGeom>
        </p:spPr>
      </p:pic>
    </p:spTree>
    <p:extLst>
      <p:ext uri="{BB962C8B-B14F-4D97-AF65-F5344CB8AC3E}">
        <p14:creationId xmlns:p14="http://schemas.microsoft.com/office/powerpoint/2010/main" val="1547241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F2F82-F918-726F-E676-EA59CEA73A4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8AACEDA-4605-764C-4753-13B556EADAC6}"/>
              </a:ext>
            </a:extLst>
          </p:cNvPr>
          <p:cNvSpPr txBox="1"/>
          <p:nvPr/>
        </p:nvSpPr>
        <p:spPr>
          <a:xfrm>
            <a:off x="130087" y="115802"/>
            <a:ext cx="11628567" cy="70480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u="sng">
                <a:solidFill>
                  <a:schemeClr val="bg2"/>
                </a:solidFill>
                <a:ea typeface="Calibri"/>
                <a:cs typeface="Calibri"/>
              </a:rPr>
              <a:t>Mark 6</a:t>
            </a:r>
            <a:endParaRPr lang="en-US" sz="3600">
              <a:solidFill>
                <a:schemeClr val="bg2"/>
              </a:solidFill>
              <a:ea typeface="Calibri"/>
              <a:cs typeface="Calibri"/>
            </a:endParaRPr>
          </a:p>
          <a:p>
            <a:r>
              <a:rPr lang="en-US" dirty="0">
                <a:solidFill>
                  <a:schemeClr val="bg2"/>
                </a:solidFill>
                <a:ea typeface="Calibri"/>
                <a:cs typeface="Calibri"/>
              </a:rPr>
              <a:t>30</a:t>
            </a:r>
            <a:r>
              <a:rPr lang="en-US" sz="3200" dirty="0">
                <a:solidFill>
                  <a:schemeClr val="bg2"/>
                </a:solidFill>
                <a:ea typeface="Calibri"/>
                <a:cs typeface="Calibri"/>
              </a:rPr>
              <a:t> The apostles gathered round Jesus and reported to him all they had done and taught. </a:t>
            </a:r>
            <a:r>
              <a:rPr lang="en-US">
                <a:solidFill>
                  <a:schemeClr val="bg2"/>
                </a:solidFill>
                <a:ea typeface="Calibri"/>
                <a:cs typeface="Calibri"/>
              </a:rPr>
              <a:t>31</a:t>
            </a:r>
            <a:r>
              <a:rPr lang="en-US" sz="3200">
                <a:solidFill>
                  <a:schemeClr val="bg2"/>
                </a:solidFill>
                <a:ea typeface="Calibri"/>
                <a:cs typeface="Calibri"/>
              </a:rPr>
              <a:t> Then, because so many people were coming </a:t>
            </a:r>
            <a:r>
              <a:rPr lang="en-US" sz="3200" dirty="0">
                <a:solidFill>
                  <a:schemeClr val="bg2"/>
                </a:solidFill>
                <a:ea typeface="Calibri"/>
                <a:cs typeface="Calibri"/>
              </a:rPr>
              <a:t>and going that they did not even have a chance to eat, he said to them, ‘Come with me by yourselves to a quiet place and get some rest.’</a:t>
            </a:r>
          </a:p>
          <a:p>
            <a:endParaRPr lang="en-US" sz="3200" dirty="0">
              <a:solidFill>
                <a:schemeClr val="bg2"/>
              </a:solidFill>
              <a:ea typeface="Calibri"/>
              <a:cs typeface="Calibri"/>
            </a:endParaRPr>
          </a:p>
          <a:p>
            <a:r>
              <a:rPr lang="en-US" dirty="0">
                <a:solidFill>
                  <a:schemeClr val="bg2"/>
                </a:solidFill>
                <a:ea typeface="Calibri"/>
                <a:cs typeface="Calibri"/>
              </a:rPr>
              <a:t>32</a:t>
            </a:r>
            <a:r>
              <a:rPr lang="en-US" sz="3200" dirty="0">
                <a:solidFill>
                  <a:schemeClr val="bg2"/>
                </a:solidFill>
                <a:ea typeface="Calibri"/>
                <a:cs typeface="Calibri"/>
              </a:rPr>
              <a:t> So they went away by themselves in a boat to a solitary place. </a:t>
            </a:r>
            <a:r>
              <a:rPr lang="en-US" dirty="0">
                <a:solidFill>
                  <a:schemeClr val="bg2"/>
                </a:solidFill>
                <a:ea typeface="Calibri"/>
                <a:cs typeface="Calibri"/>
              </a:rPr>
              <a:t>33</a:t>
            </a:r>
            <a:r>
              <a:rPr lang="en-US" sz="3200" dirty="0">
                <a:solidFill>
                  <a:schemeClr val="bg2"/>
                </a:solidFill>
                <a:ea typeface="Calibri"/>
                <a:cs typeface="Calibri"/>
              </a:rPr>
              <a:t> But many who saw them leaving recognised them and ran on foot from all the towns and got there ahead of them. </a:t>
            </a:r>
            <a:r>
              <a:rPr lang="en-US">
                <a:solidFill>
                  <a:srgbClr val="FFFF00"/>
                </a:solidFill>
                <a:ea typeface="Calibri"/>
                <a:cs typeface="Calibri"/>
              </a:rPr>
              <a:t>34</a:t>
            </a:r>
            <a:r>
              <a:rPr lang="en-US" sz="3200">
                <a:solidFill>
                  <a:srgbClr val="FFFF00"/>
                </a:solidFill>
                <a:ea typeface="Calibri"/>
                <a:cs typeface="Calibri"/>
              </a:rPr>
              <a:t> When Jesus </a:t>
            </a:r>
            <a:r>
              <a:rPr lang="en-US" sz="3200" dirty="0">
                <a:solidFill>
                  <a:srgbClr val="FFFF00"/>
                </a:solidFill>
                <a:ea typeface="Calibri"/>
                <a:cs typeface="Calibri"/>
              </a:rPr>
              <a:t>landed and saw a large crowd, he had compassion on them, because they were like sheep without a shepherd. So he began teaching them many things.</a:t>
            </a:r>
            <a:endParaRPr lang="en-US">
              <a:solidFill>
                <a:srgbClr val="FFFF00"/>
              </a:solidFill>
              <a:ea typeface="Calibri"/>
              <a:cs typeface="Calibri"/>
            </a:endParaRPr>
          </a:p>
          <a:p>
            <a:endParaRPr lang="en-US" sz="3200" dirty="0">
              <a:solidFill>
                <a:schemeClr val="bg2"/>
              </a:solidFill>
              <a:ea typeface="Calibri"/>
              <a:cs typeface="Calibri"/>
            </a:endParaRPr>
          </a:p>
        </p:txBody>
      </p:sp>
    </p:spTree>
    <p:extLst>
      <p:ext uri="{BB962C8B-B14F-4D97-AF65-F5344CB8AC3E}">
        <p14:creationId xmlns:p14="http://schemas.microsoft.com/office/powerpoint/2010/main" val="2865581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FC316-99CB-8C62-F9E7-3EF4FC40EDB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020B702-7D05-99B5-5847-447BB22D95A1}"/>
              </a:ext>
            </a:extLst>
          </p:cNvPr>
          <p:cNvPicPr>
            <a:picLocks noChangeAspect="1"/>
          </p:cNvPicPr>
          <p:nvPr/>
        </p:nvPicPr>
        <p:blipFill>
          <a:blip r:embed="rId2"/>
          <a:stretch>
            <a:fillRect/>
          </a:stretch>
        </p:blipFill>
        <p:spPr>
          <a:xfrm>
            <a:off x="643629" y="1719470"/>
            <a:ext cx="3627092" cy="3220278"/>
          </a:xfrm>
          <a:prstGeom prst="rect">
            <a:avLst/>
          </a:prstGeom>
        </p:spPr>
      </p:pic>
      <p:pic>
        <p:nvPicPr>
          <p:cNvPr id="5" name="Picture 4">
            <a:extLst>
              <a:ext uri="{FF2B5EF4-FFF2-40B4-BE49-F238E27FC236}">
                <a16:creationId xmlns:a16="http://schemas.microsoft.com/office/drawing/2014/main" id="{FD277D5A-A920-DBD9-F8E7-C311CE900971}"/>
              </a:ext>
            </a:extLst>
          </p:cNvPr>
          <p:cNvPicPr>
            <a:picLocks noChangeAspect="1"/>
          </p:cNvPicPr>
          <p:nvPr/>
        </p:nvPicPr>
        <p:blipFill>
          <a:blip r:embed="rId3"/>
          <a:stretch>
            <a:fillRect/>
          </a:stretch>
        </p:blipFill>
        <p:spPr>
          <a:xfrm>
            <a:off x="4655171" y="1848056"/>
            <a:ext cx="3146702" cy="3073539"/>
          </a:xfrm>
          <a:prstGeom prst="rect">
            <a:avLst/>
          </a:prstGeom>
        </p:spPr>
      </p:pic>
      <p:pic>
        <p:nvPicPr>
          <p:cNvPr id="6" name="Picture 5">
            <a:extLst>
              <a:ext uri="{FF2B5EF4-FFF2-40B4-BE49-F238E27FC236}">
                <a16:creationId xmlns:a16="http://schemas.microsoft.com/office/drawing/2014/main" id="{5A438CD4-3289-A628-A47B-8B37D900C32B}"/>
              </a:ext>
            </a:extLst>
          </p:cNvPr>
          <p:cNvPicPr>
            <a:picLocks noChangeAspect="1"/>
          </p:cNvPicPr>
          <p:nvPr/>
        </p:nvPicPr>
        <p:blipFill>
          <a:blip r:embed="rId4"/>
          <a:stretch>
            <a:fillRect/>
          </a:stretch>
        </p:blipFill>
        <p:spPr>
          <a:xfrm>
            <a:off x="8199781" y="1712153"/>
            <a:ext cx="3467653" cy="3367433"/>
          </a:xfrm>
          <a:prstGeom prst="rect">
            <a:avLst/>
          </a:prstGeom>
        </p:spPr>
      </p:pic>
    </p:spTree>
    <p:extLst>
      <p:ext uri="{BB962C8B-B14F-4D97-AF65-F5344CB8AC3E}">
        <p14:creationId xmlns:p14="http://schemas.microsoft.com/office/powerpoint/2010/main" val="3699406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F8186E-BE52-F324-B865-439DB5454217}"/>
            </a:ext>
          </a:extLst>
        </p:cNvPr>
        <p:cNvGrpSpPr/>
        <p:nvPr/>
      </p:nvGrpSpPr>
      <p:grpSpPr>
        <a:xfrm>
          <a:off x="0" y="0"/>
          <a:ext cx="0" cy="0"/>
          <a:chOff x="0" y="0"/>
          <a:chExt cx="0" cy="0"/>
        </a:xfrm>
      </p:grpSpPr>
      <p:pic>
        <p:nvPicPr>
          <p:cNvPr id="4" name="Picture 3" descr="Relax cartoon Images - Free Download on Magnific (formerly Freepik)">
            <a:extLst>
              <a:ext uri="{FF2B5EF4-FFF2-40B4-BE49-F238E27FC236}">
                <a16:creationId xmlns:a16="http://schemas.microsoft.com/office/drawing/2014/main" id="{0BC4EDCC-E4AF-BB77-8C7A-5F27A8C6711C}"/>
              </a:ext>
            </a:extLst>
          </p:cNvPr>
          <p:cNvPicPr>
            <a:picLocks noChangeAspect="1"/>
          </p:cNvPicPr>
          <p:nvPr/>
        </p:nvPicPr>
        <p:blipFill>
          <a:blip r:embed="rId2"/>
          <a:stretch>
            <a:fillRect/>
          </a:stretch>
        </p:blipFill>
        <p:spPr>
          <a:xfrm>
            <a:off x="3386483" y="284232"/>
            <a:ext cx="5147779" cy="5022850"/>
          </a:xfrm>
          <a:prstGeom prst="rect">
            <a:avLst/>
          </a:prstGeom>
        </p:spPr>
      </p:pic>
      <p:sp>
        <p:nvSpPr>
          <p:cNvPr id="6" name="TextBox 1">
            <a:extLst>
              <a:ext uri="{FF2B5EF4-FFF2-40B4-BE49-F238E27FC236}">
                <a16:creationId xmlns:a16="http://schemas.microsoft.com/office/drawing/2014/main" id="{32D95EE3-0FEE-59E1-AEBA-0F7FF29C21F3}"/>
              </a:ext>
            </a:extLst>
          </p:cNvPr>
          <p:cNvSpPr txBox="1"/>
          <p:nvPr/>
        </p:nvSpPr>
        <p:spPr>
          <a:xfrm>
            <a:off x="5099479" y="5301169"/>
            <a:ext cx="1997653" cy="131391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182" rtl="0" eaLnBrk="1" latinLnBrk="0" hangingPunct="1">
              <a:defRPr sz="1800" kern="1200">
                <a:solidFill>
                  <a:schemeClr val="tx1"/>
                </a:solidFill>
                <a:latin typeface="+mn-lt"/>
                <a:ea typeface="+mn-ea"/>
                <a:cs typeface="+mn-cs"/>
              </a:defRPr>
            </a:lvl1pPr>
            <a:lvl2pPr marL="457182" algn="l" defTabSz="457182" rtl="0" eaLnBrk="1" latinLnBrk="0" hangingPunct="1">
              <a:defRPr sz="1800" kern="1200">
                <a:solidFill>
                  <a:schemeClr val="tx1"/>
                </a:solidFill>
                <a:latin typeface="+mn-lt"/>
                <a:ea typeface="+mn-ea"/>
                <a:cs typeface="+mn-cs"/>
              </a:defRPr>
            </a:lvl2pPr>
            <a:lvl3pPr marL="914363" algn="l" defTabSz="457182" rtl="0" eaLnBrk="1" latinLnBrk="0" hangingPunct="1">
              <a:defRPr sz="1800" kern="1200">
                <a:solidFill>
                  <a:schemeClr val="tx1"/>
                </a:solidFill>
                <a:latin typeface="+mn-lt"/>
                <a:ea typeface="+mn-ea"/>
                <a:cs typeface="+mn-cs"/>
              </a:defRPr>
            </a:lvl3pPr>
            <a:lvl4pPr marL="1371545" algn="l" defTabSz="457182" rtl="0" eaLnBrk="1" latinLnBrk="0" hangingPunct="1">
              <a:defRPr sz="1800" kern="1200">
                <a:solidFill>
                  <a:schemeClr val="tx1"/>
                </a:solidFill>
                <a:latin typeface="+mn-lt"/>
                <a:ea typeface="+mn-ea"/>
                <a:cs typeface="+mn-cs"/>
              </a:defRPr>
            </a:lvl4pPr>
            <a:lvl5pPr marL="1828727" algn="l" defTabSz="457182" rtl="0" eaLnBrk="1" latinLnBrk="0" hangingPunct="1">
              <a:defRPr sz="1800" kern="1200">
                <a:solidFill>
                  <a:schemeClr val="tx1"/>
                </a:solidFill>
                <a:latin typeface="+mn-lt"/>
                <a:ea typeface="+mn-ea"/>
                <a:cs typeface="+mn-cs"/>
              </a:defRPr>
            </a:lvl5pPr>
            <a:lvl6pPr marL="2285909" algn="l" defTabSz="457182" rtl="0" eaLnBrk="1" latinLnBrk="0" hangingPunct="1">
              <a:defRPr sz="1800" kern="1200">
                <a:solidFill>
                  <a:schemeClr val="tx1"/>
                </a:solidFill>
                <a:latin typeface="+mn-lt"/>
                <a:ea typeface="+mn-ea"/>
                <a:cs typeface="+mn-cs"/>
              </a:defRPr>
            </a:lvl6pPr>
            <a:lvl7pPr marL="2743090" algn="l" defTabSz="457182" rtl="0" eaLnBrk="1" latinLnBrk="0" hangingPunct="1">
              <a:defRPr sz="1800" kern="1200">
                <a:solidFill>
                  <a:schemeClr val="tx1"/>
                </a:solidFill>
                <a:latin typeface="+mn-lt"/>
                <a:ea typeface="+mn-ea"/>
                <a:cs typeface="+mn-cs"/>
              </a:defRPr>
            </a:lvl7pPr>
            <a:lvl8pPr marL="3200272" algn="l" defTabSz="457182" rtl="0" eaLnBrk="1" latinLnBrk="0" hangingPunct="1">
              <a:defRPr sz="1800" kern="1200">
                <a:solidFill>
                  <a:schemeClr val="tx1"/>
                </a:solidFill>
                <a:latin typeface="+mn-lt"/>
                <a:ea typeface="+mn-ea"/>
                <a:cs typeface="+mn-cs"/>
              </a:defRPr>
            </a:lvl8pPr>
            <a:lvl9pPr marL="3657454" algn="l" defTabSz="457182" rtl="0" eaLnBrk="1" latinLnBrk="0" hangingPunct="1">
              <a:defRPr sz="1800" kern="1200">
                <a:solidFill>
                  <a:schemeClr val="tx1"/>
                </a:solidFill>
                <a:latin typeface="+mn-lt"/>
                <a:ea typeface="+mn-ea"/>
                <a:cs typeface="+mn-cs"/>
              </a:defRPr>
            </a:lvl9pPr>
          </a:lstStyle>
          <a:p>
            <a:r>
              <a:rPr lang="en-US" sz="8000">
                <a:solidFill>
                  <a:schemeClr val="bg2"/>
                </a:solidFill>
                <a:ea typeface="Calibri"/>
                <a:cs typeface="Calibri"/>
              </a:rPr>
              <a:t>rest</a:t>
            </a:r>
          </a:p>
        </p:txBody>
      </p:sp>
    </p:spTree>
    <p:extLst>
      <p:ext uri="{BB962C8B-B14F-4D97-AF65-F5344CB8AC3E}">
        <p14:creationId xmlns:p14="http://schemas.microsoft.com/office/powerpoint/2010/main" val="14154493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DD4602-22B6-A085-CA2B-D6E9B5A8849A}"/>
            </a:ext>
          </a:extLst>
        </p:cNvPr>
        <p:cNvGrpSpPr/>
        <p:nvPr/>
      </p:nvGrpSpPr>
      <p:grpSpPr>
        <a:xfrm>
          <a:off x="0" y="0"/>
          <a:ext cx="0" cy="0"/>
          <a:chOff x="0" y="0"/>
          <a:chExt cx="0" cy="0"/>
        </a:xfrm>
      </p:grpSpPr>
      <p:pic>
        <p:nvPicPr>
          <p:cNvPr id="3" name="Picture 2" descr="Word Cloud of Wellbeing and Health Concepts Stock Illustration -  Illustration of mental, mindfulness: 414371257">
            <a:extLst>
              <a:ext uri="{FF2B5EF4-FFF2-40B4-BE49-F238E27FC236}">
                <a16:creationId xmlns:a16="http://schemas.microsoft.com/office/drawing/2014/main" id="{E8EE66FC-CED0-403C-B63A-15DCE30BB9A2}"/>
              </a:ext>
            </a:extLst>
          </p:cNvPr>
          <p:cNvPicPr>
            <a:picLocks noChangeAspect="1"/>
          </p:cNvPicPr>
          <p:nvPr/>
        </p:nvPicPr>
        <p:blipFill>
          <a:blip r:embed="rId2"/>
          <a:stretch>
            <a:fillRect/>
          </a:stretch>
        </p:blipFill>
        <p:spPr>
          <a:xfrm>
            <a:off x="2001423" y="427728"/>
            <a:ext cx="8178109" cy="6002543"/>
          </a:xfrm>
          <a:prstGeom prst="rect">
            <a:avLst/>
          </a:prstGeom>
        </p:spPr>
      </p:pic>
    </p:spTree>
    <p:extLst>
      <p:ext uri="{BB962C8B-B14F-4D97-AF65-F5344CB8AC3E}">
        <p14:creationId xmlns:p14="http://schemas.microsoft.com/office/powerpoint/2010/main" val="1693810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5098CD-248B-2F6E-E9D0-F0B4E65012FA}"/>
            </a:ext>
          </a:extLst>
        </p:cNvPr>
        <p:cNvGrpSpPr/>
        <p:nvPr/>
      </p:nvGrpSpPr>
      <p:grpSpPr>
        <a:xfrm>
          <a:off x="0" y="0"/>
          <a:ext cx="0" cy="0"/>
          <a:chOff x="0" y="0"/>
          <a:chExt cx="0" cy="0"/>
        </a:xfrm>
      </p:grpSpPr>
      <p:sp>
        <p:nvSpPr>
          <p:cNvPr id="3" name="TextBox 1">
            <a:extLst>
              <a:ext uri="{FF2B5EF4-FFF2-40B4-BE49-F238E27FC236}">
                <a16:creationId xmlns:a16="http://schemas.microsoft.com/office/drawing/2014/main" id="{A95D6EF1-470C-36BC-F454-D17B61E5482E}"/>
              </a:ext>
            </a:extLst>
          </p:cNvPr>
          <p:cNvSpPr txBox="1"/>
          <p:nvPr/>
        </p:nvSpPr>
        <p:spPr>
          <a:xfrm>
            <a:off x="336979" y="252919"/>
            <a:ext cx="11703628" cy="29238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182" rtl="0" eaLnBrk="1" latinLnBrk="0" hangingPunct="1">
              <a:defRPr sz="1800" kern="1200">
                <a:solidFill>
                  <a:schemeClr val="tx1"/>
                </a:solidFill>
                <a:latin typeface="+mn-lt"/>
                <a:ea typeface="+mn-ea"/>
                <a:cs typeface="+mn-cs"/>
              </a:defRPr>
            </a:lvl1pPr>
            <a:lvl2pPr marL="457182" algn="l" defTabSz="457182" rtl="0" eaLnBrk="1" latinLnBrk="0" hangingPunct="1">
              <a:defRPr sz="1800" kern="1200">
                <a:solidFill>
                  <a:schemeClr val="tx1"/>
                </a:solidFill>
                <a:latin typeface="+mn-lt"/>
                <a:ea typeface="+mn-ea"/>
                <a:cs typeface="+mn-cs"/>
              </a:defRPr>
            </a:lvl2pPr>
            <a:lvl3pPr marL="914363" algn="l" defTabSz="457182" rtl="0" eaLnBrk="1" latinLnBrk="0" hangingPunct="1">
              <a:defRPr sz="1800" kern="1200">
                <a:solidFill>
                  <a:schemeClr val="tx1"/>
                </a:solidFill>
                <a:latin typeface="+mn-lt"/>
                <a:ea typeface="+mn-ea"/>
                <a:cs typeface="+mn-cs"/>
              </a:defRPr>
            </a:lvl3pPr>
            <a:lvl4pPr marL="1371545" algn="l" defTabSz="457182" rtl="0" eaLnBrk="1" latinLnBrk="0" hangingPunct="1">
              <a:defRPr sz="1800" kern="1200">
                <a:solidFill>
                  <a:schemeClr val="tx1"/>
                </a:solidFill>
                <a:latin typeface="+mn-lt"/>
                <a:ea typeface="+mn-ea"/>
                <a:cs typeface="+mn-cs"/>
              </a:defRPr>
            </a:lvl4pPr>
            <a:lvl5pPr marL="1828727" algn="l" defTabSz="457182" rtl="0" eaLnBrk="1" latinLnBrk="0" hangingPunct="1">
              <a:defRPr sz="1800" kern="1200">
                <a:solidFill>
                  <a:schemeClr val="tx1"/>
                </a:solidFill>
                <a:latin typeface="+mn-lt"/>
                <a:ea typeface="+mn-ea"/>
                <a:cs typeface="+mn-cs"/>
              </a:defRPr>
            </a:lvl5pPr>
            <a:lvl6pPr marL="2285909" algn="l" defTabSz="457182" rtl="0" eaLnBrk="1" latinLnBrk="0" hangingPunct="1">
              <a:defRPr sz="1800" kern="1200">
                <a:solidFill>
                  <a:schemeClr val="tx1"/>
                </a:solidFill>
                <a:latin typeface="+mn-lt"/>
                <a:ea typeface="+mn-ea"/>
                <a:cs typeface="+mn-cs"/>
              </a:defRPr>
            </a:lvl6pPr>
            <a:lvl7pPr marL="2743090" algn="l" defTabSz="457182" rtl="0" eaLnBrk="1" latinLnBrk="0" hangingPunct="1">
              <a:defRPr sz="1800" kern="1200">
                <a:solidFill>
                  <a:schemeClr val="tx1"/>
                </a:solidFill>
                <a:latin typeface="+mn-lt"/>
                <a:ea typeface="+mn-ea"/>
                <a:cs typeface="+mn-cs"/>
              </a:defRPr>
            </a:lvl7pPr>
            <a:lvl8pPr marL="3200272" algn="l" defTabSz="457182" rtl="0" eaLnBrk="1" latinLnBrk="0" hangingPunct="1">
              <a:defRPr sz="1800" kern="1200">
                <a:solidFill>
                  <a:schemeClr val="tx1"/>
                </a:solidFill>
                <a:latin typeface="+mn-lt"/>
                <a:ea typeface="+mn-ea"/>
                <a:cs typeface="+mn-cs"/>
              </a:defRPr>
            </a:lvl8pPr>
            <a:lvl9pPr marL="3657454" algn="l" defTabSz="457182" rtl="0" eaLnBrk="1" latinLnBrk="0" hangingPunct="1">
              <a:defRPr sz="1800" kern="1200">
                <a:solidFill>
                  <a:schemeClr val="tx1"/>
                </a:solidFill>
                <a:latin typeface="+mn-lt"/>
                <a:ea typeface="+mn-ea"/>
                <a:cs typeface="+mn-cs"/>
              </a:defRPr>
            </a:lvl9pPr>
          </a:lstStyle>
          <a:p>
            <a:r>
              <a:rPr lang="en-US" sz="4800">
                <a:solidFill>
                  <a:schemeClr val="bg2"/>
                </a:solidFill>
                <a:ea typeface="Calibri"/>
                <a:cs typeface="Calibri"/>
              </a:rPr>
              <a:t>Remember...</a:t>
            </a:r>
            <a:endParaRPr lang="en-US">
              <a:solidFill>
                <a:schemeClr val="bg2"/>
              </a:solidFill>
            </a:endParaRPr>
          </a:p>
          <a:p>
            <a:endParaRPr lang="en-US" sz="4800" dirty="0">
              <a:solidFill>
                <a:schemeClr val="bg2"/>
              </a:solidFill>
              <a:ea typeface="Calibri"/>
              <a:cs typeface="Calibri"/>
            </a:endParaRPr>
          </a:p>
          <a:p>
            <a:r>
              <a:rPr lang="en-US" sz="4800">
                <a:solidFill>
                  <a:schemeClr val="bg2"/>
                </a:solidFill>
                <a:ea typeface="Calibri"/>
                <a:cs typeface="Calibri"/>
              </a:rPr>
              <a:t>Rest is great</a:t>
            </a:r>
            <a:endParaRPr lang="en-US">
              <a:solidFill>
                <a:schemeClr val="bg2"/>
              </a:solidFill>
            </a:endParaRPr>
          </a:p>
          <a:p>
            <a:endParaRPr lang="en-US" sz="4000" b="1">
              <a:solidFill>
                <a:schemeClr val="bg2"/>
              </a:solidFill>
              <a:ea typeface="Calibri" panose="020F0502020204030204"/>
              <a:cs typeface="Calibri" panose="020F0502020204030204"/>
            </a:endParaRPr>
          </a:p>
        </p:txBody>
      </p:sp>
      <p:pic>
        <p:nvPicPr>
          <p:cNvPr id="4" name="Picture 3" descr="Relax cartoon Images - Free Download on Magnific (formerly Freepik)">
            <a:extLst>
              <a:ext uri="{FF2B5EF4-FFF2-40B4-BE49-F238E27FC236}">
                <a16:creationId xmlns:a16="http://schemas.microsoft.com/office/drawing/2014/main" id="{F8601953-A1B5-E104-DB84-D6D5548C558A}"/>
              </a:ext>
            </a:extLst>
          </p:cNvPr>
          <p:cNvPicPr>
            <a:picLocks noChangeAspect="1"/>
          </p:cNvPicPr>
          <p:nvPr/>
        </p:nvPicPr>
        <p:blipFill>
          <a:blip r:embed="rId2"/>
          <a:stretch>
            <a:fillRect/>
          </a:stretch>
        </p:blipFill>
        <p:spPr>
          <a:xfrm>
            <a:off x="8799444" y="257313"/>
            <a:ext cx="3240156" cy="3184939"/>
          </a:xfrm>
          <a:prstGeom prst="rect">
            <a:avLst/>
          </a:prstGeom>
        </p:spPr>
      </p:pic>
    </p:spTree>
    <p:extLst>
      <p:ext uri="{BB962C8B-B14F-4D97-AF65-F5344CB8AC3E}">
        <p14:creationId xmlns:p14="http://schemas.microsoft.com/office/powerpoint/2010/main" val="5478295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D3C6C-85F4-F28B-0552-20027B80E893}"/>
            </a:ext>
          </a:extLst>
        </p:cNvPr>
        <p:cNvGrpSpPr/>
        <p:nvPr/>
      </p:nvGrpSpPr>
      <p:grpSpPr>
        <a:xfrm>
          <a:off x="0" y="0"/>
          <a:ext cx="0" cy="0"/>
          <a:chOff x="0" y="0"/>
          <a:chExt cx="0" cy="0"/>
        </a:xfrm>
      </p:grpSpPr>
      <p:sp>
        <p:nvSpPr>
          <p:cNvPr id="3" name="TextBox 1">
            <a:extLst>
              <a:ext uri="{FF2B5EF4-FFF2-40B4-BE49-F238E27FC236}">
                <a16:creationId xmlns:a16="http://schemas.microsoft.com/office/drawing/2014/main" id="{3E649A9C-C96C-D782-1D97-EB0312DA680E}"/>
              </a:ext>
            </a:extLst>
          </p:cNvPr>
          <p:cNvSpPr txBox="1"/>
          <p:nvPr/>
        </p:nvSpPr>
        <p:spPr>
          <a:xfrm>
            <a:off x="336979" y="252919"/>
            <a:ext cx="11703628" cy="353943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182" rtl="0" eaLnBrk="1" latinLnBrk="0" hangingPunct="1">
              <a:defRPr sz="1800" kern="1200">
                <a:solidFill>
                  <a:schemeClr val="tx1"/>
                </a:solidFill>
                <a:latin typeface="+mn-lt"/>
                <a:ea typeface="+mn-ea"/>
                <a:cs typeface="+mn-cs"/>
              </a:defRPr>
            </a:lvl1pPr>
            <a:lvl2pPr marL="457182" algn="l" defTabSz="457182" rtl="0" eaLnBrk="1" latinLnBrk="0" hangingPunct="1">
              <a:defRPr sz="1800" kern="1200">
                <a:solidFill>
                  <a:schemeClr val="tx1"/>
                </a:solidFill>
                <a:latin typeface="+mn-lt"/>
                <a:ea typeface="+mn-ea"/>
                <a:cs typeface="+mn-cs"/>
              </a:defRPr>
            </a:lvl2pPr>
            <a:lvl3pPr marL="914363" algn="l" defTabSz="457182" rtl="0" eaLnBrk="1" latinLnBrk="0" hangingPunct="1">
              <a:defRPr sz="1800" kern="1200">
                <a:solidFill>
                  <a:schemeClr val="tx1"/>
                </a:solidFill>
                <a:latin typeface="+mn-lt"/>
                <a:ea typeface="+mn-ea"/>
                <a:cs typeface="+mn-cs"/>
              </a:defRPr>
            </a:lvl3pPr>
            <a:lvl4pPr marL="1371545" algn="l" defTabSz="457182" rtl="0" eaLnBrk="1" latinLnBrk="0" hangingPunct="1">
              <a:defRPr sz="1800" kern="1200">
                <a:solidFill>
                  <a:schemeClr val="tx1"/>
                </a:solidFill>
                <a:latin typeface="+mn-lt"/>
                <a:ea typeface="+mn-ea"/>
                <a:cs typeface="+mn-cs"/>
              </a:defRPr>
            </a:lvl4pPr>
            <a:lvl5pPr marL="1828727" algn="l" defTabSz="457182" rtl="0" eaLnBrk="1" latinLnBrk="0" hangingPunct="1">
              <a:defRPr sz="1800" kern="1200">
                <a:solidFill>
                  <a:schemeClr val="tx1"/>
                </a:solidFill>
                <a:latin typeface="+mn-lt"/>
                <a:ea typeface="+mn-ea"/>
                <a:cs typeface="+mn-cs"/>
              </a:defRPr>
            </a:lvl5pPr>
            <a:lvl6pPr marL="2285909" algn="l" defTabSz="457182" rtl="0" eaLnBrk="1" latinLnBrk="0" hangingPunct="1">
              <a:defRPr sz="1800" kern="1200">
                <a:solidFill>
                  <a:schemeClr val="tx1"/>
                </a:solidFill>
                <a:latin typeface="+mn-lt"/>
                <a:ea typeface="+mn-ea"/>
                <a:cs typeface="+mn-cs"/>
              </a:defRPr>
            </a:lvl6pPr>
            <a:lvl7pPr marL="2743090" algn="l" defTabSz="457182" rtl="0" eaLnBrk="1" latinLnBrk="0" hangingPunct="1">
              <a:defRPr sz="1800" kern="1200">
                <a:solidFill>
                  <a:schemeClr val="tx1"/>
                </a:solidFill>
                <a:latin typeface="+mn-lt"/>
                <a:ea typeface="+mn-ea"/>
                <a:cs typeface="+mn-cs"/>
              </a:defRPr>
            </a:lvl7pPr>
            <a:lvl8pPr marL="3200272" algn="l" defTabSz="457182" rtl="0" eaLnBrk="1" latinLnBrk="0" hangingPunct="1">
              <a:defRPr sz="1800" kern="1200">
                <a:solidFill>
                  <a:schemeClr val="tx1"/>
                </a:solidFill>
                <a:latin typeface="+mn-lt"/>
                <a:ea typeface="+mn-ea"/>
                <a:cs typeface="+mn-cs"/>
              </a:defRPr>
            </a:lvl8pPr>
            <a:lvl9pPr marL="3657454" algn="l" defTabSz="457182" rtl="0" eaLnBrk="1" latinLnBrk="0" hangingPunct="1">
              <a:defRPr sz="1800" kern="1200">
                <a:solidFill>
                  <a:schemeClr val="tx1"/>
                </a:solidFill>
                <a:latin typeface="+mn-lt"/>
                <a:ea typeface="+mn-ea"/>
                <a:cs typeface="+mn-cs"/>
              </a:defRPr>
            </a:lvl9pPr>
          </a:lstStyle>
          <a:p>
            <a:r>
              <a:rPr lang="en-US" sz="4800">
                <a:solidFill>
                  <a:schemeClr val="bg2"/>
                </a:solidFill>
                <a:ea typeface="Calibri"/>
                <a:cs typeface="Calibri"/>
              </a:rPr>
              <a:t>Remember...</a:t>
            </a:r>
            <a:endParaRPr lang="en-US">
              <a:solidFill>
                <a:schemeClr val="bg2"/>
              </a:solidFill>
            </a:endParaRPr>
          </a:p>
          <a:p>
            <a:endParaRPr lang="en-US" sz="4800" dirty="0">
              <a:solidFill>
                <a:schemeClr val="bg2"/>
              </a:solidFill>
              <a:ea typeface="Calibri"/>
              <a:cs typeface="Calibri"/>
            </a:endParaRPr>
          </a:p>
          <a:p>
            <a:r>
              <a:rPr lang="en-US" sz="4800">
                <a:solidFill>
                  <a:schemeClr val="bg2"/>
                </a:solidFill>
                <a:ea typeface="Calibri"/>
                <a:cs typeface="Calibri"/>
              </a:rPr>
              <a:t>Rest is great</a:t>
            </a:r>
            <a:endParaRPr lang="en-US">
              <a:solidFill>
                <a:schemeClr val="bg2"/>
              </a:solidFill>
            </a:endParaRPr>
          </a:p>
          <a:p>
            <a:pPr marL="1143000" indent="-1143000">
              <a:buFont typeface="Calibri"/>
              <a:buChar char="-"/>
            </a:pPr>
            <a:r>
              <a:rPr lang="en-US" sz="4000">
                <a:solidFill>
                  <a:schemeClr val="bg2"/>
                </a:solidFill>
                <a:ea typeface="Calibri"/>
                <a:cs typeface="Calibri"/>
              </a:rPr>
              <a:t>we </a:t>
            </a:r>
            <a:r>
              <a:rPr lang="en-US" sz="4000" i="1">
                <a:solidFill>
                  <a:schemeClr val="bg2"/>
                </a:solidFill>
                <a:ea typeface="Calibri"/>
                <a:cs typeface="Calibri"/>
              </a:rPr>
              <a:t>can</a:t>
            </a:r>
            <a:r>
              <a:rPr lang="en-US" sz="4000">
                <a:solidFill>
                  <a:schemeClr val="bg2"/>
                </a:solidFill>
                <a:ea typeface="Calibri"/>
                <a:cs typeface="Calibri"/>
              </a:rPr>
              <a:t> and we </a:t>
            </a:r>
            <a:r>
              <a:rPr lang="en-US" sz="4000" i="1">
                <a:solidFill>
                  <a:schemeClr val="bg2"/>
                </a:solidFill>
                <a:ea typeface="Calibri"/>
                <a:cs typeface="Calibri"/>
              </a:rPr>
              <a:t>should</a:t>
            </a:r>
          </a:p>
          <a:p>
            <a:endParaRPr lang="en-US" sz="4000" b="1">
              <a:solidFill>
                <a:schemeClr val="bg2"/>
              </a:solidFill>
              <a:ea typeface="Calibri" panose="020F0502020204030204"/>
              <a:cs typeface="Calibri" panose="020F0502020204030204"/>
            </a:endParaRPr>
          </a:p>
        </p:txBody>
      </p:sp>
      <p:pic>
        <p:nvPicPr>
          <p:cNvPr id="4" name="Picture 3" descr="Relax cartoon Images - Free Download on Magnific (formerly Freepik)">
            <a:extLst>
              <a:ext uri="{FF2B5EF4-FFF2-40B4-BE49-F238E27FC236}">
                <a16:creationId xmlns:a16="http://schemas.microsoft.com/office/drawing/2014/main" id="{4B1E3B97-2D2C-9A90-6638-CBAC801ABFA5}"/>
              </a:ext>
            </a:extLst>
          </p:cNvPr>
          <p:cNvPicPr>
            <a:picLocks noChangeAspect="1"/>
          </p:cNvPicPr>
          <p:nvPr/>
        </p:nvPicPr>
        <p:blipFill>
          <a:blip r:embed="rId2"/>
          <a:stretch>
            <a:fillRect/>
          </a:stretch>
        </p:blipFill>
        <p:spPr>
          <a:xfrm>
            <a:off x="8799444" y="257313"/>
            <a:ext cx="3240156" cy="3184939"/>
          </a:xfrm>
          <a:prstGeom prst="rect">
            <a:avLst/>
          </a:prstGeom>
        </p:spPr>
      </p:pic>
    </p:spTree>
    <p:extLst>
      <p:ext uri="{BB962C8B-B14F-4D97-AF65-F5344CB8AC3E}">
        <p14:creationId xmlns:p14="http://schemas.microsoft.com/office/powerpoint/2010/main" val="11256498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2D5B2A-152F-E0EE-0481-0BFA06FCDE0A}"/>
            </a:ext>
          </a:extLst>
        </p:cNvPr>
        <p:cNvGrpSpPr/>
        <p:nvPr/>
      </p:nvGrpSpPr>
      <p:grpSpPr>
        <a:xfrm>
          <a:off x="0" y="0"/>
          <a:ext cx="0" cy="0"/>
          <a:chOff x="0" y="0"/>
          <a:chExt cx="0" cy="0"/>
        </a:xfrm>
      </p:grpSpPr>
      <p:sp>
        <p:nvSpPr>
          <p:cNvPr id="3" name="TextBox 1">
            <a:extLst>
              <a:ext uri="{FF2B5EF4-FFF2-40B4-BE49-F238E27FC236}">
                <a16:creationId xmlns:a16="http://schemas.microsoft.com/office/drawing/2014/main" id="{BC4AA89A-4FD0-E190-F7E4-6F19DD93683B}"/>
              </a:ext>
            </a:extLst>
          </p:cNvPr>
          <p:cNvSpPr txBox="1"/>
          <p:nvPr/>
        </p:nvSpPr>
        <p:spPr>
          <a:xfrm>
            <a:off x="336979" y="252919"/>
            <a:ext cx="11703628" cy="5016758"/>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182" rtl="0" eaLnBrk="1" latinLnBrk="0" hangingPunct="1">
              <a:defRPr sz="1800" kern="1200">
                <a:solidFill>
                  <a:schemeClr val="tx1"/>
                </a:solidFill>
                <a:latin typeface="+mn-lt"/>
                <a:ea typeface="+mn-ea"/>
                <a:cs typeface="+mn-cs"/>
              </a:defRPr>
            </a:lvl1pPr>
            <a:lvl2pPr marL="457182" algn="l" defTabSz="457182" rtl="0" eaLnBrk="1" latinLnBrk="0" hangingPunct="1">
              <a:defRPr sz="1800" kern="1200">
                <a:solidFill>
                  <a:schemeClr val="tx1"/>
                </a:solidFill>
                <a:latin typeface="+mn-lt"/>
                <a:ea typeface="+mn-ea"/>
                <a:cs typeface="+mn-cs"/>
              </a:defRPr>
            </a:lvl2pPr>
            <a:lvl3pPr marL="914363" algn="l" defTabSz="457182" rtl="0" eaLnBrk="1" latinLnBrk="0" hangingPunct="1">
              <a:defRPr sz="1800" kern="1200">
                <a:solidFill>
                  <a:schemeClr val="tx1"/>
                </a:solidFill>
                <a:latin typeface="+mn-lt"/>
                <a:ea typeface="+mn-ea"/>
                <a:cs typeface="+mn-cs"/>
              </a:defRPr>
            </a:lvl3pPr>
            <a:lvl4pPr marL="1371545" algn="l" defTabSz="457182" rtl="0" eaLnBrk="1" latinLnBrk="0" hangingPunct="1">
              <a:defRPr sz="1800" kern="1200">
                <a:solidFill>
                  <a:schemeClr val="tx1"/>
                </a:solidFill>
                <a:latin typeface="+mn-lt"/>
                <a:ea typeface="+mn-ea"/>
                <a:cs typeface="+mn-cs"/>
              </a:defRPr>
            </a:lvl4pPr>
            <a:lvl5pPr marL="1828727" algn="l" defTabSz="457182" rtl="0" eaLnBrk="1" latinLnBrk="0" hangingPunct="1">
              <a:defRPr sz="1800" kern="1200">
                <a:solidFill>
                  <a:schemeClr val="tx1"/>
                </a:solidFill>
                <a:latin typeface="+mn-lt"/>
                <a:ea typeface="+mn-ea"/>
                <a:cs typeface="+mn-cs"/>
              </a:defRPr>
            </a:lvl5pPr>
            <a:lvl6pPr marL="2285909" algn="l" defTabSz="457182" rtl="0" eaLnBrk="1" latinLnBrk="0" hangingPunct="1">
              <a:defRPr sz="1800" kern="1200">
                <a:solidFill>
                  <a:schemeClr val="tx1"/>
                </a:solidFill>
                <a:latin typeface="+mn-lt"/>
                <a:ea typeface="+mn-ea"/>
                <a:cs typeface="+mn-cs"/>
              </a:defRPr>
            </a:lvl6pPr>
            <a:lvl7pPr marL="2743090" algn="l" defTabSz="457182" rtl="0" eaLnBrk="1" latinLnBrk="0" hangingPunct="1">
              <a:defRPr sz="1800" kern="1200">
                <a:solidFill>
                  <a:schemeClr val="tx1"/>
                </a:solidFill>
                <a:latin typeface="+mn-lt"/>
                <a:ea typeface="+mn-ea"/>
                <a:cs typeface="+mn-cs"/>
              </a:defRPr>
            </a:lvl7pPr>
            <a:lvl8pPr marL="3200272" algn="l" defTabSz="457182" rtl="0" eaLnBrk="1" latinLnBrk="0" hangingPunct="1">
              <a:defRPr sz="1800" kern="1200">
                <a:solidFill>
                  <a:schemeClr val="tx1"/>
                </a:solidFill>
                <a:latin typeface="+mn-lt"/>
                <a:ea typeface="+mn-ea"/>
                <a:cs typeface="+mn-cs"/>
              </a:defRPr>
            </a:lvl8pPr>
            <a:lvl9pPr marL="3657454" algn="l" defTabSz="457182" rtl="0" eaLnBrk="1" latinLnBrk="0" hangingPunct="1">
              <a:defRPr sz="1800" kern="1200">
                <a:solidFill>
                  <a:schemeClr val="tx1"/>
                </a:solidFill>
                <a:latin typeface="+mn-lt"/>
                <a:ea typeface="+mn-ea"/>
                <a:cs typeface="+mn-cs"/>
              </a:defRPr>
            </a:lvl9pPr>
          </a:lstStyle>
          <a:p>
            <a:r>
              <a:rPr lang="en-US" sz="4800">
                <a:solidFill>
                  <a:schemeClr val="bg2"/>
                </a:solidFill>
                <a:ea typeface="Calibri"/>
                <a:cs typeface="Calibri"/>
              </a:rPr>
              <a:t>Remember...</a:t>
            </a:r>
            <a:endParaRPr lang="en-US">
              <a:solidFill>
                <a:schemeClr val="bg2"/>
              </a:solidFill>
            </a:endParaRPr>
          </a:p>
          <a:p>
            <a:endParaRPr lang="en-US" sz="4800" dirty="0">
              <a:solidFill>
                <a:schemeClr val="bg2"/>
              </a:solidFill>
              <a:ea typeface="Calibri"/>
              <a:cs typeface="Calibri"/>
            </a:endParaRPr>
          </a:p>
          <a:p>
            <a:r>
              <a:rPr lang="en-US" sz="4800">
                <a:solidFill>
                  <a:schemeClr val="bg2"/>
                </a:solidFill>
                <a:ea typeface="Calibri"/>
                <a:cs typeface="Calibri"/>
              </a:rPr>
              <a:t>Rest is great</a:t>
            </a:r>
            <a:endParaRPr lang="en-US">
              <a:solidFill>
                <a:schemeClr val="bg2"/>
              </a:solidFill>
            </a:endParaRPr>
          </a:p>
          <a:p>
            <a:pPr marL="1143000" indent="-1143000">
              <a:buFont typeface="Calibri"/>
              <a:buChar char="-"/>
            </a:pPr>
            <a:r>
              <a:rPr lang="en-US" sz="4000">
                <a:solidFill>
                  <a:schemeClr val="bg2"/>
                </a:solidFill>
                <a:ea typeface="Calibri"/>
                <a:cs typeface="Calibri"/>
              </a:rPr>
              <a:t>we </a:t>
            </a:r>
            <a:r>
              <a:rPr lang="en-US" sz="4000" i="1">
                <a:solidFill>
                  <a:schemeClr val="bg2"/>
                </a:solidFill>
                <a:ea typeface="Calibri"/>
                <a:cs typeface="Calibri"/>
              </a:rPr>
              <a:t>can</a:t>
            </a:r>
            <a:r>
              <a:rPr lang="en-US" sz="4000">
                <a:solidFill>
                  <a:schemeClr val="bg2"/>
                </a:solidFill>
                <a:ea typeface="Calibri"/>
                <a:cs typeface="Calibri"/>
              </a:rPr>
              <a:t> and we </a:t>
            </a:r>
            <a:r>
              <a:rPr lang="en-US" sz="4000" i="1">
                <a:solidFill>
                  <a:schemeClr val="bg2"/>
                </a:solidFill>
                <a:ea typeface="Calibri"/>
                <a:cs typeface="Calibri"/>
              </a:rPr>
              <a:t>should</a:t>
            </a:r>
          </a:p>
          <a:p>
            <a:endParaRPr lang="en-US" sz="4800" dirty="0">
              <a:solidFill>
                <a:schemeClr val="bg2"/>
              </a:solidFill>
              <a:ea typeface="Calibri"/>
              <a:cs typeface="Calibri"/>
            </a:endParaRPr>
          </a:p>
          <a:p>
            <a:pPr>
              <a:buFont typeface="Calibri"/>
            </a:pPr>
            <a:r>
              <a:rPr lang="en-US" sz="4800">
                <a:solidFill>
                  <a:schemeClr val="bg2"/>
                </a:solidFill>
                <a:ea typeface="Calibri"/>
                <a:cs typeface="Calibri"/>
              </a:rPr>
              <a:t>But Biblical rest</a:t>
            </a:r>
            <a:endParaRPr lang="en-US">
              <a:solidFill>
                <a:schemeClr val="bg2"/>
              </a:solidFill>
              <a:ea typeface="Calibri"/>
              <a:cs typeface="Calibri"/>
            </a:endParaRPr>
          </a:p>
          <a:p>
            <a:pPr marL="1143000" indent="-1143000">
              <a:buFont typeface="Calibri"/>
              <a:buChar char="-"/>
            </a:pPr>
            <a:r>
              <a:rPr lang="en-US" sz="4000">
                <a:solidFill>
                  <a:schemeClr val="bg2"/>
                </a:solidFill>
                <a:ea typeface="Calibri"/>
                <a:cs typeface="Calibri"/>
              </a:rPr>
              <a:t>is more than relaxing</a:t>
            </a:r>
            <a:endParaRPr lang="en-US" sz="4000" b="1">
              <a:solidFill>
                <a:schemeClr val="bg2"/>
              </a:solidFill>
              <a:ea typeface="Calibri" panose="020F0502020204030204"/>
              <a:cs typeface="Calibri" panose="020F0502020204030204"/>
            </a:endParaRPr>
          </a:p>
        </p:txBody>
      </p:sp>
      <p:pic>
        <p:nvPicPr>
          <p:cNvPr id="4" name="Picture 3" descr="Relax cartoon Images - Free Download on Magnific (formerly Freepik)">
            <a:extLst>
              <a:ext uri="{FF2B5EF4-FFF2-40B4-BE49-F238E27FC236}">
                <a16:creationId xmlns:a16="http://schemas.microsoft.com/office/drawing/2014/main" id="{A42B4F6E-5725-F551-FE2F-FACE0B65BCE3}"/>
              </a:ext>
            </a:extLst>
          </p:cNvPr>
          <p:cNvPicPr>
            <a:picLocks noChangeAspect="1"/>
          </p:cNvPicPr>
          <p:nvPr/>
        </p:nvPicPr>
        <p:blipFill>
          <a:blip r:embed="rId2"/>
          <a:stretch>
            <a:fillRect/>
          </a:stretch>
        </p:blipFill>
        <p:spPr>
          <a:xfrm>
            <a:off x="8799444" y="257313"/>
            <a:ext cx="3240156" cy="3184939"/>
          </a:xfrm>
          <a:prstGeom prst="rect">
            <a:avLst/>
          </a:prstGeom>
        </p:spPr>
      </p:pic>
    </p:spTree>
    <p:extLst>
      <p:ext uri="{BB962C8B-B14F-4D97-AF65-F5344CB8AC3E}">
        <p14:creationId xmlns:p14="http://schemas.microsoft.com/office/powerpoint/2010/main" val="26825258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A5556C-B62A-B89A-E911-87E9BE7D096E}"/>
            </a:ext>
          </a:extLst>
        </p:cNvPr>
        <p:cNvGrpSpPr/>
        <p:nvPr/>
      </p:nvGrpSpPr>
      <p:grpSpPr>
        <a:xfrm>
          <a:off x="0" y="0"/>
          <a:ext cx="0" cy="0"/>
          <a:chOff x="0" y="0"/>
          <a:chExt cx="0" cy="0"/>
        </a:xfrm>
      </p:grpSpPr>
      <p:sp>
        <p:nvSpPr>
          <p:cNvPr id="3" name="TextBox 1">
            <a:extLst>
              <a:ext uri="{FF2B5EF4-FFF2-40B4-BE49-F238E27FC236}">
                <a16:creationId xmlns:a16="http://schemas.microsoft.com/office/drawing/2014/main" id="{0BE3DAC4-387F-9A49-3C59-F03163DE7FA7}"/>
              </a:ext>
            </a:extLst>
          </p:cNvPr>
          <p:cNvSpPr txBox="1"/>
          <p:nvPr/>
        </p:nvSpPr>
        <p:spPr>
          <a:xfrm>
            <a:off x="336979" y="252919"/>
            <a:ext cx="11703628" cy="563231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182" rtl="0" eaLnBrk="1" latinLnBrk="0" hangingPunct="1">
              <a:defRPr sz="1800" kern="1200">
                <a:solidFill>
                  <a:schemeClr val="tx1"/>
                </a:solidFill>
                <a:latin typeface="+mn-lt"/>
                <a:ea typeface="+mn-ea"/>
                <a:cs typeface="+mn-cs"/>
              </a:defRPr>
            </a:lvl1pPr>
            <a:lvl2pPr marL="457182" algn="l" defTabSz="457182" rtl="0" eaLnBrk="1" latinLnBrk="0" hangingPunct="1">
              <a:defRPr sz="1800" kern="1200">
                <a:solidFill>
                  <a:schemeClr val="tx1"/>
                </a:solidFill>
                <a:latin typeface="+mn-lt"/>
                <a:ea typeface="+mn-ea"/>
                <a:cs typeface="+mn-cs"/>
              </a:defRPr>
            </a:lvl2pPr>
            <a:lvl3pPr marL="914363" algn="l" defTabSz="457182" rtl="0" eaLnBrk="1" latinLnBrk="0" hangingPunct="1">
              <a:defRPr sz="1800" kern="1200">
                <a:solidFill>
                  <a:schemeClr val="tx1"/>
                </a:solidFill>
                <a:latin typeface="+mn-lt"/>
                <a:ea typeface="+mn-ea"/>
                <a:cs typeface="+mn-cs"/>
              </a:defRPr>
            </a:lvl3pPr>
            <a:lvl4pPr marL="1371545" algn="l" defTabSz="457182" rtl="0" eaLnBrk="1" latinLnBrk="0" hangingPunct="1">
              <a:defRPr sz="1800" kern="1200">
                <a:solidFill>
                  <a:schemeClr val="tx1"/>
                </a:solidFill>
                <a:latin typeface="+mn-lt"/>
                <a:ea typeface="+mn-ea"/>
                <a:cs typeface="+mn-cs"/>
              </a:defRPr>
            </a:lvl4pPr>
            <a:lvl5pPr marL="1828727" algn="l" defTabSz="457182" rtl="0" eaLnBrk="1" latinLnBrk="0" hangingPunct="1">
              <a:defRPr sz="1800" kern="1200">
                <a:solidFill>
                  <a:schemeClr val="tx1"/>
                </a:solidFill>
                <a:latin typeface="+mn-lt"/>
                <a:ea typeface="+mn-ea"/>
                <a:cs typeface="+mn-cs"/>
              </a:defRPr>
            </a:lvl5pPr>
            <a:lvl6pPr marL="2285909" algn="l" defTabSz="457182" rtl="0" eaLnBrk="1" latinLnBrk="0" hangingPunct="1">
              <a:defRPr sz="1800" kern="1200">
                <a:solidFill>
                  <a:schemeClr val="tx1"/>
                </a:solidFill>
                <a:latin typeface="+mn-lt"/>
                <a:ea typeface="+mn-ea"/>
                <a:cs typeface="+mn-cs"/>
              </a:defRPr>
            </a:lvl6pPr>
            <a:lvl7pPr marL="2743090" algn="l" defTabSz="457182" rtl="0" eaLnBrk="1" latinLnBrk="0" hangingPunct="1">
              <a:defRPr sz="1800" kern="1200">
                <a:solidFill>
                  <a:schemeClr val="tx1"/>
                </a:solidFill>
                <a:latin typeface="+mn-lt"/>
                <a:ea typeface="+mn-ea"/>
                <a:cs typeface="+mn-cs"/>
              </a:defRPr>
            </a:lvl7pPr>
            <a:lvl8pPr marL="3200272" algn="l" defTabSz="457182" rtl="0" eaLnBrk="1" latinLnBrk="0" hangingPunct="1">
              <a:defRPr sz="1800" kern="1200">
                <a:solidFill>
                  <a:schemeClr val="tx1"/>
                </a:solidFill>
                <a:latin typeface="+mn-lt"/>
                <a:ea typeface="+mn-ea"/>
                <a:cs typeface="+mn-cs"/>
              </a:defRPr>
            </a:lvl8pPr>
            <a:lvl9pPr marL="3657454" algn="l" defTabSz="457182" rtl="0" eaLnBrk="1" latinLnBrk="0" hangingPunct="1">
              <a:defRPr sz="1800" kern="1200">
                <a:solidFill>
                  <a:schemeClr val="tx1"/>
                </a:solidFill>
                <a:latin typeface="+mn-lt"/>
                <a:ea typeface="+mn-ea"/>
                <a:cs typeface="+mn-cs"/>
              </a:defRPr>
            </a:lvl9pPr>
          </a:lstStyle>
          <a:p>
            <a:r>
              <a:rPr lang="en-US" sz="4800">
                <a:solidFill>
                  <a:schemeClr val="bg2"/>
                </a:solidFill>
                <a:ea typeface="Calibri"/>
                <a:cs typeface="Calibri"/>
              </a:rPr>
              <a:t>Remember...</a:t>
            </a:r>
            <a:endParaRPr lang="en-US">
              <a:solidFill>
                <a:schemeClr val="bg2"/>
              </a:solidFill>
            </a:endParaRPr>
          </a:p>
          <a:p>
            <a:endParaRPr lang="en-US" sz="4800" dirty="0">
              <a:solidFill>
                <a:schemeClr val="bg2"/>
              </a:solidFill>
              <a:ea typeface="Calibri"/>
              <a:cs typeface="Calibri"/>
            </a:endParaRPr>
          </a:p>
          <a:p>
            <a:r>
              <a:rPr lang="en-US" sz="4800">
                <a:solidFill>
                  <a:schemeClr val="bg2"/>
                </a:solidFill>
                <a:ea typeface="Calibri"/>
                <a:cs typeface="Calibri"/>
              </a:rPr>
              <a:t>Rest is great</a:t>
            </a:r>
            <a:endParaRPr lang="en-US">
              <a:solidFill>
                <a:schemeClr val="bg2"/>
              </a:solidFill>
            </a:endParaRPr>
          </a:p>
          <a:p>
            <a:pPr marL="1143000" indent="-1143000">
              <a:buFont typeface="Calibri"/>
              <a:buChar char="-"/>
            </a:pPr>
            <a:r>
              <a:rPr lang="en-US" sz="4000">
                <a:solidFill>
                  <a:schemeClr val="bg2"/>
                </a:solidFill>
                <a:ea typeface="Calibri"/>
                <a:cs typeface="Calibri"/>
              </a:rPr>
              <a:t>we </a:t>
            </a:r>
            <a:r>
              <a:rPr lang="en-US" sz="4000" i="1">
                <a:solidFill>
                  <a:schemeClr val="bg2"/>
                </a:solidFill>
                <a:ea typeface="Calibri"/>
                <a:cs typeface="Calibri"/>
              </a:rPr>
              <a:t>can</a:t>
            </a:r>
            <a:r>
              <a:rPr lang="en-US" sz="4000">
                <a:solidFill>
                  <a:schemeClr val="bg2"/>
                </a:solidFill>
                <a:ea typeface="Calibri"/>
                <a:cs typeface="Calibri"/>
              </a:rPr>
              <a:t> and we </a:t>
            </a:r>
            <a:r>
              <a:rPr lang="en-US" sz="4000" i="1">
                <a:solidFill>
                  <a:schemeClr val="bg2"/>
                </a:solidFill>
                <a:ea typeface="Calibri"/>
                <a:cs typeface="Calibri"/>
              </a:rPr>
              <a:t>should</a:t>
            </a:r>
          </a:p>
          <a:p>
            <a:endParaRPr lang="en-US" sz="4800" dirty="0">
              <a:solidFill>
                <a:schemeClr val="bg2"/>
              </a:solidFill>
              <a:ea typeface="Calibri"/>
              <a:cs typeface="Calibri"/>
            </a:endParaRPr>
          </a:p>
          <a:p>
            <a:pPr>
              <a:buFont typeface="Calibri"/>
            </a:pPr>
            <a:r>
              <a:rPr lang="en-US" sz="4800">
                <a:solidFill>
                  <a:schemeClr val="bg2"/>
                </a:solidFill>
                <a:ea typeface="Calibri"/>
                <a:cs typeface="Calibri"/>
              </a:rPr>
              <a:t>But Biblical rest</a:t>
            </a:r>
            <a:endParaRPr lang="en-US">
              <a:solidFill>
                <a:schemeClr val="bg2"/>
              </a:solidFill>
              <a:ea typeface="Calibri"/>
              <a:cs typeface="Calibri"/>
            </a:endParaRPr>
          </a:p>
          <a:p>
            <a:pPr marL="1143000" indent="-1143000">
              <a:buFont typeface="Calibri"/>
              <a:buChar char="-"/>
            </a:pPr>
            <a:r>
              <a:rPr lang="en-US" sz="4000">
                <a:solidFill>
                  <a:schemeClr val="bg2"/>
                </a:solidFill>
                <a:ea typeface="Calibri"/>
                <a:cs typeface="Calibri"/>
              </a:rPr>
              <a:t>is more than relaxing</a:t>
            </a:r>
          </a:p>
          <a:p>
            <a:pPr marL="1143000" indent="-1143000">
              <a:buFont typeface="Calibri"/>
              <a:buChar char="-"/>
            </a:pPr>
            <a:r>
              <a:rPr lang="en-US" sz="4000">
                <a:solidFill>
                  <a:schemeClr val="bg2"/>
                </a:solidFill>
                <a:ea typeface="Calibri"/>
                <a:cs typeface="Calibri"/>
              </a:rPr>
              <a:t>is mostly a future thing</a:t>
            </a:r>
            <a:endParaRPr lang="en-US" sz="4000" b="1">
              <a:solidFill>
                <a:schemeClr val="bg2"/>
              </a:solidFill>
              <a:ea typeface="Calibri" panose="020F0502020204030204"/>
              <a:cs typeface="Calibri" panose="020F0502020204030204"/>
            </a:endParaRPr>
          </a:p>
        </p:txBody>
      </p:sp>
      <p:pic>
        <p:nvPicPr>
          <p:cNvPr id="4" name="Picture 3" descr="Relax cartoon Images - Free Download on Magnific (formerly Freepik)">
            <a:extLst>
              <a:ext uri="{FF2B5EF4-FFF2-40B4-BE49-F238E27FC236}">
                <a16:creationId xmlns:a16="http://schemas.microsoft.com/office/drawing/2014/main" id="{7852D73A-408C-1188-9991-8E34213E34BF}"/>
              </a:ext>
            </a:extLst>
          </p:cNvPr>
          <p:cNvPicPr>
            <a:picLocks noChangeAspect="1"/>
          </p:cNvPicPr>
          <p:nvPr/>
        </p:nvPicPr>
        <p:blipFill>
          <a:blip r:embed="rId2"/>
          <a:stretch>
            <a:fillRect/>
          </a:stretch>
        </p:blipFill>
        <p:spPr>
          <a:xfrm>
            <a:off x="8799444" y="257313"/>
            <a:ext cx="3240156" cy="3184939"/>
          </a:xfrm>
          <a:prstGeom prst="rect">
            <a:avLst/>
          </a:prstGeom>
        </p:spPr>
      </p:pic>
    </p:spTree>
    <p:extLst>
      <p:ext uri="{BB962C8B-B14F-4D97-AF65-F5344CB8AC3E}">
        <p14:creationId xmlns:p14="http://schemas.microsoft.com/office/powerpoint/2010/main" val="10808075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85C53-EF31-7E83-6349-862400CD5A75}"/>
            </a:ext>
          </a:extLst>
        </p:cNvPr>
        <p:cNvGrpSpPr/>
        <p:nvPr/>
      </p:nvGrpSpPr>
      <p:grpSpPr>
        <a:xfrm>
          <a:off x="0" y="0"/>
          <a:ext cx="0" cy="0"/>
          <a:chOff x="0" y="0"/>
          <a:chExt cx="0" cy="0"/>
        </a:xfrm>
      </p:grpSpPr>
      <p:sp>
        <p:nvSpPr>
          <p:cNvPr id="3" name="TextBox 1">
            <a:extLst>
              <a:ext uri="{FF2B5EF4-FFF2-40B4-BE49-F238E27FC236}">
                <a16:creationId xmlns:a16="http://schemas.microsoft.com/office/drawing/2014/main" id="{57C7DCBE-5CAC-F189-634C-26DB902B5F09}"/>
              </a:ext>
            </a:extLst>
          </p:cNvPr>
          <p:cNvSpPr txBox="1"/>
          <p:nvPr/>
        </p:nvSpPr>
        <p:spPr>
          <a:xfrm>
            <a:off x="336979" y="252919"/>
            <a:ext cx="11703628" cy="63094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182" rtl="0" eaLnBrk="1" latinLnBrk="0" hangingPunct="1">
              <a:defRPr sz="1800" kern="1200">
                <a:solidFill>
                  <a:schemeClr val="tx1"/>
                </a:solidFill>
                <a:latin typeface="+mn-lt"/>
                <a:ea typeface="+mn-ea"/>
                <a:cs typeface="+mn-cs"/>
              </a:defRPr>
            </a:lvl1pPr>
            <a:lvl2pPr marL="457182" algn="l" defTabSz="457182" rtl="0" eaLnBrk="1" latinLnBrk="0" hangingPunct="1">
              <a:defRPr sz="1800" kern="1200">
                <a:solidFill>
                  <a:schemeClr val="tx1"/>
                </a:solidFill>
                <a:latin typeface="+mn-lt"/>
                <a:ea typeface="+mn-ea"/>
                <a:cs typeface="+mn-cs"/>
              </a:defRPr>
            </a:lvl2pPr>
            <a:lvl3pPr marL="914363" algn="l" defTabSz="457182" rtl="0" eaLnBrk="1" latinLnBrk="0" hangingPunct="1">
              <a:defRPr sz="1800" kern="1200">
                <a:solidFill>
                  <a:schemeClr val="tx1"/>
                </a:solidFill>
                <a:latin typeface="+mn-lt"/>
                <a:ea typeface="+mn-ea"/>
                <a:cs typeface="+mn-cs"/>
              </a:defRPr>
            </a:lvl3pPr>
            <a:lvl4pPr marL="1371545" algn="l" defTabSz="457182" rtl="0" eaLnBrk="1" latinLnBrk="0" hangingPunct="1">
              <a:defRPr sz="1800" kern="1200">
                <a:solidFill>
                  <a:schemeClr val="tx1"/>
                </a:solidFill>
                <a:latin typeface="+mn-lt"/>
                <a:ea typeface="+mn-ea"/>
                <a:cs typeface="+mn-cs"/>
              </a:defRPr>
            </a:lvl4pPr>
            <a:lvl5pPr marL="1828727" algn="l" defTabSz="457182" rtl="0" eaLnBrk="1" latinLnBrk="0" hangingPunct="1">
              <a:defRPr sz="1800" kern="1200">
                <a:solidFill>
                  <a:schemeClr val="tx1"/>
                </a:solidFill>
                <a:latin typeface="+mn-lt"/>
                <a:ea typeface="+mn-ea"/>
                <a:cs typeface="+mn-cs"/>
              </a:defRPr>
            </a:lvl5pPr>
            <a:lvl6pPr marL="2285909" algn="l" defTabSz="457182" rtl="0" eaLnBrk="1" latinLnBrk="0" hangingPunct="1">
              <a:defRPr sz="1800" kern="1200">
                <a:solidFill>
                  <a:schemeClr val="tx1"/>
                </a:solidFill>
                <a:latin typeface="+mn-lt"/>
                <a:ea typeface="+mn-ea"/>
                <a:cs typeface="+mn-cs"/>
              </a:defRPr>
            </a:lvl6pPr>
            <a:lvl7pPr marL="2743090" algn="l" defTabSz="457182" rtl="0" eaLnBrk="1" latinLnBrk="0" hangingPunct="1">
              <a:defRPr sz="1800" kern="1200">
                <a:solidFill>
                  <a:schemeClr val="tx1"/>
                </a:solidFill>
                <a:latin typeface="+mn-lt"/>
                <a:ea typeface="+mn-ea"/>
                <a:cs typeface="+mn-cs"/>
              </a:defRPr>
            </a:lvl7pPr>
            <a:lvl8pPr marL="3200272" algn="l" defTabSz="457182" rtl="0" eaLnBrk="1" latinLnBrk="0" hangingPunct="1">
              <a:defRPr sz="1800" kern="1200">
                <a:solidFill>
                  <a:schemeClr val="tx1"/>
                </a:solidFill>
                <a:latin typeface="+mn-lt"/>
                <a:ea typeface="+mn-ea"/>
                <a:cs typeface="+mn-cs"/>
              </a:defRPr>
            </a:lvl8pPr>
            <a:lvl9pPr marL="3657454" algn="l" defTabSz="457182" rtl="0" eaLnBrk="1" latinLnBrk="0" hangingPunct="1">
              <a:defRPr sz="1800" kern="1200">
                <a:solidFill>
                  <a:schemeClr val="tx1"/>
                </a:solidFill>
                <a:latin typeface="+mn-lt"/>
                <a:ea typeface="+mn-ea"/>
                <a:cs typeface="+mn-cs"/>
              </a:defRPr>
            </a:lvl9pPr>
          </a:lstStyle>
          <a:p>
            <a:r>
              <a:rPr lang="en-US" sz="4800">
                <a:solidFill>
                  <a:schemeClr val="bg2"/>
                </a:solidFill>
                <a:ea typeface="Calibri"/>
                <a:cs typeface="Calibri"/>
              </a:rPr>
              <a:t>Remember...</a:t>
            </a:r>
            <a:endParaRPr lang="en-US">
              <a:solidFill>
                <a:schemeClr val="bg2"/>
              </a:solidFill>
            </a:endParaRPr>
          </a:p>
          <a:p>
            <a:endParaRPr lang="en-US" sz="4800" dirty="0">
              <a:solidFill>
                <a:schemeClr val="bg2"/>
              </a:solidFill>
              <a:ea typeface="Calibri"/>
              <a:cs typeface="Calibri"/>
            </a:endParaRPr>
          </a:p>
          <a:p>
            <a:r>
              <a:rPr lang="en-US" sz="4800">
                <a:solidFill>
                  <a:schemeClr val="bg2"/>
                </a:solidFill>
                <a:ea typeface="Calibri"/>
                <a:cs typeface="Calibri"/>
              </a:rPr>
              <a:t>Rest is great</a:t>
            </a:r>
            <a:endParaRPr lang="en-US">
              <a:solidFill>
                <a:schemeClr val="bg2"/>
              </a:solidFill>
            </a:endParaRPr>
          </a:p>
          <a:p>
            <a:pPr marL="1143000" indent="-1143000">
              <a:buFont typeface="Calibri"/>
              <a:buChar char="-"/>
            </a:pPr>
            <a:r>
              <a:rPr lang="en-US" sz="4000">
                <a:solidFill>
                  <a:schemeClr val="bg2"/>
                </a:solidFill>
                <a:ea typeface="Calibri"/>
                <a:cs typeface="Calibri"/>
              </a:rPr>
              <a:t>we </a:t>
            </a:r>
            <a:r>
              <a:rPr lang="en-US" sz="4000" i="1">
                <a:solidFill>
                  <a:schemeClr val="bg2"/>
                </a:solidFill>
                <a:ea typeface="Calibri"/>
                <a:cs typeface="Calibri"/>
              </a:rPr>
              <a:t>can</a:t>
            </a:r>
            <a:r>
              <a:rPr lang="en-US" sz="4000">
                <a:solidFill>
                  <a:schemeClr val="bg2"/>
                </a:solidFill>
                <a:ea typeface="Calibri"/>
                <a:cs typeface="Calibri"/>
              </a:rPr>
              <a:t> and we </a:t>
            </a:r>
            <a:r>
              <a:rPr lang="en-US" sz="4000" i="1">
                <a:solidFill>
                  <a:schemeClr val="bg2"/>
                </a:solidFill>
                <a:ea typeface="Calibri"/>
                <a:cs typeface="Calibri"/>
              </a:rPr>
              <a:t>should</a:t>
            </a:r>
          </a:p>
          <a:p>
            <a:endParaRPr lang="en-US" sz="4800" dirty="0">
              <a:solidFill>
                <a:schemeClr val="bg2"/>
              </a:solidFill>
              <a:ea typeface="Calibri"/>
              <a:cs typeface="Calibri"/>
            </a:endParaRPr>
          </a:p>
          <a:p>
            <a:pPr>
              <a:buFont typeface="Calibri"/>
            </a:pPr>
            <a:r>
              <a:rPr lang="en-US" sz="4800">
                <a:solidFill>
                  <a:schemeClr val="bg2"/>
                </a:solidFill>
                <a:ea typeface="Calibri"/>
                <a:cs typeface="Calibri"/>
              </a:rPr>
              <a:t>But Biblical rest</a:t>
            </a:r>
            <a:endParaRPr lang="en-US">
              <a:solidFill>
                <a:schemeClr val="bg2"/>
              </a:solidFill>
              <a:ea typeface="Calibri"/>
              <a:cs typeface="Calibri"/>
            </a:endParaRPr>
          </a:p>
          <a:p>
            <a:pPr marL="1143000" indent="-1143000">
              <a:buFont typeface="Calibri"/>
              <a:buChar char="-"/>
            </a:pPr>
            <a:r>
              <a:rPr lang="en-US" sz="4000">
                <a:solidFill>
                  <a:schemeClr val="bg2"/>
                </a:solidFill>
                <a:ea typeface="Calibri"/>
                <a:cs typeface="Calibri"/>
              </a:rPr>
              <a:t>is more than relaxing</a:t>
            </a:r>
          </a:p>
          <a:p>
            <a:pPr marL="1143000" indent="-1143000">
              <a:buFont typeface="Calibri"/>
              <a:buChar char="-"/>
            </a:pPr>
            <a:r>
              <a:rPr lang="en-US" sz="4000">
                <a:solidFill>
                  <a:schemeClr val="bg2"/>
                </a:solidFill>
                <a:ea typeface="Calibri"/>
                <a:cs typeface="Calibri"/>
              </a:rPr>
              <a:t>is mostly a future thing</a:t>
            </a:r>
          </a:p>
          <a:p>
            <a:pPr marL="1143000" indent="-1143000">
              <a:buFont typeface="Calibri"/>
              <a:buChar char="-"/>
            </a:pPr>
            <a:r>
              <a:rPr lang="en-US" sz="4000">
                <a:solidFill>
                  <a:schemeClr val="bg2"/>
                </a:solidFill>
                <a:ea typeface="Calibri"/>
                <a:cs typeface="Calibri"/>
              </a:rPr>
              <a:t>isn't an excuse for avoiding sacrifice and service</a:t>
            </a:r>
            <a:endParaRPr lang="en-US" sz="4000" b="1">
              <a:solidFill>
                <a:schemeClr val="bg2"/>
              </a:solidFill>
              <a:ea typeface="Calibri" panose="020F0502020204030204"/>
              <a:cs typeface="Calibri" panose="020F0502020204030204"/>
            </a:endParaRPr>
          </a:p>
        </p:txBody>
      </p:sp>
      <p:pic>
        <p:nvPicPr>
          <p:cNvPr id="4" name="Picture 3" descr="Relax cartoon Images - Free Download on Magnific (formerly Freepik)">
            <a:extLst>
              <a:ext uri="{FF2B5EF4-FFF2-40B4-BE49-F238E27FC236}">
                <a16:creationId xmlns:a16="http://schemas.microsoft.com/office/drawing/2014/main" id="{C1548F6E-4A9D-2C0C-C410-384393692970}"/>
              </a:ext>
            </a:extLst>
          </p:cNvPr>
          <p:cNvPicPr>
            <a:picLocks noChangeAspect="1"/>
          </p:cNvPicPr>
          <p:nvPr/>
        </p:nvPicPr>
        <p:blipFill>
          <a:blip r:embed="rId2"/>
          <a:stretch>
            <a:fillRect/>
          </a:stretch>
        </p:blipFill>
        <p:spPr>
          <a:xfrm>
            <a:off x="8799444" y="257313"/>
            <a:ext cx="3240156" cy="3184939"/>
          </a:xfrm>
          <a:prstGeom prst="rect">
            <a:avLst/>
          </a:prstGeom>
        </p:spPr>
      </p:pic>
    </p:spTree>
    <p:extLst>
      <p:ext uri="{BB962C8B-B14F-4D97-AF65-F5344CB8AC3E}">
        <p14:creationId xmlns:p14="http://schemas.microsoft.com/office/powerpoint/2010/main" val="21191271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33015E-BB32-1E25-4694-258E421111D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1BD3EDE-4419-30B0-F345-2180B43AC3F2}"/>
              </a:ext>
            </a:extLst>
          </p:cNvPr>
          <p:cNvSpPr txBox="1"/>
          <p:nvPr/>
        </p:nvSpPr>
        <p:spPr>
          <a:xfrm>
            <a:off x="130087" y="115802"/>
            <a:ext cx="11628567" cy="38779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u="sng">
                <a:solidFill>
                  <a:schemeClr val="bg2"/>
                </a:solidFill>
                <a:ea typeface="Calibri"/>
                <a:cs typeface="Calibri"/>
              </a:rPr>
              <a:t>Mark 6</a:t>
            </a:r>
            <a:endParaRPr lang="en-US" sz="3600">
              <a:solidFill>
                <a:schemeClr val="bg2"/>
              </a:solidFill>
              <a:ea typeface="Calibri"/>
              <a:cs typeface="Calibri"/>
            </a:endParaRPr>
          </a:p>
          <a:p>
            <a:r>
              <a:rPr lang="en-US" dirty="0">
                <a:solidFill>
                  <a:schemeClr val="bg2"/>
                </a:solidFill>
                <a:ea typeface="Calibri"/>
                <a:cs typeface="Calibri"/>
              </a:rPr>
              <a:t>35</a:t>
            </a:r>
            <a:r>
              <a:rPr lang="en-US" sz="3200" dirty="0">
                <a:solidFill>
                  <a:schemeClr val="bg2"/>
                </a:solidFill>
                <a:ea typeface="Calibri"/>
                <a:cs typeface="Calibri"/>
              </a:rPr>
              <a:t> By this time it was late in the day, so his disciples came to him. ‘This is a remote place,’ they said, ‘and it’s already very late. </a:t>
            </a:r>
            <a:r>
              <a:rPr lang="en-US">
                <a:solidFill>
                  <a:schemeClr val="bg2"/>
                </a:solidFill>
                <a:ea typeface="Calibri"/>
                <a:cs typeface="Calibri"/>
              </a:rPr>
              <a:t>36</a:t>
            </a:r>
            <a:r>
              <a:rPr lang="en-US" sz="3200">
                <a:solidFill>
                  <a:schemeClr val="bg2"/>
                </a:solidFill>
                <a:ea typeface="Calibri"/>
                <a:cs typeface="Calibri"/>
              </a:rPr>
              <a:t> Send </a:t>
            </a:r>
            <a:r>
              <a:rPr lang="en-US" sz="3200" dirty="0">
                <a:solidFill>
                  <a:schemeClr val="bg2"/>
                </a:solidFill>
                <a:ea typeface="Calibri"/>
                <a:cs typeface="Calibri"/>
              </a:rPr>
              <a:t>the people away so that they can go to the surrounding countryside and villages and buy themselves something to eat.’</a:t>
            </a:r>
          </a:p>
          <a:p>
            <a:endParaRPr lang="en-US" sz="3200" dirty="0">
              <a:solidFill>
                <a:schemeClr val="bg2"/>
              </a:solidFill>
              <a:ea typeface="Calibri"/>
              <a:cs typeface="Calibri"/>
            </a:endParaRPr>
          </a:p>
          <a:p>
            <a:r>
              <a:rPr lang="en-US">
                <a:solidFill>
                  <a:schemeClr val="bg2"/>
                </a:solidFill>
                <a:ea typeface="Calibri"/>
                <a:cs typeface="Calibri"/>
              </a:rPr>
              <a:t>37</a:t>
            </a:r>
            <a:r>
              <a:rPr lang="en-US" sz="3200">
                <a:solidFill>
                  <a:schemeClr val="bg2"/>
                </a:solidFill>
                <a:ea typeface="Calibri"/>
                <a:cs typeface="Calibri"/>
              </a:rPr>
              <a:t> But he answered, ‘You give them something to eat.’</a:t>
            </a:r>
            <a:endParaRPr lang="en-US">
              <a:solidFill>
                <a:schemeClr val="bg2"/>
              </a:solidFill>
              <a:ea typeface="Calibri"/>
              <a:cs typeface="Calibri"/>
            </a:endParaRPr>
          </a:p>
          <a:p>
            <a:endParaRPr lang="en-US">
              <a:solidFill>
                <a:schemeClr val="bg2"/>
              </a:solidFill>
              <a:ea typeface="Calibri"/>
              <a:cs typeface="Calibri"/>
            </a:endParaRPr>
          </a:p>
        </p:txBody>
      </p:sp>
    </p:spTree>
    <p:extLst>
      <p:ext uri="{BB962C8B-B14F-4D97-AF65-F5344CB8AC3E}">
        <p14:creationId xmlns:p14="http://schemas.microsoft.com/office/powerpoint/2010/main" val="19451370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A99BB-153F-3613-4F3A-BC45CB04324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6E53979-1379-EFEC-93F3-45F6F25151D1}"/>
              </a:ext>
            </a:extLst>
          </p:cNvPr>
          <p:cNvSpPr txBox="1"/>
          <p:nvPr/>
        </p:nvSpPr>
        <p:spPr>
          <a:xfrm>
            <a:off x="130087" y="115802"/>
            <a:ext cx="11628567" cy="61247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u="sng">
                <a:solidFill>
                  <a:schemeClr val="bg2"/>
                </a:solidFill>
                <a:ea typeface="Calibri"/>
                <a:cs typeface="Calibri"/>
              </a:rPr>
              <a:t>Mark 6</a:t>
            </a:r>
            <a:endParaRPr lang="en-US" sz="3600">
              <a:solidFill>
                <a:schemeClr val="bg2"/>
              </a:solidFill>
              <a:ea typeface="Calibri"/>
              <a:cs typeface="Calibri"/>
            </a:endParaRPr>
          </a:p>
          <a:p>
            <a:r>
              <a:rPr lang="en-US" dirty="0">
                <a:solidFill>
                  <a:schemeClr val="bg2"/>
                </a:solidFill>
                <a:ea typeface="Calibri"/>
                <a:cs typeface="Calibri"/>
              </a:rPr>
              <a:t>35</a:t>
            </a:r>
            <a:r>
              <a:rPr lang="en-US" sz="3200" dirty="0">
                <a:solidFill>
                  <a:schemeClr val="bg2"/>
                </a:solidFill>
                <a:ea typeface="Calibri"/>
                <a:cs typeface="Calibri"/>
              </a:rPr>
              <a:t> By this time it was late in the day, so his disciples came to him. ‘This is a remote place,’ they said, ‘and it’s already very late. </a:t>
            </a:r>
            <a:r>
              <a:rPr lang="en-US">
                <a:solidFill>
                  <a:schemeClr val="bg2"/>
                </a:solidFill>
                <a:ea typeface="Calibri"/>
                <a:cs typeface="Calibri"/>
              </a:rPr>
              <a:t>36</a:t>
            </a:r>
            <a:r>
              <a:rPr lang="en-US" sz="3200">
                <a:solidFill>
                  <a:schemeClr val="bg2"/>
                </a:solidFill>
                <a:ea typeface="Calibri"/>
                <a:cs typeface="Calibri"/>
              </a:rPr>
              <a:t> Send </a:t>
            </a:r>
            <a:r>
              <a:rPr lang="en-US" sz="3200" dirty="0">
                <a:solidFill>
                  <a:schemeClr val="bg2"/>
                </a:solidFill>
                <a:ea typeface="Calibri"/>
                <a:cs typeface="Calibri"/>
              </a:rPr>
              <a:t>the people away so that they can go to the surrounding countryside and villages and buy themselves something to eat.’</a:t>
            </a:r>
          </a:p>
          <a:p>
            <a:endParaRPr lang="en-US" sz="3200" dirty="0">
              <a:solidFill>
                <a:schemeClr val="bg2"/>
              </a:solidFill>
              <a:ea typeface="Calibri"/>
              <a:cs typeface="Calibri"/>
            </a:endParaRPr>
          </a:p>
          <a:p>
            <a:r>
              <a:rPr lang="en-US">
                <a:solidFill>
                  <a:schemeClr val="bg2"/>
                </a:solidFill>
                <a:ea typeface="Calibri"/>
                <a:cs typeface="Calibri"/>
              </a:rPr>
              <a:t>37</a:t>
            </a:r>
            <a:r>
              <a:rPr lang="en-US" sz="3200">
                <a:solidFill>
                  <a:schemeClr val="bg2"/>
                </a:solidFill>
                <a:ea typeface="Calibri"/>
                <a:cs typeface="Calibri"/>
              </a:rPr>
              <a:t> But he answered, ‘You give them something to eat.’</a:t>
            </a:r>
            <a:endParaRPr lang="en-US">
              <a:solidFill>
                <a:schemeClr val="bg2"/>
              </a:solidFill>
              <a:ea typeface="Calibri"/>
              <a:cs typeface="Calibri"/>
            </a:endParaRPr>
          </a:p>
          <a:p>
            <a:endParaRPr lang="en-US" sz="3200" dirty="0">
              <a:solidFill>
                <a:schemeClr val="bg2"/>
              </a:solidFill>
              <a:ea typeface="Calibri"/>
              <a:cs typeface="Calibri"/>
            </a:endParaRPr>
          </a:p>
          <a:p>
            <a:r>
              <a:rPr lang="en-US" sz="3200">
                <a:solidFill>
                  <a:srgbClr val="FFFF00"/>
                </a:solidFill>
                <a:ea typeface="Calibri"/>
                <a:cs typeface="Calibri"/>
              </a:rPr>
              <a:t>They said to him, ‘That would take more than half a year’s wages! </a:t>
            </a:r>
            <a:r>
              <a:rPr lang="en-US" sz="3200" dirty="0">
                <a:solidFill>
                  <a:srgbClr val="FFFF00"/>
                </a:solidFill>
                <a:ea typeface="Calibri"/>
                <a:cs typeface="Calibri"/>
              </a:rPr>
              <a:t>Are we to go and spend that much on bread and give it to them to eat?’</a:t>
            </a:r>
            <a:endParaRPr lang="en-US">
              <a:solidFill>
                <a:srgbClr val="FFFF00"/>
              </a:solidFill>
              <a:ea typeface="Calibri"/>
              <a:cs typeface="Calibri"/>
            </a:endParaRPr>
          </a:p>
          <a:p>
            <a:endParaRPr lang="en-US">
              <a:solidFill>
                <a:srgbClr val="000000"/>
              </a:solidFill>
              <a:ea typeface="Calibri"/>
              <a:cs typeface="Calibri"/>
            </a:endParaRPr>
          </a:p>
          <a:p>
            <a:endParaRPr lang="en-US">
              <a:solidFill>
                <a:schemeClr val="bg2"/>
              </a:solidFill>
              <a:ea typeface="Calibri"/>
              <a:cs typeface="Calibri"/>
            </a:endParaRPr>
          </a:p>
        </p:txBody>
      </p:sp>
    </p:spTree>
    <p:extLst>
      <p:ext uri="{BB962C8B-B14F-4D97-AF65-F5344CB8AC3E}">
        <p14:creationId xmlns:p14="http://schemas.microsoft.com/office/powerpoint/2010/main" val="35455568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61ADC-C84D-7716-1C33-640D3D8DDA0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0159E45-9156-C14B-92AD-305D783CF404}"/>
              </a:ext>
            </a:extLst>
          </p:cNvPr>
          <p:cNvSpPr txBox="1"/>
          <p:nvPr/>
        </p:nvSpPr>
        <p:spPr>
          <a:xfrm>
            <a:off x="130087" y="115802"/>
            <a:ext cx="11628567" cy="23391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2"/>
                </a:solidFill>
                <a:ea typeface="Calibri"/>
                <a:cs typeface="Calibri"/>
              </a:rPr>
              <a:t>38</a:t>
            </a:r>
            <a:r>
              <a:rPr lang="en-US" sz="3200">
                <a:solidFill>
                  <a:schemeClr val="bg2"/>
                </a:solidFill>
                <a:ea typeface="Calibri"/>
                <a:cs typeface="Calibri"/>
              </a:rPr>
              <a:t> ‘How many loaves do you have?’ he asked. ‘Go and see.’</a:t>
            </a:r>
            <a:endParaRPr lang="en-US">
              <a:solidFill>
                <a:schemeClr val="bg2"/>
              </a:solidFill>
              <a:ea typeface="Calibri"/>
              <a:cs typeface="Calibri"/>
            </a:endParaRPr>
          </a:p>
          <a:p>
            <a:endParaRPr lang="en-US" sz="3200" dirty="0">
              <a:solidFill>
                <a:schemeClr val="bg2"/>
              </a:solidFill>
              <a:ea typeface="Calibri"/>
              <a:cs typeface="Calibri"/>
            </a:endParaRPr>
          </a:p>
          <a:p>
            <a:r>
              <a:rPr lang="en-US" sz="3200">
                <a:solidFill>
                  <a:schemeClr val="bg2"/>
                </a:solidFill>
                <a:ea typeface="Calibri"/>
                <a:cs typeface="Calibri"/>
              </a:rPr>
              <a:t>When they found out, they said, ‘Five – and two fish.’</a:t>
            </a:r>
            <a:endParaRPr lang="en-US">
              <a:solidFill>
                <a:schemeClr val="bg2"/>
              </a:solidFill>
              <a:ea typeface="Calibri"/>
              <a:cs typeface="Calibri"/>
            </a:endParaRPr>
          </a:p>
          <a:p>
            <a:endParaRPr lang="en-US" sz="3200" dirty="0">
              <a:solidFill>
                <a:schemeClr val="bg2"/>
              </a:solidFill>
              <a:ea typeface="Calibri"/>
              <a:cs typeface="Calibri"/>
            </a:endParaRPr>
          </a:p>
          <a:p>
            <a:endParaRPr lang="en-US"/>
          </a:p>
        </p:txBody>
      </p:sp>
    </p:spTree>
    <p:extLst>
      <p:ext uri="{BB962C8B-B14F-4D97-AF65-F5344CB8AC3E}">
        <p14:creationId xmlns:p14="http://schemas.microsoft.com/office/powerpoint/2010/main" val="36992506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5B651-1998-5EAD-9B1B-2C5835D8450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8D310B0-1309-68F2-D206-5867C8048588}"/>
              </a:ext>
            </a:extLst>
          </p:cNvPr>
          <p:cNvSpPr txBox="1"/>
          <p:nvPr/>
        </p:nvSpPr>
        <p:spPr>
          <a:xfrm>
            <a:off x="130087" y="115802"/>
            <a:ext cx="11628567" cy="33239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2"/>
                </a:solidFill>
                <a:ea typeface="Calibri"/>
                <a:cs typeface="Calibri"/>
              </a:rPr>
              <a:t>38</a:t>
            </a:r>
            <a:r>
              <a:rPr lang="en-US" sz="3200">
                <a:solidFill>
                  <a:schemeClr val="bg2"/>
                </a:solidFill>
                <a:ea typeface="Calibri"/>
                <a:cs typeface="Calibri"/>
              </a:rPr>
              <a:t> ‘How many loaves do you have?’ he asked. ‘Go and see.’</a:t>
            </a:r>
            <a:endParaRPr lang="en-US">
              <a:solidFill>
                <a:schemeClr val="bg2"/>
              </a:solidFill>
              <a:ea typeface="Calibri"/>
              <a:cs typeface="Calibri"/>
            </a:endParaRPr>
          </a:p>
          <a:p>
            <a:endParaRPr lang="en-US" sz="3200" dirty="0">
              <a:solidFill>
                <a:schemeClr val="bg2"/>
              </a:solidFill>
              <a:ea typeface="Calibri"/>
              <a:cs typeface="Calibri"/>
            </a:endParaRPr>
          </a:p>
          <a:p>
            <a:r>
              <a:rPr lang="en-US" sz="3200">
                <a:solidFill>
                  <a:schemeClr val="bg2"/>
                </a:solidFill>
                <a:ea typeface="Calibri"/>
                <a:cs typeface="Calibri"/>
              </a:rPr>
              <a:t>When they found out, they said, ‘Five – and two fish.’</a:t>
            </a:r>
            <a:endParaRPr lang="en-US">
              <a:solidFill>
                <a:schemeClr val="bg2"/>
              </a:solidFill>
              <a:ea typeface="Calibri"/>
              <a:cs typeface="Calibri"/>
            </a:endParaRPr>
          </a:p>
          <a:p>
            <a:endParaRPr lang="en-US" sz="3200" dirty="0">
              <a:solidFill>
                <a:schemeClr val="bg2"/>
              </a:solidFill>
              <a:ea typeface="Calibri"/>
              <a:cs typeface="Calibri"/>
            </a:endParaRPr>
          </a:p>
          <a:p>
            <a:r>
              <a:rPr lang="en-US">
                <a:solidFill>
                  <a:srgbClr val="FFFF00"/>
                </a:solidFill>
                <a:ea typeface="Calibri"/>
                <a:cs typeface="Calibri"/>
              </a:rPr>
              <a:t>39</a:t>
            </a:r>
            <a:r>
              <a:rPr lang="en-US" sz="3200">
                <a:solidFill>
                  <a:srgbClr val="FFFF00"/>
                </a:solidFill>
                <a:ea typeface="Calibri"/>
                <a:cs typeface="Calibri"/>
              </a:rPr>
              <a:t> Then Jesus told them to make all the people sit down in groups on the green grass. </a:t>
            </a:r>
          </a:p>
          <a:p>
            <a:endParaRPr lang="en-US"/>
          </a:p>
        </p:txBody>
      </p:sp>
    </p:spTree>
    <p:extLst>
      <p:ext uri="{BB962C8B-B14F-4D97-AF65-F5344CB8AC3E}">
        <p14:creationId xmlns:p14="http://schemas.microsoft.com/office/powerpoint/2010/main" val="1046546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15A11-6BB0-4FE0-4A56-AEA11B31FFF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EBEA0BE-C1E5-47E9-83EE-6357E68D30A3}"/>
              </a:ext>
            </a:extLst>
          </p:cNvPr>
          <p:cNvSpPr txBox="1"/>
          <p:nvPr/>
        </p:nvSpPr>
        <p:spPr>
          <a:xfrm>
            <a:off x="130087" y="115802"/>
            <a:ext cx="11628567" cy="52937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2"/>
                </a:solidFill>
                <a:ea typeface="Calibri"/>
                <a:cs typeface="Calibri"/>
              </a:rPr>
              <a:t>38</a:t>
            </a:r>
            <a:r>
              <a:rPr lang="en-US" sz="3200">
                <a:solidFill>
                  <a:schemeClr val="bg2"/>
                </a:solidFill>
                <a:ea typeface="Calibri"/>
                <a:cs typeface="Calibri"/>
              </a:rPr>
              <a:t> ‘How many loaves do you have?’ he asked. ‘Go and see.’</a:t>
            </a:r>
            <a:endParaRPr lang="en-US">
              <a:solidFill>
                <a:schemeClr val="bg2"/>
              </a:solidFill>
              <a:ea typeface="Calibri"/>
              <a:cs typeface="Calibri"/>
            </a:endParaRPr>
          </a:p>
          <a:p>
            <a:endParaRPr lang="en-US" sz="3200" dirty="0">
              <a:solidFill>
                <a:schemeClr val="bg2"/>
              </a:solidFill>
              <a:ea typeface="Calibri"/>
              <a:cs typeface="Calibri"/>
            </a:endParaRPr>
          </a:p>
          <a:p>
            <a:r>
              <a:rPr lang="en-US" sz="3200">
                <a:solidFill>
                  <a:schemeClr val="bg2"/>
                </a:solidFill>
                <a:ea typeface="Calibri"/>
                <a:cs typeface="Calibri"/>
              </a:rPr>
              <a:t>When they found out, they said, ‘Five – and two fish.’</a:t>
            </a:r>
            <a:endParaRPr lang="en-US">
              <a:solidFill>
                <a:schemeClr val="bg2"/>
              </a:solidFill>
              <a:ea typeface="Calibri"/>
              <a:cs typeface="Calibri"/>
            </a:endParaRPr>
          </a:p>
          <a:p>
            <a:endParaRPr lang="en-US" sz="3200" dirty="0">
              <a:solidFill>
                <a:schemeClr val="bg2"/>
              </a:solidFill>
              <a:ea typeface="Calibri"/>
              <a:cs typeface="Calibri"/>
            </a:endParaRPr>
          </a:p>
          <a:p>
            <a:r>
              <a:rPr lang="en-US">
                <a:solidFill>
                  <a:schemeClr val="bg2"/>
                </a:solidFill>
                <a:ea typeface="Calibri"/>
                <a:cs typeface="Calibri"/>
              </a:rPr>
              <a:t>39</a:t>
            </a:r>
            <a:r>
              <a:rPr lang="en-US" sz="3200">
                <a:solidFill>
                  <a:schemeClr val="bg2"/>
                </a:solidFill>
                <a:ea typeface="Calibri"/>
                <a:cs typeface="Calibri"/>
              </a:rPr>
              <a:t> Then Jesus told them to make all the people sit down in groups on the green grass. </a:t>
            </a:r>
            <a:r>
              <a:rPr lang="en-US">
                <a:solidFill>
                  <a:srgbClr val="FFFF00"/>
                </a:solidFill>
                <a:ea typeface="Calibri"/>
                <a:cs typeface="Calibri"/>
              </a:rPr>
              <a:t>40</a:t>
            </a:r>
            <a:r>
              <a:rPr lang="en-US" sz="3200">
                <a:solidFill>
                  <a:srgbClr val="FFFF00"/>
                </a:solidFill>
                <a:ea typeface="Calibri"/>
                <a:cs typeface="Calibri"/>
              </a:rPr>
              <a:t> So they sat down in groups of hundreds and fifties. </a:t>
            </a:r>
            <a:r>
              <a:rPr lang="en-US">
                <a:solidFill>
                  <a:srgbClr val="FFFF00"/>
                </a:solidFill>
                <a:ea typeface="Calibri"/>
                <a:cs typeface="Calibri"/>
              </a:rPr>
              <a:t>41</a:t>
            </a:r>
            <a:r>
              <a:rPr lang="en-US" sz="3200">
                <a:solidFill>
                  <a:srgbClr val="FFFF00"/>
                </a:solidFill>
                <a:ea typeface="Calibri"/>
                <a:cs typeface="Calibri"/>
              </a:rPr>
              <a:t> Taking the five loaves and the two fish and looking up to heaven, he gave thanks and broke the loaves. Then he gave them to his disciples to distribute to the people. He also divided the two fish among them all. </a:t>
            </a:r>
          </a:p>
          <a:p>
            <a:endParaRPr lang="en-US"/>
          </a:p>
        </p:txBody>
      </p:sp>
    </p:spTree>
    <p:extLst>
      <p:ext uri="{BB962C8B-B14F-4D97-AF65-F5344CB8AC3E}">
        <p14:creationId xmlns:p14="http://schemas.microsoft.com/office/powerpoint/2010/main" val="31406121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04DED8-3709-1106-661F-F3856D9BCD8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AA43F16-E3C9-2240-27AE-6082E6C56E71}"/>
              </a:ext>
            </a:extLst>
          </p:cNvPr>
          <p:cNvSpPr txBox="1"/>
          <p:nvPr/>
        </p:nvSpPr>
        <p:spPr>
          <a:xfrm>
            <a:off x="130087" y="115802"/>
            <a:ext cx="11628567" cy="627864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solidFill>
                  <a:schemeClr val="bg2"/>
                </a:solidFill>
                <a:ea typeface="Calibri"/>
                <a:cs typeface="Calibri"/>
              </a:rPr>
              <a:t>38</a:t>
            </a:r>
            <a:r>
              <a:rPr lang="en-US" sz="3200">
                <a:solidFill>
                  <a:schemeClr val="bg2"/>
                </a:solidFill>
                <a:ea typeface="Calibri"/>
                <a:cs typeface="Calibri"/>
              </a:rPr>
              <a:t> ‘How many loaves do you have?’ he asked. ‘Go and see.’</a:t>
            </a:r>
            <a:endParaRPr lang="en-US">
              <a:solidFill>
                <a:schemeClr val="bg2"/>
              </a:solidFill>
              <a:ea typeface="Calibri"/>
              <a:cs typeface="Calibri"/>
            </a:endParaRPr>
          </a:p>
          <a:p>
            <a:endParaRPr lang="en-US" sz="3200" dirty="0">
              <a:solidFill>
                <a:schemeClr val="bg2"/>
              </a:solidFill>
              <a:ea typeface="Calibri"/>
              <a:cs typeface="Calibri"/>
            </a:endParaRPr>
          </a:p>
          <a:p>
            <a:r>
              <a:rPr lang="en-US" sz="3200">
                <a:solidFill>
                  <a:schemeClr val="bg2"/>
                </a:solidFill>
                <a:ea typeface="Calibri"/>
                <a:cs typeface="Calibri"/>
              </a:rPr>
              <a:t>When they found out, they said, ‘Five – and two fish.’</a:t>
            </a:r>
            <a:endParaRPr lang="en-US">
              <a:solidFill>
                <a:schemeClr val="bg2"/>
              </a:solidFill>
              <a:ea typeface="Calibri"/>
              <a:cs typeface="Calibri"/>
            </a:endParaRPr>
          </a:p>
          <a:p>
            <a:endParaRPr lang="en-US" sz="3200" dirty="0">
              <a:solidFill>
                <a:schemeClr val="bg2"/>
              </a:solidFill>
              <a:ea typeface="Calibri"/>
              <a:cs typeface="Calibri"/>
            </a:endParaRPr>
          </a:p>
          <a:p>
            <a:r>
              <a:rPr lang="en-US">
                <a:solidFill>
                  <a:schemeClr val="bg2"/>
                </a:solidFill>
                <a:ea typeface="Calibri"/>
                <a:cs typeface="Calibri"/>
              </a:rPr>
              <a:t>39</a:t>
            </a:r>
            <a:r>
              <a:rPr lang="en-US" sz="3200">
                <a:solidFill>
                  <a:schemeClr val="bg2"/>
                </a:solidFill>
                <a:ea typeface="Calibri"/>
                <a:cs typeface="Calibri"/>
              </a:rPr>
              <a:t> Then Jesus told them to make all the people sit down in groups on the green grass. </a:t>
            </a:r>
            <a:r>
              <a:rPr lang="en-US">
                <a:solidFill>
                  <a:schemeClr val="bg1"/>
                </a:solidFill>
                <a:ea typeface="Calibri"/>
                <a:cs typeface="Calibri"/>
              </a:rPr>
              <a:t>40</a:t>
            </a:r>
            <a:r>
              <a:rPr lang="en-US" sz="3200">
                <a:solidFill>
                  <a:schemeClr val="bg1"/>
                </a:solidFill>
                <a:ea typeface="Calibri"/>
                <a:cs typeface="Calibri"/>
              </a:rPr>
              <a:t> So they sat down in groups of hundreds and fifties. </a:t>
            </a:r>
            <a:r>
              <a:rPr lang="en-US">
                <a:solidFill>
                  <a:schemeClr val="bg1"/>
                </a:solidFill>
                <a:ea typeface="Calibri"/>
                <a:cs typeface="Calibri"/>
              </a:rPr>
              <a:t>41</a:t>
            </a:r>
            <a:r>
              <a:rPr lang="en-US" sz="3200">
                <a:solidFill>
                  <a:schemeClr val="bg1"/>
                </a:solidFill>
                <a:ea typeface="Calibri"/>
                <a:cs typeface="Calibri"/>
              </a:rPr>
              <a:t> Taking the five loaves and the two fish and looking up to heaven, he gave thanks and broke the loaves. Then he gave them to his disciples to distribute to the people. He also divided the two fish among them all. </a:t>
            </a:r>
            <a:r>
              <a:rPr lang="en-US">
                <a:solidFill>
                  <a:srgbClr val="FFFF00"/>
                </a:solidFill>
                <a:ea typeface="Calibri"/>
                <a:cs typeface="Calibri"/>
              </a:rPr>
              <a:t>42</a:t>
            </a:r>
            <a:r>
              <a:rPr lang="en-US" sz="3200">
                <a:solidFill>
                  <a:srgbClr val="FFFF00"/>
                </a:solidFill>
                <a:ea typeface="Calibri"/>
                <a:cs typeface="Calibri"/>
              </a:rPr>
              <a:t> They all ate and were satisfied, </a:t>
            </a:r>
            <a:r>
              <a:rPr lang="en-US">
                <a:solidFill>
                  <a:srgbClr val="FFFF00"/>
                </a:solidFill>
                <a:ea typeface="Calibri"/>
                <a:cs typeface="Calibri"/>
              </a:rPr>
              <a:t>43</a:t>
            </a:r>
            <a:r>
              <a:rPr lang="en-US" sz="3200">
                <a:solidFill>
                  <a:srgbClr val="FFFF00"/>
                </a:solidFill>
                <a:ea typeface="Calibri"/>
                <a:cs typeface="Calibri"/>
              </a:rPr>
              <a:t> and the disciples picked up twelve basketfuls of broken pieces of bread and fish. </a:t>
            </a:r>
            <a:r>
              <a:rPr lang="en-US">
                <a:solidFill>
                  <a:srgbClr val="FFFF00"/>
                </a:solidFill>
                <a:ea typeface="Calibri"/>
                <a:cs typeface="Calibri"/>
              </a:rPr>
              <a:t>44</a:t>
            </a:r>
            <a:r>
              <a:rPr lang="en-US" sz="3200">
                <a:solidFill>
                  <a:srgbClr val="FFFF00"/>
                </a:solidFill>
                <a:ea typeface="Calibri"/>
                <a:cs typeface="Calibri"/>
              </a:rPr>
              <a:t> The number of the men who had eaten was five thousand.</a:t>
            </a:r>
            <a:endParaRPr lang="en-US">
              <a:solidFill>
                <a:srgbClr val="FFFF00"/>
              </a:solidFill>
              <a:ea typeface="Calibri"/>
              <a:cs typeface="Calibri"/>
            </a:endParaRPr>
          </a:p>
          <a:p>
            <a:endParaRPr lang="en-US"/>
          </a:p>
        </p:txBody>
      </p:sp>
    </p:spTree>
    <p:extLst>
      <p:ext uri="{BB962C8B-B14F-4D97-AF65-F5344CB8AC3E}">
        <p14:creationId xmlns:p14="http://schemas.microsoft.com/office/powerpoint/2010/main" val="4735973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CB334-838A-768D-74E6-38A1338BBA0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852DC44A-2AF5-5488-A37F-1B03F9C81967}"/>
              </a:ext>
            </a:extLst>
          </p:cNvPr>
          <p:cNvPicPr>
            <a:picLocks noChangeAspect="1"/>
          </p:cNvPicPr>
          <p:nvPr/>
        </p:nvPicPr>
        <p:blipFill>
          <a:blip r:embed="rId2"/>
          <a:stretch>
            <a:fillRect/>
          </a:stretch>
        </p:blipFill>
        <p:spPr>
          <a:xfrm>
            <a:off x="1685319" y="276225"/>
            <a:ext cx="8821362" cy="6296025"/>
          </a:xfrm>
          <a:prstGeom prst="rect">
            <a:avLst/>
          </a:prstGeom>
        </p:spPr>
      </p:pic>
    </p:spTree>
    <p:extLst>
      <p:ext uri="{BB962C8B-B14F-4D97-AF65-F5344CB8AC3E}">
        <p14:creationId xmlns:p14="http://schemas.microsoft.com/office/powerpoint/2010/main" val="5147583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14F6F-F241-6F80-337B-E241898BA6D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FE2365E-0B73-4461-E736-DFFD506DA6EE}"/>
              </a:ext>
            </a:extLst>
          </p:cNvPr>
          <p:cNvPicPr>
            <a:picLocks noChangeAspect="1"/>
          </p:cNvPicPr>
          <p:nvPr/>
        </p:nvPicPr>
        <p:blipFill>
          <a:blip r:embed="rId2"/>
          <a:stretch>
            <a:fillRect/>
          </a:stretch>
        </p:blipFill>
        <p:spPr>
          <a:xfrm>
            <a:off x="1672880" y="237091"/>
            <a:ext cx="4230067" cy="2938256"/>
          </a:xfrm>
          <a:prstGeom prst="rect">
            <a:avLst/>
          </a:prstGeom>
        </p:spPr>
      </p:pic>
    </p:spTree>
    <p:extLst>
      <p:ext uri="{BB962C8B-B14F-4D97-AF65-F5344CB8AC3E}">
        <p14:creationId xmlns:p14="http://schemas.microsoft.com/office/powerpoint/2010/main" val="13285761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8735E-854C-8F1C-1E94-60C49B5A3012}"/>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F147D66-5389-A516-1984-ED9A71A2DF3F}"/>
              </a:ext>
            </a:extLst>
          </p:cNvPr>
          <p:cNvPicPr>
            <a:picLocks noChangeAspect="1"/>
          </p:cNvPicPr>
          <p:nvPr/>
        </p:nvPicPr>
        <p:blipFill>
          <a:blip r:embed="rId2"/>
          <a:stretch>
            <a:fillRect/>
          </a:stretch>
        </p:blipFill>
        <p:spPr>
          <a:xfrm>
            <a:off x="1672880" y="237091"/>
            <a:ext cx="4230067" cy="2938256"/>
          </a:xfrm>
          <a:prstGeom prst="rect">
            <a:avLst/>
          </a:prstGeom>
        </p:spPr>
      </p:pic>
      <p:pic>
        <p:nvPicPr>
          <p:cNvPr id="3" name="Picture 2" descr="What?' his servant exclaimed. “Feed a hundred people with only this?” But  Elisha repeated, 'Give it to the people so they can eat, for this is what  the Lord says: Everyone will">
            <a:extLst>
              <a:ext uri="{FF2B5EF4-FFF2-40B4-BE49-F238E27FC236}">
                <a16:creationId xmlns:a16="http://schemas.microsoft.com/office/drawing/2014/main" id="{109B69E1-2A39-838B-C0F4-206539854DFC}"/>
              </a:ext>
            </a:extLst>
          </p:cNvPr>
          <p:cNvPicPr>
            <a:picLocks noChangeAspect="1"/>
          </p:cNvPicPr>
          <p:nvPr/>
        </p:nvPicPr>
        <p:blipFill>
          <a:blip r:embed="rId3"/>
          <a:stretch>
            <a:fillRect/>
          </a:stretch>
        </p:blipFill>
        <p:spPr>
          <a:xfrm>
            <a:off x="6222793" y="237088"/>
            <a:ext cx="2949023" cy="2938256"/>
          </a:xfrm>
          <a:prstGeom prst="rect">
            <a:avLst/>
          </a:prstGeom>
        </p:spPr>
      </p:pic>
    </p:spTree>
    <p:extLst>
      <p:ext uri="{BB962C8B-B14F-4D97-AF65-F5344CB8AC3E}">
        <p14:creationId xmlns:p14="http://schemas.microsoft.com/office/powerpoint/2010/main" val="6263220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C75FF-9EBC-18F5-F06E-B3DE1D0EBC9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1D3BB38-FF15-A191-E69C-A2CE99D04246}"/>
              </a:ext>
            </a:extLst>
          </p:cNvPr>
          <p:cNvPicPr>
            <a:picLocks noChangeAspect="1"/>
          </p:cNvPicPr>
          <p:nvPr/>
        </p:nvPicPr>
        <p:blipFill>
          <a:blip r:embed="rId2"/>
          <a:stretch>
            <a:fillRect/>
          </a:stretch>
        </p:blipFill>
        <p:spPr>
          <a:xfrm>
            <a:off x="1672880" y="237091"/>
            <a:ext cx="4230067" cy="2938256"/>
          </a:xfrm>
          <a:prstGeom prst="rect">
            <a:avLst/>
          </a:prstGeom>
        </p:spPr>
      </p:pic>
      <p:pic>
        <p:nvPicPr>
          <p:cNvPr id="3" name="Picture 2" descr="What?' his servant exclaimed. “Feed a hundred people with only this?” But  Elisha repeated, 'Give it to the people so they can eat, for this is what  the Lord says: Everyone will">
            <a:extLst>
              <a:ext uri="{FF2B5EF4-FFF2-40B4-BE49-F238E27FC236}">
                <a16:creationId xmlns:a16="http://schemas.microsoft.com/office/drawing/2014/main" id="{1F059FC2-F035-C6E7-28BC-C37A714F2D70}"/>
              </a:ext>
            </a:extLst>
          </p:cNvPr>
          <p:cNvPicPr>
            <a:picLocks noChangeAspect="1"/>
          </p:cNvPicPr>
          <p:nvPr/>
        </p:nvPicPr>
        <p:blipFill>
          <a:blip r:embed="rId3"/>
          <a:stretch>
            <a:fillRect/>
          </a:stretch>
        </p:blipFill>
        <p:spPr>
          <a:xfrm>
            <a:off x="6222793" y="237088"/>
            <a:ext cx="2949023" cy="2938256"/>
          </a:xfrm>
          <a:prstGeom prst="rect">
            <a:avLst/>
          </a:prstGeom>
        </p:spPr>
      </p:pic>
      <p:pic>
        <p:nvPicPr>
          <p:cNvPr id="4" name="Picture 3">
            <a:extLst>
              <a:ext uri="{FF2B5EF4-FFF2-40B4-BE49-F238E27FC236}">
                <a16:creationId xmlns:a16="http://schemas.microsoft.com/office/drawing/2014/main" id="{AD650753-3138-6CB4-479B-FAF8085AA255}"/>
              </a:ext>
            </a:extLst>
          </p:cNvPr>
          <p:cNvPicPr>
            <a:picLocks noChangeAspect="1"/>
          </p:cNvPicPr>
          <p:nvPr/>
        </p:nvPicPr>
        <p:blipFill>
          <a:blip r:embed="rId4"/>
          <a:stretch>
            <a:fillRect/>
          </a:stretch>
        </p:blipFill>
        <p:spPr>
          <a:xfrm>
            <a:off x="2824231" y="3432588"/>
            <a:ext cx="3097973" cy="3062910"/>
          </a:xfrm>
          <a:prstGeom prst="rect">
            <a:avLst/>
          </a:prstGeom>
        </p:spPr>
      </p:pic>
    </p:spTree>
    <p:extLst>
      <p:ext uri="{BB962C8B-B14F-4D97-AF65-F5344CB8AC3E}">
        <p14:creationId xmlns:p14="http://schemas.microsoft.com/office/powerpoint/2010/main" val="30203727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B8CA5-E765-3585-CE5A-6307524C969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A6A0E32-5896-A8C5-6421-460EF10C28ED}"/>
              </a:ext>
            </a:extLst>
          </p:cNvPr>
          <p:cNvPicPr>
            <a:picLocks noChangeAspect="1"/>
          </p:cNvPicPr>
          <p:nvPr/>
        </p:nvPicPr>
        <p:blipFill>
          <a:blip r:embed="rId2"/>
          <a:stretch>
            <a:fillRect/>
          </a:stretch>
        </p:blipFill>
        <p:spPr>
          <a:xfrm>
            <a:off x="1672880" y="237091"/>
            <a:ext cx="4230067" cy="2938256"/>
          </a:xfrm>
          <a:prstGeom prst="rect">
            <a:avLst/>
          </a:prstGeom>
        </p:spPr>
      </p:pic>
      <p:pic>
        <p:nvPicPr>
          <p:cNvPr id="3" name="Picture 2" descr="What?' his servant exclaimed. “Feed a hundred people with only this?” But  Elisha repeated, 'Give it to the people so they can eat, for this is what  the Lord says: Everyone will">
            <a:extLst>
              <a:ext uri="{FF2B5EF4-FFF2-40B4-BE49-F238E27FC236}">
                <a16:creationId xmlns:a16="http://schemas.microsoft.com/office/drawing/2014/main" id="{1B5DF122-2745-80F3-5DB7-33F65CC800AF}"/>
              </a:ext>
            </a:extLst>
          </p:cNvPr>
          <p:cNvPicPr>
            <a:picLocks noChangeAspect="1"/>
          </p:cNvPicPr>
          <p:nvPr/>
        </p:nvPicPr>
        <p:blipFill>
          <a:blip r:embed="rId3"/>
          <a:stretch>
            <a:fillRect/>
          </a:stretch>
        </p:blipFill>
        <p:spPr>
          <a:xfrm>
            <a:off x="6222793" y="237088"/>
            <a:ext cx="2949023" cy="2938256"/>
          </a:xfrm>
          <a:prstGeom prst="rect">
            <a:avLst/>
          </a:prstGeom>
        </p:spPr>
      </p:pic>
      <p:pic>
        <p:nvPicPr>
          <p:cNvPr id="4" name="Picture 3">
            <a:extLst>
              <a:ext uri="{FF2B5EF4-FFF2-40B4-BE49-F238E27FC236}">
                <a16:creationId xmlns:a16="http://schemas.microsoft.com/office/drawing/2014/main" id="{B4D657EC-53F8-7898-69C4-117C230810C0}"/>
              </a:ext>
            </a:extLst>
          </p:cNvPr>
          <p:cNvPicPr>
            <a:picLocks noChangeAspect="1"/>
          </p:cNvPicPr>
          <p:nvPr/>
        </p:nvPicPr>
        <p:blipFill>
          <a:blip r:embed="rId4"/>
          <a:stretch>
            <a:fillRect/>
          </a:stretch>
        </p:blipFill>
        <p:spPr>
          <a:xfrm>
            <a:off x="2824231" y="3432588"/>
            <a:ext cx="3097973" cy="3062910"/>
          </a:xfrm>
          <a:prstGeom prst="rect">
            <a:avLst/>
          </a:prstGeom>
        </p:spPr>
      </p:pic>
      <p:pic>
        <p:nvPicPr>
          <p:cNvPr id="5" name="Picture 4">
            <a:extLst>
              <a:ext uri="{FF2B5EF4-FFF2-40B4-BE49-F238E27FC236}">
                <a16:creationId xmlns:a16="http://schemas.microsoft.com/office/drawing/2014/main" id="{F95677F5-56D2-F363-8652-9D84B21CA76D}"/>
              </a:ext>
            </a:extLst>
          </p:cNvPr>
          <p:cNvPicPr>
            <a:picLocks noChangeAspect="1"/>
          </p:cNvPicPr>
          <p:nvPr/>
        </p:nvPicPr>
        <p:blipFill>
          <a:blip r:embed="rId5"/>
          <a:stretch>
            <a:fillRect/>
          </a:stretch>
        </p:blipFill>
        <p:spPr>
          <a:xfrm>
            <a:off x="6219549" y="3422168"/>
            <a:ext cx="4479511" cy="3072710"/>
          </a:xfrm>
          <a:prstGeom prst="rect">
            <a:avLst/>
          </a:prstGeom>
        </p:spPr>
      </p:pic>
    </p:spTree>
    <p:extLst>
      <p:ext uri="{BB962C8B-B14F-4D97-AF65-F5344CB8AC3E}">
        <p14:creationId xmlns:p14="http://schemas.microsoft.com/office/powerpoint/2010/main" val="19567566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A2C50A-BA17-9857-2658-C1B35BE68A22}"/>
            </a:ext>
          </a:extLst>
        </p:cNvPr>
        <p:cNvGrpSpPr/>
        <p:nvPr/>
      </p:nvGrpSpPr>
      <p:grpSpPr>
        <a:xfrm>
          <a:off x="0" y="0"/>
          <a:ext cx="0" cy="0"/>
          <a:chOff x="0" y="0"/>
          <a:chExt cx="0" cy="0"/>
        </a:xfrm>
      </p:grpSpPr>
      <p:sp>
        <p:nvSpPr>
          <p:cNvPr id="3" name="TextBox 1">
            <a:extLst>
              <a:ext uri="{FF2B5EF4-FFF2-40B4-BE49-F238E27FC236}">
                <a16:creationId xmlns:a16="http://schemas.microsoft.com/office/drawing/2014/main" id="{E0B4A929-6E13-1B40-851D-A48C2966943D}"/>
              </a:ext>
            </a:extLst>
          </p:cNvPr>
          <p:cNvSpPr txBox="1"/>
          <p:nvPr/>
        </p:nvSpPr>
        <p:spPr>
          <a:xfrm>
            <a:off x="336979" y="252919"/>
            <a:ext cx="11427403" cy="280076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182" rtl="0" eaLnBrk="1" latinLnBrk="0" hangingPunct="1">
              <a:defRPr sz="1800" kern="1200">
                <a:solidFill>
                  <a:schemeClr val="tx1"/>
                </a:solidFill>
                <a:latin typeface="+mn-lt"/>
                <a:ea typeface="+mn-ea"/>
                <a:cs typeface="+mn-cs"/>
              </a:defRPr>
            </a:lvl1pPr>
            <a:lvl2pPr marL="457182" algn="l" defTabSz="457182" rtl="0" eaLnBrk="1" latinLnBrk="0" hangingPunct="1">
              <a:defRPr sz="1800" kern="1200">
                <a:solidFill>
                  <a:schemeClr val="tx1"/>
                </a:solidFill>
                <a:latin typeface="+mn-lt"/>
                <a:ea typeface="+mn-ea"/>
                <a:cs typeface="+mn-cs"/>
              </a:defRPr>
            </a:lvl2pPr>
            <a:lvl3pPr marL="914363" algn="l" defTabSz="457182" rtl="0" eaLnBrk="1" latinLnBrk="0" hangingPunct="1">
              <a:defRPr sz="1800" kern="1200">
                <a:solidFill>
                  <a:schemeClr val="tx1"/>
                </a:solidFill>
                <a:latin typeface="+mn-lt"/>
                <a:ea typeface="+mn-ea"/>
                <a:cs typeface="+mn-cs"/>
              </a:defRPr>
            </a:lvl3pPr>
            <a:lvl4pPr marL="1371545" algn="l" defTabSz="457182" rtl="0" eaLnBrk="1" latinLnBrk="0" hangingPunct="1">
              <a:defRPr sz="1800" kern="1200">
                <a:solidFill>
                  <a:schemeClr val="tx1"/>
                </a:solidFill>
                <a:latin typeface="+mn-lt"/>
                <a:ea typeface="+mn-ea"/>
                <a:cs typeface="+mn-cs"/>
              </a:defRPr>
            </a:lvl4pPr>
            <a:lvl5pPr marL="1828727" algn="l" defTabSz="457182" rtl="0" eaLnBrk="1" latinLnBrk="0" hangingPunct="1">
              <a:defRPr sz="1800" kern="1200">
                <a:solidFill>
                  <a:schemeClr val="tx1"/>
                </a:solidFill>
                <a:latin typeface="+mn-lt"/>
                <a:ea typeface="+mn-ea"/>
                <a:cs typeface="+mn-cs"/>
              </a:defRPr>
            </a:lvl5pPr>
            <a:lvl6pPr marL="2285909" algn="l" defTabSz="457182" rtl="0" eaLnBrk="1" latinLnBrk="0" hangingPunct="1">
              <a:defRPr sz="1800" kern="1200">
                <a:solidFill>
                  <a:schemeClr val="tx1"/>
                </a:solidFill>
                <a:latin typeface="+mn-lt"/>
                <a:ea typeface="+mn-ea"/>
                <a:cs typeface="+mn-cs"/>
              </a:defRPr>
            </a:lvl6pPr>
            <a:lvl7pPr marL="2743090" algn="l" defTabSz="457182" rtl="0" eaLnBrk="1" latinLnBrk="0" hangingPunct="1">
              <a:defRPr sz="1800" kern="1200">
                <a:solidFill>
                  <a:schemeClr val="tx1"/>
                </a:solidFill>
                <a:latin typeface="+mn-lt"/>
                <a:ea typeface="+mn-ea"/>
                <a:cs typeface="+mn-cs"/>
              </a:defRPr>
            </a:lvl7pPr>
            <a:lvl8pPr marL="3200272" algn="l" defTabSz="457182" rtl="0" eaLnBrk="1" latinLnBrk="0" hangingPunct="1">
              <a:defRPr sz="1800" kern="1200">
                <a:solidFill>
                  <a:schemeClr val="tx1"/>
                </a:solidFill>
                <a:latin typeface="+mn-lt"/>
                <a:ea typeface="+mn-ea"/>
                <a:cs typeface="+mn-cs"/>
              </a:defRPr>
            </a:lvl8pPr>
            <a:lvl9pPr marL="3657454" algn="l" defTabSz="457182" rtl="0" eaLnBrk="1" latinLnBrk="0" hangingPunct="1">
              <a:defRPr sz="1800" kern="1200">
                <a:solidFill>
                  <a:schemeClr val="tx1"/>
                </a:solidFill>
                <a:latin typeface="+mn-lt"/>
                <a:ea typeface="+mn-ea"/>
                <a:cs typeface="+mn-cs"/>
              </a:defRPr>
            </a:lvl9pPr>
          </a:lstStyle>
          <a:p>
            <a:pPr marL="1371600" indent="-1371600">
              <a:buAutoNum type="arabicPeriod"/>
            </a:pPr>
            <a:r>
              <a:rPr lang="en-US" sz="8800" b="1">
                <a:solidFill>
                  <a:schemeClr val="bg2"/>
                </a:solidFill>
                <a:ea typeface="Calibri"/>
                <a:cs typeface="Calibri"/>
              </a:rPr>
              <a:t>The shepherd </a:t>
            </a:r>
            <a:endParaRPr lang="en-US">
              <a:solidFill>
                <a:schemeClr val="bg2"/>
              </a:solidFill>
              <a:ea typeface="Calibri"/>
              <a:cs typeface="Calibri"/>
            </a:endParaRPr>
          </a:p>
          <a:p>
            <a:r>
              <a:rPr lang="en-US" sz="8800" b="1" dirty="0">
                <a:solidFill>
                  <a:schemeClr val="bg2"/>
                </a:solidFill>
                <a:ea typeface="Calibri"/>
                <a:cs typeface="Calibri"/>
              </a:rPr>
              <a:t>      </a:t>
            </a:r>
            <a:r>
              <a:rPr lang="en-US" sz="8800">
                <a:solidFill>
                  <a:schemeClr val="bg2"/>
                </a:solidFill>
                <a:ea typeface="Calibri"/>
                <a:cs typeface="Calibri"/>
              </a:rPr>
              <a:t>who feeds us</a:t>
            </a:r>
            <a:r>
              <a:rPr lang="en-US" sz="8800" b="1" dirty="0">
                <a:solidFill>
                  <a:schemeClr val="bg2"/>
                </a:solidFill>
                <a:ea typeface="Calibri"/>
                <a:cs typeface="Calibri"/>
              </a:rPr>
              <a:t> </a:t>
            </a:r>
            <a:r>
              <a:rPr lang="en-US" sz="4800" dirty="0">
                <a:solidFill>
                  <a:schemeClr val="bg2"/>
                </a:solidFill>
                <a:ea typeface="Calibri"/>
                <a:cs typeface="Calibri"/>
              </a:rPr>
              <a:t>(v30-44)</a:t>
            </a:r>
            <a:endParaRPr lang="en-US" sz="4800">
              <a:solidFill>
                <a:schemeClr val="bg2"/>
              </a:solidFill>
              <a:ea typeface="Calibri" panose="020F0502020204030204"/>
              <a:cs typeface="Calibri" panose="020F0502020204030204"/>
            </a:endParaRPr>
          </a:p>
        </p:txBody>
      </p:sp>
      <p:pic>
        <p:nvPicPr>
          <p:cNvPr id="5" name="Picture 4">
            <a:extLst>
              <a:ext uri="{FF2B5EF4-FFF2-40B4-BE49-F238E27FC236}">
                <a16:creationId xmlns:a16="http://schemas.microsoft.com/office/drawing/2014/main" id="{1301601B-76BD-8C00-910C-06824F5DCA05}"/>
              </a:ext>
            </a:extLst>
          </p:cNvPr>
          <p:cNvPicPr>
            <a:picLocks noChangeAspect="1"/>
          </p:cNvPicPr>
          <p:nvPr/>
        </p:nvPicPr>
        <p:blipFill>
          <a:blip r:embed="rId2"/>
          <a:stretch>
            <a:fillRect/>
          </a:stretch>
        </p:blipFill>
        <p:spPr>
          <a:xfrm>
            <a:off x="3688245" y="3061736"/>
            <a:ext cx="4810815" cy="3337754"/>
          </a:xfrm>
          <a:prstGeom prst="rect">
            <a:avLst/>
          </a:prstGeom>
        </p:spPr>
      </p:pic>
    </p:spTree>
    <p:extLst>
      <p:ext uri="{BB962C8B-B14F-4D97-AF65-F5344CB8AC3E}">
        <p14:creationId xmlns:p14="http://schemas.microsoft.com/office/powerpoint/2010/main" val="11223497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3CB74F-1B65-FF8D-42E7-BA0E464F26B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67D9451-655E-55CA-68AF-550233614692}"/>
              </a:ext>
            </a:extLst>
          </p:cNvPr>
          <p:cNvSpPr txBox="1"/>
          <p:nvPr/>
        </p:nvSpPr>
        <p:spPr>
          <a:xfrm>
            <a:off x="130087" y="115802"/>
            <a:ext cx="11628567" cy="40934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u="sng">
                <a:solidFill>
                  <a:schemeClr val="bg2"/>
                </a:solidFill>
                <a:ea typeface="Calibri"/>
                <a:cs typeface="Calibri"/>
              </a:rPr>
              <a:t>Mark 6</a:t>
            </a:r>
            <a:endParaRPr lang="en-US" sz="3600">
              <a:solidFill>
                <a:schemeClr val="bg2"/>
              </a:solidFill>
              <a:ea typeface="Calibri"/>
              <a:cs typeface="Calibri"/>
            </a:endParaRPr>
          </a:p>
          <a:p>
            <a:r>
              <a:rPr lang="en-US">
                <a:solidFill>
                  <a:schemeClr val="bg2"/>
                </a:solidFill>
                <a:ea typeface="Calibri"/>
                <a:cs typeface="Calibri"/>
              </a:rPr>
              <a:t>45</a:t>
            </a:r>
            <a:r>
              <a:rPr lang="en-US" sz="3200">
                <a:solidFill>
                  <a:schemeClr val="bg2"/>
                </a:solidFill>
                <a:ea typeface="Calibri"/>
                <a:cs typeface="Calibri"/>
              </a:rPr>
              <a:t> Immediately Jesus made his disciples get into the boat and go on ahead of him to Bethsaida, while he dismissed the crowd. </a:t>
            </a:r>
            <a:r>
              <a:rPr lang="en-US">
                <a:solidFill>
                  <a:schemeClr val="bg2"/>
                </a:solidFill>
                <a:ea typeface="Calibri"/>
                <a:cs typeface="Calibri"/>
              </a:rPr>
              <a:t>46</a:t>
            </a:r>
            <a:r>
              <a:rPr lang="en-US" sz="3200">
                <a:solidFill>
                  <a:schemeClr val="bg2"/>
                </a:solidFill>
                <a:ea typeface="Calibri"/>
                <a:cs typeface="Calibri"/>
              </a:rPr>
              <a:t> After </a:t>
            </a:r>
            <a:r>
              <a:rPr lang="en-US" sz="3200" dirty="0">
                <a:solidFill>
                  <a:schemeClr val="bg2"/>
                </a:solidFill>
                <a:ea typeface="Calibri"/>
                <a:cs typeface="Calibri"/>
              </a:rPr>
              <a:t>leaving them, he went up on a mountainside to pray.</a:t>
            </a:r>
          </a:p>
          <a:p>
            <a:endParaRPr lang="en-US" sz="3200" dirty="0">
              <a:solidFill>
                <a:schemeClr val="bg2"/>
              </a:solidFill>
              <a:ea typeface="Calibri"/>
              <a:cs typeface="Calibri"/>
            </a:endParaRPr>
          </a:p>
          <a:p>
            <a:r>
              <a:rPr lang="en-US" dirty="0">
                <a:solidFill>
                  <a:schemeClr val="bg2"/>
                </a:solidFill>
                <a:ea typeface="Calibri"/>
                <a:cs typeface="Calibri"/>
              </a:rPr>
              <a:t>47 </a:t>
            </a:r>
            <a:r>
              <a:rPr lang="en-US" sz="3200" dirty="0">
                <a:solidFill>
                  <a:schemeClr val="bg2"/>
                </a:solidFill>
                <a:ea typeface="Calibri"/>
                <a:cs typeface="Calibri"/>
              </a:rPr>
              <a:t>Later that night, the boat was in the middle of the lake, and he was alone on land. </a:t>
            </a:r>
            <a:r>
              <a:rPr lang="en-US" dirty="0">
                <a:solidFill>
                  <a:schemeClr val="bg2"/>
                </a:solidFill>
                <a:ea typeface="Calibri"/>
                <a:cs typeface="Calibri"/>
              </a:rPr>
              <a:t>48</a:t>
            </a:r>
            <a:r>
              <a:rPr lang="en-US" sz="3200" dirty="0">
                <a:solidFill>
                  <a:schemeClr val="bg2"/>
                </a:solidFill>
                <a:ea typeface="Calibri"/>
                <a:cs typeface="Calibri"/>
              </a:rPr>
              <a:t> </a:t>
            </a:r>
            <a:r>
              <a:rPr lang="en-US" sz="3200" dirty="0">
                <a:solidFill>
                  <a:srgbClr val="FFFF00"/>
                </a:solidFill>
                <a:ea typeface="Calibri"/>
                <a:cs typeface="Calibri"/>
              </a:rPr>
              <a:t>He saw the disciples straining at the oars, because </a:t>
            </a:r>
            <a:r>
              <a:rPr lang="en-US" sz="3200">
                <a:solidFill>
                  <a:srgbClr val="FFFF00"/>
                </a:solidFill>
                <a:ea typeface="Calibri"/>
                <a:cs typeface="Calibri"/>
              </a:rPr>
              <a:t>the wind was against them.</a:t>
            </a:r>
            <a:r>
              <a:rPr lang="en-US" sz="3200" dirty="0">
                <a:solidFill>
                  <a:schemeClr val="bg2"/>
                </a:solidFill>
                <a:ea typeface="Calibri"/>
                <a:cs typeface="Calibri"/>
              </a:rPr>
              <a:t> </a:t>
            </a:r>
          </a:p>
        </p:txBody>
      </p:sp>
    </p:spTree>
    <p:extLst>
      <p:ext uri="{BB962C8B-B14F-4D97-AF65-F5344CB8AC3E}">
        <p14:creationId xmlns:p14="http://schemas.microsoft.com/office/powerpoint/2010/main" val="31257171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7C6A3-5B75-B6B9-1385-F943AB5B37E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905F013-BCAB-157A-4B96-5DE0A745D678}"/>
              </a:ext>
            </a:extLst>
          </p:cNvPr>
          <p:cNvSpPr txBox="1"/>
          <p:nvPr/>
        </p:nvSpPr>
        <p:spPr>
          <a:xfrm>
            <a:off x="130087" y="115802"/>
            <a:ext cx="11628567" cy="458587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u="sng">
                <a:solidFill>
                  <a:schemeClr val="bg2"/>
                </a:solidFill>
                <a:ea typeface="Calibri"/>
                <a:cs typeface="Calibri"/>
              </a:rPr>
              <a:t>Mark 6</a:t>
            </a:r>
            <a:endParaRPr lang="en-US" sz="3600">
              <a:solidFill>
                <a:schemeClr val="bg2"/>
              </a:solidFill>
              <a:ea typeface="Calibri"/>
              <a:cs typeface="Calibri"/>
            </a:endParaRPr>
          </a:p>
          <a:p>
            <a:r>
              <a:rPr lang="en-US">
                <a:solidFill>
                  <a:schemeClr val="bg2"/>
                </a:solidFill>
                <a:ea typeface="Calibri"/>
                <a:cs typeface="Calibri"/>
              </a:rPr>
              <a:t>45</a:t>
            </a:r>
            <a:r>
              <a:rPr lang="en-US" sz="3200">
                <a:solidFill>
                  <a:schemeClr val="bg2"/>
                </a:solidFill>
                <a:ea typeface="Calibri"/>
                <a:cs typeface="Calibri"/>
              </a:rPr>
              <a:t> Immediately Jesus made his disciples get into the boat and go on ahead of him to Bethsaida, while he dismissed the crowd. </a:t>
            </a:r>
            <a:r>
              <a:rPr lang="en-US">
                <a:solidFill>
                  <a:schemeClr val="bg2"/>
                </a:solidFill>
                <a:ea typeface="Calibri"/>
                <a:cs typeface="Calibri"/>
              </a:rPr>
              <a:t>46</a:t>
            </a:r>
            <a:r>
              <a:rPr lang="en-US" sz="3200">
                <a:solidFill>
                  <a:schemeClr val="bg2"/>
                </a:solidFill>
                <a:ea typeface="Calibri"/>
                <a:cs typeface="Calibri"/>
              </a:rPr>
              <a:t> After </a:t>
            </a:r>
            <a:r>
              <a:rPr lang="en-US" sz="3200" dirty="0">
                <a:solidFill>
                  <a:schemeClr val="bg2"/>
                </a:solidFill>
                <a:ea typeface="Calibri"/>
                <a:cs typeface="Calibri"/>
              </a:rPr>
              <a:t>leaving them, he went up on a mountainside to pray.</a:t>
            </a:r>
          </a:p>
          <a:p>
            <a:endParaRPr lang="en-US" sz="3200" dirty="0">
              <a:solidFill>
                <a:schemeClr val="bg2"/>
              </a:solidFill>
              <a:ea typeface="Calibri"/>
              <a:cs typeface="Calibri"/>
            </a:endParaRPr>
          </a:p>
          <a:p>
            <a:r>
              <a:rPr lang="en-US" dirty="0">
                <a:solidFill>
                  <a:schemeClr val="bg2"/>
                </a:solidFill>
                <a:ea typeface="Calibri"/>
                <a:cs typeface="Calibri"/>
              </a:rPr>
              <a:t>47 </a:t>
            </a:r>
            <a:r>
              <a:rPr lang="en-US" sz="3200" dirty="0">
                <a:solidFill>
                  <a:schemeClr val="bg2"/>
                </a:solidFill>
                <a:ea typeface="Calibri"/>
                <a:cs typeface="Calibri"/>
              </a:rPr>
              <a:t>Later that night, the boat was in the middle of the lake, and he was alone on land. </a:t>
            </a:r>
            <a:r>
              <a:rPr lang="en-US" dirty="0">
                <a:solidFill>
                  <a:schemeClr val="bg2"/>
                </a:solidFill>
                <a:ea typeface="Calibri"/>
                <a:cs typeface="Calibri"/>
              </a:rPr>
              <a:t>48</a:t>
            </a:r>
            <a:r>
              <a:rPr lang="en-US" sz="3200" dirty="0">
                <a:solidFill>
                  <a:schemeClr val="bg2"/>
                </a:solidFill>
                <a:ea typeface="Calibri"/>
                <a:cs typeface="Calibri"/>
              </a:rPr>
              <a:t> He saw the disciples straining at the oars, because the wind was against them. </a:t>
            </a:r>
            <a:r>
              <a:rPr lang="en-US" sz="3200" dirty="0">
                <a:solidFill>
                  <a:srgbClr val="FFFF00"/>
                </a:solidFill>
                <a:ea typeface="Calibri"/>
                <a:cs typeface="Calibri"/>
              </a:rPr>
              <a:t>Shortly before dawn he went out to </a:t>
            </a:r>
            <a:r>
              <a:rPr lang="en-US" sz="3200">
                <a:solidFill>
                  <a:srgbClr val="FFFF00"/>
                </a:solidFill>
                <a:ea typeface="Calibri"/>
                <a:cs typeface="Calibri"/>
              </a:rPr>
              <a:t>them, walking on the lake.</a:t>
            </a:r>
            <a:endParaRPr lang="en-US" sz="3200">
              <a:solidFill>
                <a:schemeClr val="bg2"/>
              </a:solidFill>
              <a:ea typeface="Calibri"/>
              <a:cs typeface="Calibri"/>
            </a:endParaRPr>
          </a:p>
        </p:txBody>
      </p:sp>
    </p:spTree>
    <p:extLst>
      <p:ext uri="{BB962C8B-B14F-4D97-AF65-F5344CB8AC3E}">
        <p14:creationId xmlns:p14="http://schemas.microsoft.com/office/powerpoint/2010/main" val="573180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32A8F0-1A42-AD8B-BF0B-7E290A8F68FE}"/>
            </a:ext>
          </a:extLst>
        </p:cNvPr>
        <p:cNvGrpSpPr/>
        <p:nvPr/>
      </p:nvGrpSpPr>
      <p:grpSpPr>
        <a:xfrm>
          <a:off x="0" y="0"/>
          <a:ext cx="0" cy="0"/>
          <a:chOff x="0" y="0"/>
          <a:chExt cx="0" cy="0"/>
        </a:xfrm>
      </p:grpSpPr>
      <p:sp>
        <p:nvSpPr>
          <p:cNvPr id="3" name="TextBox 1">
            <a:extLst>
              <a:ext uri="{FF2B5EF4-FFF2-40B4-BE49-F238E27FC236}">
                <a16:creationId xmlns:a16="http://schemas.microsoft.com/office/drawing/2014/main" id="{42D41AAD-797D-32C8-7F08-DA8D79F657DB}"/>
              </a:ext>
            </a:extLst>
          </p:cNvPr>
          <p:cNvSpPr txBox="1"/>
          <p:nvPr/>
        </p:nvSpPr>
        <p:spPr>
          <a:xfrm>
            <a:off x="336979" y="252919"/>
            <a:ext cx="11427403" cy="3631763"/>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182" rtl="0" eaLnBrk="1" latinLnBrk="0" hangingPunct="1">
              <a:defRPr sz="1800" kern="1200">
                <a:solidFill>
                  <a:schemeClr val="tx1"/>
                </a:solidFill>
                <a:latin typeface="+mn-lt"/>
                <a:ea typeface="+mn-ea"/>
                <a:cs typeface="+mn-cs"/>
              </a:defRPr>
            </a:lvl1pPr>
            <a:lvl2pPr marL="457182" algn="l" defTabSz="457182" rtl="0" eaLnBrk="1" latinLnBrk="0" hangingPunct="1">
              <a:defRPr sz="1800" kern="1200">
                <a:solidFill>
                  <a:schemeClr val="tx1"/>
                </a:solidFill>
                <a:latin typeface="+mn-lt"/>
                <a:ea typeface="+mn-ea"/>
                <a:cs typeface="+mn-cs"/>
              </a:defRPr>
            </a:lvl2pPr>
            <a:lvl3pPr marL="914363" algn="l" defTabSz="457182" rtl="0" eaLnBrk="1" latinLnBrk="0" hangingPunct="1">
              <a:defRPr sz="1800" kern="1200">
                <a:solidFill>
                  <a:schemeClr val="tx1"/>
                </a:solidFill>
                <a:latin typeface="+mn-lt"/>
                <a:ea typeface="+mn-ea"/>
                <a:cs typeface="+mn-cs"/>
              </a:defRPr>
            </a:lvl3pPr>
            <a:lvl4pPr marL="1371545" algn="l" defTabSz="457182" rtl="0" eaLnBrk="1" latinLnBrk="0" hangingPunct="1">
              <a:defRPr sz="1800" kern="1200">
                <a:solidFill>
                  <a:schemeClr val="tx1"/>
                </a:solidFill>
                <a:latin typeface="+mn-lt"/>
                <a:ea typeface="+mn-ea"/>
                <a:cs typeface="+mn-cs"/>
              </a:defRPr>
            </a:lvl4pPr>
            <a:lvl5pPr marL="1828727" algn="l" defTabSz="457182" rtl="0" eaLnBrk="1" latinLnBrk="0" hangingPunct="1">
              <a:defRPr sz="1800" kern="1200">
                <a:solidFill>
                  <a:schemeClr val="tx1"/>
                </a:solidFill>
                <a:latin typeface="+mn-lt"/>
                <a:ea typeface="+mn-ea"/>
                <a:cs typeface="+mn-cs"/>
              </a:defRPr>
            </a:lvl5pPr>
            <a:lvl6pPr marL="2285909" algn="l" defTabSz="457182" rtl="0" eaLnBrk="1" latinLnBrk="0" hangingPunct="1">
              <a:defRPr sz="1800" kern="1200">
                <a:solidFill>
                  <a:schemeClr val="tx1"/>
                </a:solidFill>
                <a:latin typeface="+mn-lt"/>
                <a:ea typeface="+mn-ea"/>
                <a:cs typeface="+mn-cs"/>
              </a:defRPr>
            </a:lvl6pPr>
            <a:lvl7pPr marL="2743090" algn="l" defTabSz="457182" rtl="0" eaLnBrk="1" latinLnBrk="0" hangingPunct="1">
              <a:defRPr sz="1800" kern="1200">
                <a:solidFill>
                  <a:schemeClr val="tx1"/>
                </a:solidFill>
                <a:latin typeface="+mn-lt"/>
                <a:ea typeface="+mn-ea"/>
                <a:cs typeface="+mn-cs"/>
              </a:defRPr>
            </a:lvl7pPr>
            <a:lvl8pPr marL="3200272" algn="l" defTabSz="457182" rtl="0" eaLnBrk="1" latinLnBrk="0" hangingPunct="1">
              <a:defRPr sz="1800" kern="1200">
                <a:solidFill>
                  <a:schemeClr val="tx1"/>
                </a:solidFill>
                <a:latin typeface="+mn-lt"/>
                <a:ea typeface="+mn-ea"/>
                <a:cs typeface="+mn-cs"/>
              </a:defRPr>
            </a:lvl8pPr>
            <a:lvl9pPr marL="3657454" algn="l" defTabSz="457182" rtl="0" eaLnBrk="1" latinLnBrk="0" hangingPunct="1">
              <a:defRPr sz="1800" kern="1200">
                <a:solidFill>
                  <a:schemeClr val="tx1"/>
                </a:solidFill>
                <a:latin typeface="+mn-lt"/>
                <a:ea typeface="+mn-ea"/>
                <a:cs typeface="+mn-cs"/>
              </a:defRPr>
            </a:lvl9pPr>
          </a:lstStyle>
          <a:p>
            <a:pPr marL="1371600" indent="-1371600">
              <a:buAutoNum type="arabicPeriod"/>
            </a:pPr>
            <a:r>
              <a:rPr lang="en-US" sz="5400">
                <a:solidFill>
                  <a:schemeClr val="bg1">
                    <a:lumMod val="76000"/>
                  </a:schemeClr>
                </a:solidFill>
                <a:ea typeface="Calibri"/>
                <a:cs typeface="Calibri"/>
              </a:rPr>
              <a:t>The shepherd who feeds us</a:t>
            </a:r>
            <a:r>
              <a:rPr lang="en-US" sz="5400" dirty="0">
                <a:solidFill>
                  <a:schemeClr val="bg1">
                    <a:lumMod val="76000"/>
                  </a:schemeClr>
                </a:solidFill>
                <a:ea typeface="Calibri"/>
                <a:cs typeface="Calibri"/>
              </a:rPr>
              <a:t> </a:t>
            </a:r>
            <a:r>
              <a:rPr lang="en-US" sz="2800" dirty="0">
                <a:solidFill>
                  <a:schemeClr val="bg1">
                    <a:lumMod val="76000"/>
                  </a:schemeClr>
                </a:solidFill>
                <a:ea typeface="Calibri"/>
                <a:cs typeface="Calibri"/>
              </a:rPr>
              <a:t>(v30-44)</a:t>
            </a:r>
          </a:p>
          <a:p>
            <a:pPr marL="1371600" indent="-1371600">
              <a:buAutoNum type="arabicPeriod"/>
            </a:pPr>
            <a:r>
              <a:rPr lang="en-US" sz="8800" b="1">
                <a:solidFill>
                  <a:schemeClr val="bg2"/>
                </a:solidFill>
                <a:ea typeface="Calibri" panose="020F0502020204030204"/>
                <a:cs typeface="Calibri" panose="020F0502020204030204"/>
              </a:rPr>
              <a:t>God himself</a:t>
            </a:r>
            <a:r>
              <a:rPr lang="en-US" sz="8800" dirty="0">
                <a:solidFill>
                  <a:schemeClr val="bg2"/>
                </a:solidFill>
                <a:ea typeface="Calibri" panose="020F0502020204030204"/>
                <a:cs typeface="Calibri" panose="020F0502020204030204"/>
              </a:rPr>
              <a:t> </a:t>
            </a:r>
            <a:endParaRPr lang="en-US" sz="4800" dirty="0">
              <a:solidFill>
                <a:schemeClr val="bg2"/>
              </a:solidFill>
              <a:ea typeface="Calibri" panose="020F0502020204030204"/>
              <a:cs typeface="Calibri" panose="020F0502020204030204"/>
            </a:endParaRPr>
          </a:p>
          <a:p>
            <a:r>
              <a:rPr lang="en-US" sz="8800">
                <a:solidFill>
                  <a:schemeClr val="bg2"/>
                </a:solidFill>
                <a:ea typeface="Calibri" panose="020F0502020204030204"/>
                <a:cs typeface="Calibri" panose="020F0502020204030204"/>
              </a:rPr>
              <a:t>     who comes to us</a:t>
            </a:r>
            <a:r>
              <a:rPr lang="en-US" sz="4800" dirty="0">
                <a:solidFill>
                  <a:schemeClr val="bg2"/>
                </a:solidFill>
                <a:ea typeface="Calibri" panose="020F0502020204030204"/>
                <a:cs typeface="Calibri" panose="020F0502020204030204"/>
              </a:rPr>
              <a:t> (v45-56)</a:t>
            </a:r>
          </a:p>
        </p:txBody>
      </p:sp>
      <p:pic>
        <p:nvPicPr>
          <p:cNvPr id="2" name="Picture 1" descr="This Must-Hear Word from Jesus Will Heal Your Body">
            <a:extLst>
              <a:ext uri="{FF2B5EF4-FFF2-40B4-BE49-F238E27FC236}">
                <a16:creationId xmlns:a16="http://schemas.microsoft.com/office/drawing/2014/main" id="{BEAD6B78-7DF0-19AC-FD22-95FD744C870C}"/>
              </a:ext>
            </a:extLst>
          </p:cNvPr>
          <p:cNvPicPr>
            <a:picLocks noChangeAspect="1"/>
          </p:cNvPicPr>
          <p:nvPr/>
        </p:nvPicPr>
        <p:blipFill>
          <a:blip r:embed="rId2"/>
          <a:stretch>
            <a:fillRect/>
          </a:stretch>
        </p:blipFill>
        <p:spPr>
          <a:xfrm>
            <a:off x="3878332" y="3891101"/>
            <a:ext cx="4048816" cy="2774536"/>
          </a:xfrm>
          <a:prstGeom prst="rect">
            <a:avLst/>
          </a:prstGeom>
        </p:spPr>
      </p:pic>
    </p:spTree>
    <p:extLst>
      <p:ext uri="{BB962C8B-B14F-4D97-AF65-F5344CB8AC3E}">
        <p14:creationId xmlns:p14="http://schemas.microsoft.com/office/powerpoint/2010/main" val="42499289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68EF28-3D9C-5D74-10E1-7E7504F2DD9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E8604A84-699F-8E65-BB25-7A0821304423}"/>
              </a:ext>
            </a:extLst>
          </p:cNvPr>
          <p:cNvSpPr txBox="1"/>
          <p:nvPr/>
        </p:nvSpPr>
        <p:spPr>
          <a:xfrm>
            <a:off x="130087" y="115802"/>
            <a:ext cx="11628567" cy="557075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u="sng">
                <a:solidFill>
                  <a:schemeClr val="bg2"/>
                </a:solidFill>
                <a:ea typeface="Calibri"/>
                <a:cs typeface="Calibri"/>
              </a:rPr>
              <a:t>Mark 6</a:t>
            </a:r>
            <a:endParaRPr lang="en-US" sz="3600">
              <a:solidFill>
                <a:schemeClr val="bg2"/>
              </a:solidFill>
              <a:ea typeface="Calibri"/>
              <a:cs typeface="Calibri"/>
            </a:endParaRPr>
          </a:p>
          <a:p>
            <a:r>
              <a:rPr lang="en-US">
                <a:solidFill>
                  <a:schemeClr val="bg2"/>
                </a:solidFill>
                <a:ea typeface="Calibri"/>
                <a:cs typeface="Calibri"/>
              </a:rPr>
              <a:t>45</a:t>
            </a:r>
            <a:r>
              <a:rPr lang="en-US" sz="3200">
                <a:solidFill>
                  <a:schemeClr val="bg2"/>
                </a:solidFill>
                <a:ea typeface="Calibri"/>
                <a:cs typeface="Calibri"/>
              </a:rPr>
              <a:t> Immediately Jesus made his disciples get into the boat and go on ahead of him to Bethsaida, while he dismissed the crowd. </a:t>
            </a:r>
            <a:r>
              <a:rPr lang="en-US">
                <a:solidFill>
                  <a:schemeClr val="bg2"/>
                </a:solidFill>
                <a:ea typeface="Calibri"/>
                <a:cs typeface="Calibri"/>
              </a:rPr>
              <a:t>46</a:t>
            </a:r>
            <a:r>
              <a:rPr lang="en-US" sz="3200">
                <a:solidFill>
                  <a:schemeClr val="bg2"/>
                </a:solidFill>
                <a:ea typeface="Calibri"/>
                <a:cs typeface="Calibri"/>
              </a:rPr>
              <a:t> After </a:t>
            </a:r>
            <a:r>
              <a:rPr lang="en-US" sz="3200" dirty="0">
                <a:solidFill>
                  <a:schemeClr val="bg2"/>
                </a:solidFill>
                <a:ea typeface="Calibri"/>
                <a:cs typeface="Calibri"/>
              </a:rPr>
              <a:t>leaving them, he went up on a mountainside to pray.</a:t>
            </a:r>
          </a:p>
          <a:p>
            <a:endParaRPr lang="en-US" sz="3200" dirty="0">
              <a:solidFill>
                <a:schemeClr val="bg2"/>
              </a:solidFill>
              <a:ea typeface="Calibri"/>
              <a:cs typeface="Calibri"/>
            </a:endParaRPr>
          </a:p>
          <a:p>
            <a:r>
              <a:rPr lang="en-US" dirty="0">
                <a:solidFill>
                  <a:schemeClr val="bg2"/>
                </a:solidFill>
                <a:ea typeface="Calibri"/>
                <a:cs typeface="Calibri"/>
              </a:rPr>
              <a:t>47 </a:t>
            </a:r>
            <a:r>
              <a:rPr lang="en-US" sz="3200" dirty="0">
                <a:solidFill>
                  <a:schemeClr val="bg2"/>
                </a:solidFill>
                <a:ea typeface="Calibri"/>
                <a:cs typeface="Calibri"/>
              </a:rPr>
              <a:t>Later that night, the boat was in the middle of the lake, and he was alone on land. </a:t>
            </a:r>
            <a:r>
              <a:rPr lang="en-US" dirty="0">
                <a:solidFill>
                  <a:schemeClr val="bg2"/>
                </a:solidFill>
                <a:ea typeface="Calibri"/>
                <a:cs typeface="Calibri"/>
              </a:rPr>
              <a:t>48</a:t>
            </a:r>
            <a:r>
              <a:rPr lang="en-US" sz="3200" dirty="0">
                <a:solidFill>
                  <a:schemeClr val="bg2"/>
                </a:solidFill>
                <a:ea typeface="Calibri"/>
                <a:cs typeface="Calibri"/>
              </a:rPr>
              <a:t> He saw the disciples straining at the oars, because the wind was against them.</a:t>
            </a:r>
            <a:r>
              <a:rPr lang="en-US" sz="3200" dirty="0">
                <a:solidFill>
                  <a:schemeClr val="bg1"/>
                </a:solidFill>
                <a:ea typeface="Calibri"/>
                <a:cs typeface="Calibri"/>
              </a:rPr>
              <a:t> Shortly before dawn he went out to them, walking on the lake. He was about to pass by them, </a:t>
            </a:r>
            <a:r>
              <a:rPr lang="en-US" dirty="0">
                <a:solidFill>
                  <a:schemeClr val="bg1"/>
                </a:solidFill>
                <a:ea typeface="Calibri"/>
                <a:cs typeface="Calibri"/>
              </a:rPr>
              <a:t>49</a:t>
            </a:r>
            <a:r>
              <a:rPr lang="en-US" sz="3200" dirty="0">
                <a:solidFill>
                  <a:schemeClr val="bg1"/>
                </a:solidFill>
                <a:ea typeface="Calibri"/>
                <a:cs typeface="Calibri"/>
              </a:rPr>
              <a:t> but when they saw him walking on the lake, they thought he was a ghost. They cried out, </a:t>
            </a:r>
            <a:r>
              <a:rPr lang="en-US">
                <a:solidFill>
                  <a:schemeClr val="bg1"/>
                </a:solidFill>
                <a:ea typeface="Calibri"/>
                <a:cs typeface="Calibri"/>
              </a:rPr>
              <a:t>50</a:t>
            </a:r>
            <a:r>
              <a:rPr lang="en-US" sz="3200">
                <a:solidFill>
                  <a:schemeClr val="bg1"/>
                </a:solidFill>
                <a:ea typeface="Calibri"/>
                <a:cs typeface="Calibri"/>
              </a:rPr>
              <a:t> because</a:t>
            </a:r>
            <a:r>
              <a:rPr lang="en-US" sz="3200">
                <a:solidFill>
                  <a:srgbClr val="FFFF00"/>
                </a:solidFill>
                <a:ea typeface="Calibri"/>
                <a:cs typeface="Calibri"/>
              </a:rPr>
              <a:t> they all saw him and were terrified.</a:t>
            </a:r>
            <a:endParaRPr lang="en-US" dirty="0">
              <a:solidFill>
                <a:srgbClr val="FFFF00"/>
              </a:solidFill>
              <a:ea typeface="Calibri"/>
              <a:cs typeface="Calibri"/>
            </a:endParaRPr>
          </a:p>
        </p:txBody>
      </p:sp>
    </p:spTree>
    <p:extLst>
      <p:ext uri="{BB962C8B-B14F-4D97-AF65-F5344CB8AC3E}">
        <p14:creationId xmlns:p14="http://schemas.microsoft.com/office/powerpoint/2010/main" val="2462148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EB217-DE87-85C9-E33A-1836239CB6B8}"/>
            </a:ext>
          </a:extLst>
        </p:cNvPr>
        <p:cNvGrpSpPr/>
        <p:nvPr/>
      </p:nvGrpSpPr>
      <p:grpSpPr>
        <a:xfrm>
          <a:off x="0" y="0"/>
          <a:ext cx="0" cy="0"/>
          <a:chOff x="0" y="0"/>
          <a:chExt cx="0" cy="0"/>
        </a:xfrm>
      </p:grpSpPr>
      <p:pic>
        <p:nvPicPr>
          <p:cNvPr id="2" name="Picture 1" descr="Psalm 89:8,9: 120 page, 6&quot; x 9&quot;, original copyrighted ocean sunrise  photograph by author, ruled, no content, verse footers, paperback journal:  ...">
            <a:extLst>
              <a:ext uri="{FF2B5EF4-FFF2-40B4-BE49-F238E27FC236}">
                <a16:creationId xmlns:a16="http://schemas.microsoft.com/office/drawing/2014/main" id="{FC1E2A62-6F16-4CEB-AB78-F3F1393B6FBC}"/>
              </a:ext>
            </a:extLst>
          </p:cNvPr>
          <p:cNvPicPr>
            <a:picLocks noChangeAspect="1"/>
          </p:cNvPicPr>
          <p:nvPr/>
        </p:nvPicPr>
        <p:blipFill>
          <a:blip r:embed="rId2"/>
          <a:srcRect b="26452"/>
          <a:stretch>
            <a:fillRect/>
          </a:stretch>
        </p:blipFill>
        <p:spPr>
          <a:xfrm>
            <a:off x="1265997" y="271117"/>
            <a:ext cx="4826000" cy="6313949"/>
          </a:xfrm>
          <a:prstGeom prst="rect">
            <a:avLst/>
          </a:prstGeom>
        </p:spPr>
      </p:pic>
    </p:spTree>
    <p:extLst>
      <p:ext uri="{BB962C8B-B14F-4D97-AF65-F5344CB8AC3E}">
        <p14:creationId xmlns:p14="http://schemas.microsoft.com/office/powerpoint/2010/main" val="6818193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FFC45-C144-23A2-883F-493B0E1E1239}"/>
            </a:ext>
          </a:extLst>
        </p:cNvPr>
        <p:cNvGrpSpPr/>
        <p:nvPr/>
      </p:nvGrpSpPr>
      <p:grpSpPr>
        <a:xfrm>
          <a:off x="0" y="0"/>
          <a:ext cx="0" cy="0"/>
          <a:chOff x="0" y="0"/>
          <a:chExt cx="0" cy="0"/>
        </a:xfrm>
      </p:grpSpPr>
      <p:pic>
        <p:nvPicPr>
          <p:cNvPr id="2" name="Picture 1" descr="Psalm 89:8,9: 120 page, 6&quot; x 9&quot;, original copyrighted ocean sunrise  photograph by author, ruled, no content, verse footers, paperback journal:  ...">
            <a:extLst>
              <a:ext uri="{FF2B5EF4-FFF2-40B4-BE49-F238E27FC236}">
                <a16:creationId xmlns:a16="http://schemas.microsoft.com/office/drawing/2014/main" id="{ABD29ACC-7918-13C3-45B0-D3B8CEE5189D}"/>
              </a:ext>
            </a:extLst>
          </p:cNvPr>
          <p:cNvPicPr>
            <a:picLocks noChangeAspect="1"/>
          </p:cNvPicPr>
          <p:nvPr/>
        </p:nvPicPr>
        <p:blipFill>
          <a:blip r:embed="rId2"/>
          <a:srcRect b="26452"/>
          <a:stretch>
            <a:fillRect/>
          </a:stretch>
        </p:blipFill>
        <p:spPr>
          <a:xfrm>
            <a:off x="1265997" y="271117"/>
            <a:ext cx="4826000" cy="6313949"/>
          </a:xfrm>
          <a:prstGeom prst="rect">
            <a:avLst/>
          </a:prstGeom>
        </p:spPr>
      </p:pic>
      <p:pic>
        <p:nvPicPr>
          <p:cNvPr id="3" name="Picture 2" descr="He alone stretches out the heavens and treads on the waves of the sea. – Job  9:8 #WorshipWednesday">
            <a:extLst>
              <a:ext uri="{FF2B5EF4-FFF2-40B4-BE49-F238E27FC236}">
                <a16:creationId xmlns:a16="http://schemas.microsoft.com/office/drawing/2014/main" id="{FD8B3FAE-B3D8-567C-A55D-875F995E7E7E}"/>
              </a:ext>
            </a:extLst>
          </p:cNvPr>
          <p:cNvPicPr>
            <a:picLocks noChangeAspect="1"/>
          </p:cNvPicPr>
          <p:nvPr/>
        </p:nvPicPr>
        <p:blipFill>
          <a:blip r:embed="rId3"/>
          <a:stretch>
            <a:fillRect/>
          </a:stretch>
        </p:blipFill>
        <p:spPr>
          <a:xfrm>
            <a:off x="6476160" y="266700"/>
            <a:ext cx="4240306" cy="6315075"/>
          </a:xfrm>
          <a:prstGeom prst="rect">
            <a:avLst/>
          </a:prstGeom>
        </p:spPr>
      </p:pic>
    </p:spTree>
    <p:extLst>
      <p:ext uri="{BB962C8B-B14F-4D97-AF65-F5344CB8AC3E}">
        <p14:creationId xmlns:p14="http://schemas.microsoft.com/office/powerpoint/2010/main" val="23142675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93CB99-B091-48D5-E460-960DF87AA81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5468F7B-D224-2F0E-6DDD-BEB632F8E594}"/>
              </a:ext>
            </a:extLst>
          </p:cNvPr>
          <p:cNvSpPr txBox="1"/>
          <p:nvPr/>
        </p:nvSpPr>
        <p:spPr>
          <a:xfrm>
            <a:off x="130087" y="115802"/>
            <a:ext cx="11628567" cy="584775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u="sng">
                <a:solidFill>
                  <a:schemeClr val="bg2"/>
                </a:solidFill>
                <a:ea typeface="Calibri"/>
                <a:cs typeface="Calibri"/>
              </a:rPr>
              <a:t>Mark 6</a:t>
            </a:r>
            <a:endParaRPr lang="en-US" sz="3600">
              <a:solidFill>
                <a:schemeClr val="bg2"/>
              </a:solidFill>
              <a:ea typeface="Calibri"/>
              <a:cs typeface="Calibri"/>
            </a:endParaRPr>
          </a:p>
          <a:p>
            <a:r>
              <a:rPr lang="en-US">
                <a:solidFill>
                  <a:schemeClr val="bg2"/>
                </a:solidFill>
                <a:ea typeface="Calibri"/>
                <a:cs typeface="Calibri"/>
              </a:rPr>
              <a:t>45</a:t>
            </a:r>
            <a:r>
              <a:rPr lang="en-US" sz="3200">
                <a:solidFill>
                  <a:schemeClr val="bg2"/>
                </a:solidFill>
                <a:ea typeface="Calibri"/>
                <a:cs typeface="Calibri"/>
              </a:rPr>
              <a:t> Immediately Jesus made his disciples get into the boat and go on ahead of him to Bethsaida, while he dismissed the crowd. </a:t>
            </a:r>
            <a:r>
              <a:rPr lang="en-US">
                <a:solidFill>
                  <a:schemeClr val="bg2"/>
                </a:solidFill>
                <a:ea typeface="Calibri"/>
                <a:cs typeface="Calibri"/>
              </a:rPr>
              <a:t>46</a:t>
            </a:r>
            <a:r>
              <a:rPr lang="en-US" sz="3200">
                <a:solidFill>
                  <a:schemeClr val="bg2"/>
                </a:solidFill>
                <a:ea typeface="Calibri"/>
                <a:cs typeface="Calibri"/>
              </a:rPr>
              <a:t> After </a:t>
            </a:r>
            <a:r>
              <a:rPr lang="en-US" sz="3200" dirty="0">
                <a:solidFill>
                  <a:schemeClr val="bg2"/>
                </a:solidFill>
                <a:ea typeface="Calibri"/>
                <a:cs typeface="Calibri"/>
              </a:rPr>
              <a:t>leaving them, he went up on a mountainside to pray.</a:t>
            </a:r>
          </a:p>
          <a:p>
            <a:endParaRPr lang="en-US" sz="3200" dirty="0">
              <a:solidFill>
                <a:schemeClr val="bg2"/>
              </a:solidFill>
              <a:ea typeface="Calibri"/>
              <a:cs typeface="Calibri"/>
            </a:endParaRPr>
          </a:p>
          <a:p>
            <a:r>
              <a:rPr lang="en-US" dirty="0">
                <a:solidFill>
                  <a:schemeClr val="bg2"/>
                </a:solidFill>
                <a:ea typeface="Calibri"/>
                <a:cs typeface="Calibri"/>
              </a:rPr>
              <a:t>47 </a:t>
            </a:r>
            <a:r>
              <a:rPr lang="en-US" sz="3200" dirty="0">
                <a:solidFill>
                  <a:schemeClr val="bg2"/>
                </a:solidFill>
                <a:ea typeface="Calibri"/>
                <a:cs typeface="Calibri"/>
              </a:rPr>
              <a:t>Later that night, the boat was in the middle of the lake, and he was alone on land. </a:t>
            </a:r>
            <a:r>
              <a:rPr lang="en-US" dirty="0">
                <a:solidFill>
                  <a:schemeClr val="bg2"/>
                </a:solidFill>
                <a:ea typeface="Calibri"/>
                <a:cs typeface="Calibri"/>
              </a:rPr>
              <a:t>48</a:t>
            </a:r>
            <a:r>
              <a:rPr lang="en-US" sz="3200" dirty="0">
                <a:solidFill>
                  <a:schemeClr val="bg2"/>
                </a:solidFill>
                <a:ea typeface="Calibri"/>
                <a:cs typeface="Calibri"/>
              </a:rPr>
              <a:t> He saw the disciples straining at the oars, because the wind was against them. Shortly before dawn </a:t>
            </a:r>
            <a:r>
              <a:rPr lang="en-US" sz="3200" dirty="0">
                <a:solidFill>
                  <a:srgbClr val="FFFF00"/>
                </a:solidFill>
                <a:ea typeface="Calibri"/>
                <a:cs typeface="Calibri"/>
              </a:rPr>
              <a:t>he went out to them</a:t>
            </a:r>
            <a:r>
              <a:rPr lang="en-US" sz="3200" dirty="0">
                <a:solidFill>
                  <a:schemeClr val="bg2"/>
                </a:solidFill>
                <a:ea typeface="Calibri"/>
                <a:cs typeface="Calibri"/>
              </a:rPr>
              <a:t>, walking on the lake. He was about to pass by them, </a:t>
            </a:r>
            <a:r>
              <a:rPr lang="en-US" dirty="0">
                <a:solidFill>
                  <a:schemeClr val="bg2"/>
                </a:solidFill>
                <a:ea typeface="Calibri"/>
                <a:cs typeface="Calibri"/>
              </a:rPr>
              <a:t>49</a:t>
            </a:r>
            <a:r>
              <a:rPr lang="en-US" sz="3200" dirty="0">
                <a:solidFill>
                  <a:schemeClr val="bg2"/>
                </a:solidFill>
                <a:ea typeface="Calibri"/>
                <a:cs typeface="Calibri"/>
              </a:rPr>
              <a:t> but when they saw him walking on the lake, they thought he was a ghost. They cried out, </a:t>
            </a:r>
            <a:r>
              <a:rPr lang="en-US">
                <a:solidFill>
                  <a:schemeClr val="bg2"/>
                </a:solidFill>
                <a:ea typeface="Calibri"/>
                <a:cs typeface="Calibri"/>
              </a:rPr>
              <a:t>50</a:t>
            </a:r>
            <a:r>
              <a:rPr lang="en-US" sz="3200">
                <a:solidFill>
                  <a:schemeClr val="bg2"/>
                </a:solidFill>
                <a:ea typeface="Calibri"/>
                <a:cs typeface="Calibri"/>
              </a:rPr>
              <a:t> because they all saw him and were </a:t>
            </a:r>
            <a:r>
              <a:rPr lang="en-US" sz="3200" dirty="0">
                <a:solidFill>
                  <a:schemeClr val="bg2"/>
                </a:solidFill>
                <a:ea typeface="Calibri"/>
                <a:cs typeface="Calibri"/>
              </a:rPr>
              <a:t>terrified.</a:t>
            </a:r>
            <a:endParaRPr lang="en-US">
              <a:solidFill>
                <a:schemeClr val="bg2"/>
              </a:solidFill>
              <a:ea typeface="Calibri"/>
              <a:cs typeface="Calibri"/>
            </a:endParaRPr>
          </a:p>
          <a:p>
            <a:endParaRPr lang="en-US">
              <a:solidFill>
                <a:schemeClr val="bg2"/>
              </a:solidFill>
              <a:ea typeface="Calibri"/>
              <a:cs typeface="Calibri"/>
            </a:endParaRPr>
          </a:p>
        </p:txBody>
      </p:sp>
    </p:spTree>
    <p:extLst>
      <p:ext uri="{BB962C8B-B14F-4D97-AF65-F5344CB8AC3E}">
        <p14:creationId xmlns:p14="http://schemas.microsoft.com/office/powerpoint/2010/main" val="38122744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466A78-1043-8A0C-62E3-7C322435C62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E4D3F91-FB4F-D845-F5B8-4E204DB46570}"/>
              </a:ext>
            </a:extLst>
          </p:cNvPr>
          <p:cNvSpPr txBox="1"/>
          <p:nvPr/>
        </p:nvSpPr>
        <p:spPr>
          <a:xfrm>
            <a:off x="130087" y="115802"/>
            <a:ext cx="11628567" cy="13542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dirty="0">
                <a:solidFill>
                  <a:schemeClr val="bg2"/>
                </a:solidFill>
                <a:ea typeface="Calibri"/>
                <a:cs typeface="Calibri"/>
              </a:rPr>
              <a:t>Immediately he spoke to them and said, ‘Take courage! It is I. Don’t </a:t>
            </a:r>
            <a:r>
              <a:rPr lang="en-US" sz="3200">
                <a:solidFill>
                  <a:schemeClr val="bg2"/>
                </a:solidFill>
                <a:ea typeface="Calibri"/>
                <a:cs typeface="Calibri"/>
              </a:rPr>
              <a:t>be afraid.’ </a:t>
            </a:r>
          </a:p>
          <a:p>
            <a:endParaRPr lang="en-US">
              <a:solidFill>
                <a:schemeClr val="bg2"/>
              </a:solidFill>
              <a:ea typeface="Calibri"/>
              <a:cs typeface="Calibri"/>
            </a:endParaRPr>
          </a:p>
        </p:txBody>
      </p:sp>
    </p:spTree>
    <p:extLst>
      <p:ext uri="{BB962C8B-B14F-4D97-AF65-F5344CB8AC3E}">
        <p14:creationId xmlns:p14="http://schemas.microsoft.com/office/powerpoint/2010/main" val="5657695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371CD-016A-33C2-3F5E-3CC6F4A0879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BD64B61-992F-6EE8-0265-6679F44F2E4D}"/>
              </a:ext>
            </a:extLst>
          </p:cNvPr>
          <p:cNvSpPr txBox="1"/>
          <p:nvPr/>
        </p:nvSpPr>
        <p:spPr>
          <a:xfrm>
            <a:off x="130087" y="115802"/>
            <a:ext cx="11628567" cy="233910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dirty="0">
                <a:solidFill>
                  <a:schemeClr val="bg2"/>
                </a:solidFill>
                <a:ea typeface="Calibri"/>
                <a:cs typeface="Calibri"/>
              </a:rPr>
              <a:t>Immediately he spoke to them and said, ‘Take courage! It is I. Don’t be afraid.’ </a:t>
            </a:r>
            <a:r>
              <a:rPr lang="en-US" dirty="0">
                <a:solidFill>
                  <a:srgbClr val="FFFF00"/>
                </a:solidFill>
                <a:ea typeface="Calibri"/>
                <a:cs typeface="Calibri"/>
              </a:rPr>
              <a:t>51</a:t>
            </a:r>
            <a:r>
              <a:rPr lang="en-US" sz="3200" dirty="0">
                <a:solidFill>
                  <a:srgbClr val="FFFF00"/>
                </a:solidFill>
                <a:ea typeface="Calibri"/>
                <a:cs typeface="Calibri"/>
              </a:rPr>
              <a:t> Then he climbed into the boat with them, and the wind </a:t>
            </a:r>
            <a:r>
              <a:rPr lang="en-US" sz="3200">
                <a:solidFill>
                  <a:srgbClr val="FFFF00"/>
                </a:solidFill>
                <a:ea typeface="Calibri"/>
                <a:cs typeface="Calibri"/>
              </a:rPr>
              <a:t>died down.</a:t>
            </a:r>
            <a:r>
              <a:rPr lang="en-US" sz="3200" dirty="0">
                <a:solidFill>
                  <a:schemeClr val="bg2"/>
                </a:solidFill>
                <a:ea typeface="Calibri"/>
                <a:cs typeface="Calibri"/>
              </a:rPr>
              <a:t> </a:t>
            </a:r>
          </a:p>
          <a:p>
            <a:endParaRPr lang="en-US" sz="3200" dirty="0">
              <a:solidFill>
                <a:schemeClr val="bg2"/>
              </a:solidFill>
              <a:ea typeface="Calibri"/>
              <a:cs typeface="Calibri"/>
            </a:endParaRPr>
          </a:p>
          <a:p>
            <a:endParaRPr lang="en-US">
              <a:solidFill>
                <a:schemeClr val="bg2"/>
              </a:solidFill>
              <a:ea typeface="Calibri"/>
              <a:cs typeface="Calibri"/>
            </a:endParaRPr>
          </a:p>
        </p:txBody>
      </p:sp>
    </p:spTree>
    <p:extLst>
      <p:ext uri="{BB962C8B-B14F-4D97-AF65-F5344CB8AC3E}">
        <p14:creationId xmlns:p14="http://schemas.microsoft.com/office/powerpoint/2010/main" val="9937742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03D912-550F-8FF2-9E3C-0261AD4A0D12}"/>
            </a:ext>
          </a:extLst>
        </p:cNvPr>
        <p:cNvGrpSpPr/>
        <p:nvPr/>
      </p:nvGrpSpPr>
      <p:grpSpPr>
        <a:xfrm>
          <a:off x="0" y="0"/>
          <a:ext cx="0" cy="0"/>
          <a:chOff x="0" y="0"/>
          <a:chExt cx="0" cy="0"/>
        </a:xfrm>
      </p:grpSpPr>
      <p:sp>
        <p:nvSpPr>
          <p:cNvPr id="3" name="TextBox 1">
            <a:extLst>
              <a:ext uri="{FF2B5EF4-FFF2-40B4-BE49-F238E27FC236}">
                <a16:creationId xmlns:a16="http://schemas.microsoft.com/office/drawing/2014/main" id="{4C12D95A-D61B-EBC2-2E6B-23244C9AE1FD}"/>
              </a:ext>
            </a:extLst>
          </p:cNvPr>
          <p:cNvSpPr txBox="1"/>
          <p:nvPr/>
        </p:nvSpPr>
        <p:spPr>
          <a:xfrm>
            <a:off x="336979" y="252919"/>
            <a:ext cx="11427403" cy="3631763"/>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182" rtl="0" eaLnBrk="1" latinLnBrk="0" hangingPunct="1">
              <a:defRPr sz="1800" kern="1200">
                <a:solidFill>
                  <a:schemeClr val="tx1"/>
                </a:solidFill>
                <a:latin typeface="+mn-lt"/>
                <a:ea typeface="+mn-ea"/>
                <a:cs typeface="+mn-cs"/>
              </a:defRPr>
            </a:lvl1pPr>
            <a:lvl2pPr marL="457182" algn="l" defTabSz="457182" rtl="0" eaLnBrk="1" latinLnBrk="0" hangingPunct="1">
              <a:defRPr sz="1800" kern="1200">
                <a:solidFill>
                  <a:schemeClr val="tx1"/>
                </a:solidFill>
                <a:latin typeface="+mn-lt"/>
                <a:ea typeface="+mn-ea"/>
                <a:cs typeface="+mn-cs"/>
              </a:defRPr>
            </a:lvl2pPr>
            <a:lvl3pPr marL="914363" algn="l" defTabSz="457182" rtl="0" eaLnBrk="1" latinLnBrk="0" hangingPunct="1">
              <a:defRPr sz="1800" kern="1200">
                <a:solidFill>
                  <a:schemeClr val="tx1"/>
                </a:solidFill>
                <a:latin typeface="+mn-lt"/>
                <a:ea typeface="+mn-ea"/>
                <a:cs typeface="+mn-cs"/>
              </a:defRPr>
            </a:lvl3pPr>
            <a:lvl4pPr marL="1371545" algn="l" defTabSz="457182" rtl="0" eaLnBrk="1" latinLnBrk="0" hangingPunct="1">
              <a:defRPr sz="1800" kern="1200">
                <a:solidFill>
                  <a:schemeClr val="tx1"/>
                </a:solidFill>
                <a:latin typeface="+mn-lt"/>
                <a:ea typeface="+mn-ea"/>
                <a:cs typeface="+mn-cs"/>
              </a:defRPr>
            </a:lvl4pPr>
            <a:lvl5pPr marL="1828727" algn="l" defTabSz="457182" rtl="0" eaLnBrk="1" latinLnBrk="0" hangingPunct="1">
              <a:defRPr sz="1800" kern="1200">
                <a:solidFill>
                  <a:schemeClr val="tx1"/>
                </a:solidFill>
                <a:latin typeface="+mn-lt"/>
                <a:ea typeface="+mn-ea"/>
                <a:cs typeface="+mn-cs"/>
              </a:defRPr>
            </a:lvl5pPr>
            <a:lvl6pPr marL="2285909" algn="l" defTabSz="457182" rtl="0" eaLnBrk="1" latinLnBrk="0" hangingPunct="1">
              <a:defRPr sz="1800" kern="1200">
                <a:solidFill>
                  <a:schemeClr val="tx1"/>
                </a:solidFill>
                <a:latin typeface="+mn-lt"/>
                <a:ea typeface="+mn-ea"/>
                <a:cs typeface="+mn-cs"/>
              </a:defRPr>
            </a:lvl6pPr>
            <a:lvl7pPr marL="2743090" algn="l" defTabSz="457182" rtl="0" eaLnBrk="1" latinLnBrk="0" hangingPunct="1">
              <a:defRPr sz="1800" kern="1200">
                <a:solidFill>
                  <a:schemeClr val="tx1"/>
                </a:solidFill>
                <a:latin typeface="+mn-lt"/>
                <a:ea typeface="+mn-ea"/>
                <a:cs typeface="+mn-cs"/>
              </a:defRPr>
            </a:lvl7pPr>
            <a:lvl8pPr marL="3200272" algn="l" defTabSz="457182" rtl="0" eaLnBrk="1" latinLnBrk="0" hangingPunct="1">
              <a:defRPr sz="1800" kern="1200">
                <a:solidFill>
                  <a:schemeClr val="tx1"/>
                </a:solidFill>
                <a:latin typeface="+mn-lt"/>
                <a:ea typeface="+mn-ea"/>
                <a:cs typeface="+mn-cs"/>
              </a:defRPr>
            </a:lvl8pPr>
            <a:lvl9pPr marL="3657454" algn="l" defTabSz="457182" rtl="0" eaLnBrk="1" latinLnBrk="0" hangingPunct="1">
              <a:defRPr sz="1800" kern="1200">
                <a:solidFill>
                  <a:schemeClr val="tx1"/>
                </a:solidFill>
                <a:latin typeface="+mn-lt"/>
                <a:ea typeface="+mn-ea"/>
                <a:cs typeface="+mn-cs"/>
              </a:defRPr>
            </a:lvl9pPr>
          </a:lstStyle>
          <a:p>
            <a:pPr marL="1371600" indent="-1371600">
              <a:buAutoNum type="arabicPeriod"/>
            </a:pPr>
            <a:r>
              <a:rPr lang="en-US" sz="5400">
                <a:solidFill>
                  <a:schemeClr val="bg1">
                    <a:lumMod val="76000"/>
                  </a:schemeClr>
                </a:solidFill>
                <a:ea typeface="Calibri"/>
                <a:cs typeface="Calibri"/>
              </a:rPr>
              <a:t>The shepherd who feeds us</a:t>
            </a:r>
            <a:r>
              <a:rPr lang="en-US" sz="5400" dirty="0">
                <a:solidFill>
                  <a:schemeClr val="bg1">
                    <a:lumMod val="76000"/>
                  </a:schemeClr>
                </a:solidFill>
                <a:ea typeface="Calibri"/>
                <a:cs typeface="Calibri"/>
              </a:rPr>
              <a:t> </a:t>
            </a:r>
            <a:r>
              <a:rPr lang="en-US" sz="2800" dirty="0">
                <a:solidFill>
                  <a:schemeClr val="bg1">
                    <a:lumMod val="76000"/>
                  </a:schemeClr>
                </a:solidFill>
                <a:ea typeface="Calibri"/>
                <a:cs typeface="Calibri"/>
              </a:rPr>
              <a:t>(v30-44)</a:t>
            </a:r>
          </a:p>
          <a:p>
            <a:pPr marL="1371600" indent="-1371600">
              <a:buAutoNum type="arabicPeriod"/>
            </a:pPr>
            <a:r>
              <a:rPr lang="en-US" sz="8800" b="1">
                <a:solidFill>
                  <a:schemeClr val="bg2"/>
                </a:solidFill>
                <a:ea typeface="Calibri" panose="020F0502020204030204"/>
                <a:cs typeface="Calibri" panose="020F0502020204030204"/>
              </a:rPr>
              <a:t>God himself</a:t>
            </a:r>
            <a:r>
              <a:rPr lang="en-US" sz="8800" dirty="0">
                <a:solidFill>
                  <a:schemeClr val="bg2"/>
                </a:solidFill>
                <a:ea typeface="Calibri" panose="020F0502020204030204"/>
                <a:cs typeface="Calibri" panose="020F0502020204030204"/>
              </a:rPr>
              <a:t> </a:t>
            </a:r>
            <a:endParaRPr lang="en-US" sz="4800" dirty="0">
              <a:solidFill>
                <a:schemeClr val="bg2"/>
              </a:solidFill>
              <a:ea typeface="Calibri" panose="020F0502020204030204"/>
              <a:cs typeface="Calibri" panose="020F0502020204030204"/>
            </a:endParaRPr>
          </a:p>
          <a:p>
            <a:r>
              <a:rPr lang="en-US" sz="8800">
                <a:solidFill>
                  <a:schemeClr val="bg2"/>
                </a:solidFill>
                <a:ea typeface="Calibri" panose="020F0502020204030204"/>
                <a:cs typeface="Calibri" panose="020F0502020204030204"/>
              </a:rPr>
              <a:t>     who comes to us</a:t>
            </a:r>
            <a:r>
              <a:rPr lang="en-US" sz="4800" dirty="0">
                <a:solidFill>
                  <a:schemeClr val="bg2"/>
                </a:solidFill>
                <a:ea typeface="Calibri" panose="020F0502020204030204"/>
                <a:cs typeface="Calibri" panose="020F0502020204030204"/>
              </a:rPr>
              <a:t> (v45-56)</a:t>
            </a:r>
          </a:p>
        </p:txBody>
      </p:sp>
      <p:pic>
        <p:nvPicPr>
          <p:cNvPr id="2" name="Picture 1" descr="This Must-Hear Word from Jesus Will Heal Your Body">
            <a:extLst>
              <a:ext uri="{FF2B5EF4-FFF2-40B4-BE49-F238E27FC236}">
                <a16:creationId xmlns:a16="http://schemas.microsoft.com/office/drawing/2014/main" id="{14E0C851-87C0-1657-13AA-7CCF49C6140F}"/>
              </a:ext>
            </a:extLst>
          </p:cNvPr>
          <p:cNvPicPr>
            <a:picLocks noChangeAspect="1"/>
          </p:cNvPicPr>
          <p:nvPr/>
        </p:nvPicPr>
        <p:blipFill>
          <a:blip r:embed="rId2"/>
          <a:stretch>
            <a:fillRect/>
          </a:stretch>
        </p:blipFill>
        <p:spPr>
          <a:xfrm>
            <a:off x="3878332" y="3891101"/>
            <a:ext cx="4048816" cy="2774536"/>
          </a:xfrm>
          <a:prstGeom prst="rect">
            <a:avLst/>
          </a:prstGeom>
        </p:spPr>
      </p:pic>
    </p:spTree>
    <p:extLst>
      <p:ext uri="{BB962C8B-B14F-4D97-AF65-F5344CB8AC3E}">
        <p14:creationId xmlns:p14="http://schemas.microsoft.com/office/powerpoint/2010/main" val="40674304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213EA4-0A14-D730-4B96-8FC84EF3C8F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C53AA21-F7D0-B385-0666-212FB52FA3C2}"/>
              </a:ext>
            </a:extLst>
          </p:cNvPr>
          <p:cNvSpPr txBox="1"/>
          <p:nvPr/>
        </p:nvSpPr>
        <p:spPr>
          <a:xfrm>
            <a:off x="130087" y="115802"/>
            <a:ext cx="11628567" cy="28315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dirty="0">
                <a:solidFill>
                  <a:schemeClr val="bg2"/>
                </a:solidFill>
                <a:ea typeface="Calibri"/>
                <a:cs typeface="Calibri"/>
              </a:rPr>
              <a:t>Immediately he spoke to them and said, ‘Take courage! It is I. Don’t be afraid.’ </a:t>
            </a:r>
            <a:r>
              <a:rPr lang="en-US" dirty="0">
                <a:solidFill>
                  <a:schemeClr val="bg2"/>
                </a:solidFill>
                <a:ea typeface="Calibri"/>
                <a:cs typeface="Calibri"/>
              </a:rPr>
              <a:t>51</a:t>
            </a:r>
            <a:r>
              <a:rPr lang="en-US" sz="3200" dirty="0">
                <a:solidFill>
                  <a:schemeClr val="bg2"/>
                </a:solidFill>
                <a:ea typeface="Calibri"/>
                <a:cs typeface="Calibri"/>
              </a:rPr>
              <a:t> Then he climbed into the boat with them, and the wind died down. </a:t>
            </a:r>
            <a:r>
              <a:rPr lang="en-US" sz="3200" dirty="0">
                <a:solidFill>
                  <a:srgbClr val="FFFF00"/>
                </a:solidFill>
                <a:ea typeface="Calibri"/>
                <a:cs typeface="Calibri"/>
              </a:rPr>
              <a:t>They were completely amazed, </a:t>
            </a:r>
            <a:r>
              <a:rPr lang="en-US">
                <a:solidFill>
                  <a:srgbClr val="FFFF00"/>
                </a:solidFill>
                <a:ea typeface="Calibri"/>
                <a:cs typeface="Calibri"/>
              </a:rPr>
              <a:t>52</a:t>
            </a:r>
            <a:r>
              <a:rPr lang="en-US" sz="3200">
                <a:solidFill>
                  <a:srgbClr val="FFFF00"/>
                </a:solidFill>
                <a:ea typeface="Calibri"/>
                <a:cs typeface="Calibri"/>
              </a:rPr>
              <a:t> for they had not understood about the loaves; their hearts were hardened.</a:t>
            </a:r>
            <a:endParaRPr lang="en-US">
              <a:solidFill>
                <a:srgbClr val="FFFF00"/>
              </a:solidFill>
              <a:ea typeface="Calibri"/>
              <a:cs typeface="Calibri"/>
            </a:endParaRPr>
          </a:p>
          <a:p>
            <a:endParaRPr lang="en-US" sz="3200" dirty="0">
              <a:solidFill>
                <a:schemeClr val="bg2"/>
              </a:solidFill>
              <a:ea typeface="Calibri"/>
              <a:cs typeface="Calibri"/>
            </a:endParaRPr>
          </a:p>
          <a:p>
            <a:endParaRPr lang="en-US">
              <a:solidFill>
                <a:schemeClr val="bg2"/>
              </a:solidFill>
              <a:ea typeface="Calibri"/>
              <a:cs typeface="Calibri"/>
            </a:endParaRPr>
          </a:p>
        </p:txBody>
      </p:sp>
    </p:spTree>
    <p:extLst>
      <p:ext uri="{BB962C8B-B14F-4D97-AF65-F5344CB8AC3E}">
        <p14:creationId xmlns:p14="http://schemas.microsoft.com/office/powerpoint/2010/main" val="30391030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93AE5F-FB1A-D365-D5DB-B38A0B79616B}"/>
            </a:ext>
          </a:extLst>
        </p:cNvPr>
        <p:cNvGrpSpPr/>
        <p:nvPr/>
      </p:nvGrpSpPr>
      <p:grpSpPr>
        <a:xfrm>
          <a:off x="0" y="0"/>
          <a:ext cx="0" cy="0"/>
          <a:chOff x="0" y="0"/>
          <a:chExt cx="0" cy="0"/>
        </a:xfrm>
      </p:grpSpPr>
      <p:sp>
        <p:nvSpPr>
          <p:cNvPr id="3" name="TextBox 1">
            <a:extLst>
              <a:ext uri="{FF2B5EF4-FFF2-40B4-BE49-F238E27FC236}">
                <a16:creationId xmlns:a16="http://schemas.microsoft.com/office/drawing/2014/main" id="{E95C06FF-24A9-00B8-C9EF-28561424B870}"/>
              </a:ext>
            </a:extLst>
          </p:cNvPr>
          <p:cNvSpPr txBox="1"/>
          <p:nvPr/>
        </p:nvSpPr>
        <p:spPr>
          <a:xfrm>
            <a:off x="336979" y="252919"/>
            <a:ext cx="11427403" cy="3631763"/>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457182" rtl="0" eaLnBrk="1" latinLnBrk="0" hangingPunct="1">
              <a:defRPr sz="1800" kern="1200">
                <a:solidFill>
                  <a:schemeClr val="tx1"/>
                </a:solidFill>
                <a:latin typeface="+mn-lt"/>
                <a:ea typeface="+mn-ea"/>
                <a:cs typeface="+mn-cs"/>
              </a:defRPr>
            </a:lvl1pPr>
            <a:lvl2pPr marL="457182" algn="l" defTabSz="457182" rtl="0" eaLnBrk="1" latinLnBrk="0" hangingPunct="1">
              <a:defRPr sz="1800" kern="1200">
                <a:solidFill>
                  <a:schemeClr val="tx1"/>
                </a:solidFill>
                <a:latin typeface="+mn-lt"/>
                <a:ea typeface="+mn-ea"/>
                <a:cs typeface="+mn-cs"/>
              </a:defRPr>
            </a:lvl2pPr>
            <a:lvl3pPr marL="914363" algn="l" defTabSz="457182" rtl="0" eaLnBrk="1" latinLnBrk="0" hangingPunct="1">
              <a:defRPr sz="1800" kern="1200">
                <a:solidFill>
                  <a:schemeClr val="tx1"/>
                </a:solidFill>
                <a:latin typeface="+mn-lt"/>
                <a:ea typeface="+mn-ea"/>
                <a:cs typeface="+mn-cs"/>
              </a:defRPr>
            </a:lvl3pPr>
            <a:lvl4pPr marL="1371545" algn="l" defTabSz="457182" rtl="0" eaLnBrk="1" latinLnBrk="0" hangingPunct="1">
              <a:defRPr sz="1800" kern="1200">
                <a:solidFill>
                  <a:schemeClr val="tx1"/>
                </a:solidFill>
                <a:latin typeface="+mn-lt"/>
                <a:ea typeface="+mn-ea"/>
                <a:cs typeface="+mn-cs"/>
              </a:defRPr>
            </a:lvl4pPr>
            <a:lvl5pPr marL="1828727" algn="l" defTabSz="457182" rtl="0" eaLnBrk="1" latinLnBrk="0" hangingPunct="1">
              <a:defRPr sz="1800" kern="1200">
                <a:solidFill>
                  <a:schemeClr val="tx1"/>
                </a:solidFill>
                <a:latin typeface="+mn-lt"/>
                <a:ea typeface="+mn-ea"/>
                <a:cs typeface="+mn-cs"/>
              </a:defRPr>
            </a:lvl5pPr>
            <a:lvl6pPr marL="2285909" algn="l" defTabSz="457182" rtl="0" eaLnBrk="1" latinLnBrk="0" hangingPunct="1">
              <a:defRPr sz="1800" kern="1200">
                <a:solidFill>
                  <a:schemeClr val="tx1"/>
                </a:solidFill>
                <a:latin typeface="+mn-lt"/>
                <a:ea typeface="+mn-ea"/>
                <a:cs typeface="+mn-cs"/>
              </a:defRPr>
            </a:lvl6pPr>
            <a:lvl7pPr marL="2743090" algn="l" defTabSz="457182" rtl="0" eaLnBrk="1" latinLnBrk="0" hangingPunct="1">
              <a:defRPr sz="1800" kern="1200">
                <a:solidFill>
                  <a:schemeClr val="tx1"/>
                </a:solidFill>
                <a:latin typeface="+mn-lt"/>
                <a:ea typeface="+mn-ea"/>
                <a:cs typeface="+mn-cs"/>
              </a:defRPr>
            </a:lvl7pPr>
            <a:lvl8pPr marL="3200272" algn="l" defTabSz="457182" rtl="0" eaLnBrk="1" latinLnBrk="0" hangingPunct="1">
              <a:defRPr sz="1800" kern="1200">
                <a:solidFill>
                  <a:schemeClr val="tx1"/>
                </a:solidFill>
                <a:latin typeface="+mn-lt"/>
                <a:ea typeface="+mn-ea"/>
                <a:cs typeface="+mn-cs"/>
              </a:defRPr>
            </a:lvl8pPr>
            <a:lvl9pPr marL="3657454" algn="l" defTabSz="457182" rtl="0" eaLnBrk="1" latinLnBrk="0" hangingPunct="1">
              <a:defRPr sz="1800" kern="1200">
                <a:solidFill>
                  <a:schemeClr val="tx1"/>
                </a:solidFill>
                <a:latin typeface="+mn-lt"/>
                <a:ea typeface="+mn-ea"/>
                <a:cs typeface="+mn-cs"/>
              </a:defRPr>
            </a:lvl9pPr>
          </a:lstStyle>
          <a:p>
            <a:pPr marL="1371600" indent="-1371600">
              <a:buAutoNum type="arabicPeriod"/>
            </a:pPr>
            <a:r>
              <a:rPr lang="en-US" sz="5400">
                <a:solidFill>
                  <a:schemeClr val="bg1">
                    <a:lumMod val="76000"/>
                  </a:schemeClr>
                </a:solidFill>
                <a:ea typeface="Calibri"/>
                <a:cs typeface="Calibri"/>
              </a:rPr>
              <a:t>The shepherd who feeds us</a:t>
            </a:r>
            <a:r>
              <a:rPr lang="en-US" sz="5400" dirty="0">
                <a:solidFill>
                  <a:schemeClr val="bg1">
                    <a:lumMod val="76000"/>
                  </a:schemeClr>
                </a:solidFill>
                <a:ea typeface="Calibri"/>
                <a:cs typeface="Calibri"/>
              </a:rPr>
              <a:t> </a:t>
            </a:r>
            <a:r>
              <a:rPr lang="en-US" sz="2800" dirty="0">
                <a:solidFill>
                  <a:schemeClr val="bg1">
                    <a:lumMod val="76000"/>
                  </a:schemeClr>
                </a:solidFill>
                <a:ea typeface="Calibri"/>
                <a:cs typeface="Calibri"/>
              </a:rPr>
              <a:t>(v30-44)</a:t>
            </a:r>
          </a:p>
          <a:p>
            <a:pPr marL="1371600" indent="-1371600">
              <a:buAutoNum type="arabicPeriod"/>
            </a:pPr>
            <a:r>
              <a:rPr lang="en-US" sz="8800" b="1">
                <a:solidFill>
                  <a:schemeClr val="bg2"/>
                </a:solidFill>
                <a:ea typeface="Calibri" panose="020F0502020204030204"/>
                <a:cs typeface="Calibri" panose="020F0502020204030204"/>
              </a:rPr>
              <a:t>God himself</a:t>
            </a:r>
            <a:r>
              <a:rPr lang="en-US" sz="8800" dirty="0">
                <a:solidFill>
                  <a:schemeClr val="bg2"/>
                </a:solidFill>
                <a:ea typeface="Calibri" panose="020F0502020204030204"/>
                <a:cs typeface="Calibri" panose="020F0502020204030204"/>
              </a:rPr>
              <a:t> </a:t>
            </a:r>
            <a:endParaRPr lang="en-US" sz="4800" dirty="0">
              <a:solidFill>
                <a:schemeClr val="bg2"/>
              </a:solidFill>
              <a:ea typeface="Calibri" panose="020F0502020204030204"/>
              <a:cs typeface="Calibri" panose="020F0502020204030204"/>
            </a:endParaRPr>
          </a:p>
          <a:p>
            <a:r>
              <a:rPr lang="en-US" sz="8800">
                <a:solidFill>
                  <a:schemeClr val="bg2"/>
                </a:solidFill>
                <a:ea typeface="Calibri" panose="020F0502020204030204"/>
                <a:cs typeface="Calibri" panose="020F0502020204030204"/>
              </a:rPr>
              <a:t>     who comes to us</a:t>
            </a:r>
            <a:r>
              <a:rPr lang="en-US" sz="4800" dirty="0">
                <a:solidFill>
                  <a:schemeClr val="bg2"/>
                </a:solidFill>
                <a:ea typeface="Calibri" panose="020F0502020204030204"/>
                <a:cs typeface="Calibri" panose="020F0502020204030204"/>
              </a:rPr>
              <a:t> (v45-56)</a:t>
            </a:r>
          </a:p>
        </p:txBody>
      </p:sp>
      <p:pic>
        <p:nvPicPr>
          <p:cNvPr id="2" name="Picture 1" descr="This Must-Hear Word from Jesus Will Heal Your Body">
            <a:extLst>
              <a:ext uri="{FF2B5EF4-FFF2-40B4-BE49-F238E27FC236}">
                <a16:creationId xmlns:a16="http://schemas.microsoft.com/office/drawing/2014/main" id="{49EC1B06-2214-0414-3FFF-52A249805EB3}"/>
              </a:ext>
            </a:extLst>
          </p:cNvPr>
          <p:cNvPicPr>
            <a:picLocks noChangeAspect="1"/>
          </p:cNvPicPr>
          <p:nvPr/>
        </p:nvPicPr>
        <p:blipFill>
          <a:blip r:embed="rId2"/>
          <a:stretch>
            <a:fillRect/>
          </a:stretch>
        </p:blipFill>
        <p:spPr>
          <a:xfrm>
            <a:off x="3878332" y="3891101"/>
            <a:ext cx="4048816" cy="2774536"/>
          </a:xfrm>
          <a:prstGeom prst="rect">
            <a:avLst/>
          </a:prstGeom>
        </p:spPr>
      </p:pic>
    </p:spTree>
    <p:extLst>
      <p:ext uri="{BB962C8B-B14F-4D97-AF65-F5344CB8AC3E}">
        <p14:creationId xmlns:p14="http://schemas.microsoft.com/office/powerpoint/2010/main" val="248948895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75dc85ca-d713-4229-a48d-79f58fb065e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BCA8C7965C295438B38469F9DA828B9" ma:contentTypeVersion="15" ma:contentTypeDescription="Create a new document." ma:contentTypeScope="" ma:versionID="9d26b14d2be81836a4526e40bcfaa935">
  <xsd:schema xmlns:xsd="http://www.w3.org/2001/XMLSchema" xmlns:xs="http://www.w3.org/2001/XMLSchema" xmlns:p="http://schemas.microsoft.com/office/2006/metadata/properties" xmlns:ns3="75dc85ca-d713-4229-a48d-79f58fb065ec" xmlns:ns4="6c5326a3-a756-4a42-a4f0-608067e2ab76" targetNamespace="http://schemas.microsoft.com/office/2006/metadata/properties" ma:root="true" ma:fieldsID="db0ad0c3b89310596b7e49b2c8839552" ns3:_="" ns4:_="">
    <xsd:import namespace="75dc85ca-d713-4229-a48d-79f58fb065ec"/>
    <xsd:import namespace="6c5326a3-a756-4a42-a4f0-608067e2ab76"/>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4:SharedWithUsers" minOccurs="0"/>
                <xsd:element ref="ns4:SharedWithDetails" minOccurs="0"/>
                <xsd:element ref="ns4:SharingHintHash" minOccurs="0"/>
                <xsd:element ref="ns3:MediaLengthInSecond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dc85ca-d713-4229-a48d-79f58fb065e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c5326a3-a756-4a42-a4f0-608067e2ab76"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E648EFD-F2F0-4783-9B5D-B8AECCB6A270}">
  <ds:schemaRefs>
    <ds:schemaRef ds:uri="6c5326a3-a756-4a42-a4f0-608067e2ab76"/>
    <ds:schemaRef ds:uri="75dc85ca-d713-4229-a48d-79f58fb065e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E962B488-279C-460D-BAF7-8870D2382448}">
  <ds:schemaRefs>
    <ds:schemaRef ds:uri="http://schemas.microsoft.com/sharepoint/v3/contenttype/forms"/>
  </ds:schemaRefs>
</ds:datastoreItem>
</file>

<file path=customXml/itemProps3.xml><?xml version="1.0" encoding="utf-8"?>
<ds:datastoreItem xmlns:ds="http://schemas.openxmlformats.org/officeDocument/2006/customXml" ds:itemID="{11B633AA-15AD-47D7-AD96-6B70D0D433B5}">
  <ds:schemaRefs>
    <ds:schemaRef ds:uri="6c5326a3-a756-4a42-a4f0-608067e2ab76"/>
    <ds:schemaRef ds:uri="75dc85ca-d713-4229-a48d-79f58fb065e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0</TotalTime>
  <Words>1512</Words>
  <Application>Microsoft Office PowerPoint</Application>
  <PresentationFormat>Widescreen</PresentationFormat>
  <Paragraphs>102</Paragraphs>
  <Slides>39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39</vt:i4>
      </vt:variant>
    </vt:vector>
  </HeadingPairs>
  <TitlesOfParts>
    <vt:vector size="43"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Lawrence</dc:creator>
  <cp:lastModifiedBy>Trevor Newman</cp:lastModifiedBy>
  <cp:revision>421</cp:revision>
  <cp:lastPrinted>2023-02-12T02:31:22Z</cp:lastPrinted>
  <dcterms:created xsi:type="dcterms:W3CDTF">2019-12-15T16:16:57Z</dcterms:created>
  <dcterms:modified xsi:type="dcterms:W3CDTF">2026-11-03T09:30:01Z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0x010100DBCA8C7965C295438B38469F9DA828B9</vt:lpwstr>
  </property>
</Properties>
</file>