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79" r:id="rId3"/>
    <p:sldId id="281" r:id="rId4"/>
    <p:sldId id="282" r:id="rId5"/>
    <p:sldId id="284" r:id="rId6"/>
    <p:sldId id="285" r:id="rId7"/>
    <p:sldId id="28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691E62-CCB8-4902-8134-E8A56AAAA99D}" v="1" dt="2026-10-13T08:15:11.9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020" y="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emy Clifton" userId="b7121016-a606-4e59-9b8c-d8cabdc242a8" providerId="ADAL" clId="{59DAF793-FF44-4679-BC2D-399D97055421}"/>
    <pc:docChg chg="addSld modSld sldOrd">
      <pc:chgData name="Jeremy Clifton" userId="b7121016-a606-4e59-9b8c-d8cabdc242a8" providerId="ADAL" clId="{59DAF793-FF44-4679-BC2D-399D97055421}" dt="2026-10-11T10:09:42.360" v="4" actId="13822"/>
      <pc:docMkLst>
        <pc:docMk/>
      </pc:docMkLst>
      <pc:sldChg chg="addSp modSp new mod ord">
        <pc:chgData name="Jeremy Clifton" userId="b7121016-a606-4e59-9b8c-d8cabdc242a8" providerId="ADAL" clId="{59DAF793-FF44-4679-BC2D-399D97055421}" dt="2026-10-11T10:09:42.360" v="4" actId="13822"/>
        <pc:sldMkLst>
          <pc:docMk/>
          <pc:sldMk cId="1871574744" sldId="286"/>
        </pc:sldMkLst>
        <pc:spChg chg="add mod">
          <ac:chgData name="Jeremy Clifton" userId="b7121016-a606-4e59-9b8c-d8cabdc242a8" providerId="ADAL" clId="{59DAF793-FF44-4679-BC2D-399D97055421}" dt="2026-10-11T10:09:42.360" v="4" actId="13822"/>
          <ac:spMkLst>
            <pc:docMk/>
            <pc:sldMk cId="1871574744" sldId="286"/>
            <ac:spMk id="2" creationId="{6545D3E0-AB3D-0D14-2C06-513BDEBAA303}"/>
          </ac:spMkLst>
        </pc:spChg>
      </pc:sldChg>
    </pc:docChg>
  </pc:docChgLst>
  <pc:docChgLst>
    <pc:chgData name="Jeremy Clifton" userId="b7121016-a606-4e59-9b8c-d8cabdc242a8" providerId="ADAL" clId="{E211E35B-DF94-4D8F-8790-8C823AF181FA}"/>
    <pc:docChg chg="delSld modSld modMainMaster">
      <pc:chgData name="Jeremy Clifton" userId="b7121016-a606-4e59-9b8c-d8cabdc242a8" providerId="ADAL" clId="{E211E35B-DF94-4D8F-8790-8C823AF181FA}" dt="2026-10-13T08:15:21.250" v="2" actId="47"/>
      <pc:docMkLst>
        <pc:docMk/>
      </pc:docMkLst>
      <pc:sldChg chg="modSp del">
        <pc:chgData name="Jeremy Clifton" userId="b7121016-a606-4e59-9b8c-d8cabdc242a8" providerId="ADAL" clId="{E211E35B-DF94-4D8F-8790-8C823AF181FA}" dt="2026-10-13T08:15:18.241" v="1" actId="47"/>
        <pc:sldMkLst>
          <pc:docMk/>
          <pc:sldMk cId="684099124" sldId="259"/>
        </pc:sldMkLst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684099124" sldId="259"/>
            <ac:picMk id="1027" creationId="{00000000-0000-0000-0000-000000000000}"/>
          </ac:picMkLst>
        </pc:picChg>
      </pc:sldChg>
      <pc:sldChg chg="modSp del">
        <pc:chgData name="Jeremy Clifton" userId="b7121016-a606-4e59-9b8c-d8cabdc242a8" providerId="ADAL" clId="{E211E35B-DF94-4D8F-8790-8C823AF181FA}" dt="2026-10-13T08:15:18.241" v="1" actId="47"/>
        <pc:sldMkLst>
          <pc:docMk/>
          <pc:sldMk cId="1426748525" sldId="262"/>
        </pc:sldMkLst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1426748525" sldId="262"/>
            <ac:picMk id="4098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1426748525" sldId="262"/>
            <ac:picMk id="4100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1426748525" sldId="262"/>
            <ac:picMk id="4101" creationId="{00000000-0000-0000-0000-000000000000}"/>
          </ac:picMkLst>
        </pc:picChg>
      </pc:sldChg>
      <pc:sldChg chg="modSp del">
        <pc:chgData name="Jeremy Clifton" userId="b7121016-a606-4e59-9b8c-d8cabdc242a8" providerId="ADAL" clId="{E211E35B-DF94-4D8F-8790-8C823AF181FA}" dt="2026-10-13T08:15:18.241" v="1" actId="47"/>
        <pc:sldMkLst>
          <pc:docMk/>
          <pc:sldMk cId="594746288" sldId="263"/>
        </pc:sldMkLst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594746288" sldId="263"/>
            <ac:spMk id="2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594746288" sldId="263"/>
            <ac:picMk id="5122" creationId="{00000000-0000-0000-0000-000000000000}"/>
          </ac:picMkLst>
        </pc:picChg>
      </pc:sldChg>
      <pc:sldChg chg="modSp del">
        <pc:chgData name="Jeremy Clifton" userId="b7121016-a606-4e59-9b8c-d8cabdc242a8" providerId="ADAL" clId="{E211E35B-DF94-4D8F-8790-8C823AF181FA}" dt="2026-10-13T08:15:18.241" v="1" actId="47"/>
        <pc:sldMkLst>
          <pc:docMk/>
          <pc:sldMk cId="2612346486" sldId="265"/>
        </pc:sldMkLst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2612346486" sldId="265"/>
            <ac:spMk id="5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2612346486" sldId="265"/>
            <ac:picMk id="7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2612346486" sldId="265"/>
            <ac:picMk id="8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2612346486" sldId="265"/>
            <ac:picMk id="3074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2612346486" sldId="265"/>
            <ac:picMk id="3075" creationId="{00000000-0000-0000-0000-000000000000}"/>
          </ac:picMkLst>
        </pc:picChg>
      </pc:sldChg>
      <pc:sldChg chg="modSp del">
        <pc:chgData name="Jeremy Clifton" userId="b7121016-a606-4e59-9b8c-d8cabdc242a8" providerId="ADAL" clId="{E211E35B-DF94-4D8F-8790-8C823AF181FA}" dt="2026-10-13T08:15:18.241" v="1" actId="47"/>
        <pc:sldMkLst>
          <pc:docMk/>
          <pc:sldMk cId="2601573623" sldId="267"/>
        </pc:sldMkLst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2601573623" sldId="267"/>
            <ac:picMk id="2050" creationId="{00000000-0000-0000-0000-000000000000}"/>
          </ac:picMkLst>
        </pc:picChg>
      </pc:sldChg>
      <pc:sldChg chg="modSp del">
        <pc:chgData name="Jeremy Clifton" userId="b7121016-a606-4e59-9b8c-d8cabdc242a8" providerId="ADAL" clId="{E211E35B-DF94-4D8F-8790-8C823AF181FA}" dt="2026-10-13T08:15:18.241" v="1" actId="47"/>
        <pc:sldMkLst>
          <pc:docMk/>
          <pc:sldMk cId="3431273596" sldId="268"/>
        </pc:sldMkLst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3431273596" sldId="268"/>
            <ac:picMk id="1026" creationId="{00000000-0000-0000-0000-000000000000}"/>
          </ac:picMkLst>
        </pc:picChg>
      </pc:sldChg>
      <pc:sldChg chg="modSp del">
        <pc:chgData name="Jeremy Clifton" userId="b7121016-a606-4e59-9b8c-d8cabdc242a8" providerId="ADAL" clId="{E211E35B-DF94-4D8F-8790-8C823AF181FA}" dt="2026-10-13T08:15:18.241" v="1" actId="47"/>
        <pc:sldMkLst>
          <pc:docMk/>
          <pc:sldMk cId="1375987993" sldId="269"/>
        </pc:sldMkLst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1375987993" sldId="269"/>
            <ac:spMk id="5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1375987993" sldId="269"/>
            <ac:picMk id="7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1375987993" sldId="269"/>
            <ac:picMk id="8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1375987993" sldId="269"/>
            <ac:picMk id="9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1375987993" sldId="269"/>
            <ac:picMk id="10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1375987993" sldId="269"/>
            <ac:picMk id="5122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1375987993" sldId="269"/>
            <ac:picMk id="5123" creationId="{00000000-0000-0000-0000-000000000000}"/>
          </ac:picMkLst>
        </pc:picChg>
      </pc:sldChg>
      <pc:sldChg chg="modSp del">
        <pc:chgData name="Jeremy Clifton" userId="b7121016-a606-4e59-9b8c-d8cabdc242a8" providerId="ADAL" clId="{E211E35B-DF94-4D8F-8790-8C823AF181FA}" dt="2026-10-13T08:15:18.241" v="1" actId="47"/>
        <pc:sldMkLst>
          <pc:docMk/>
          <pc:sldMk cId="3207539827" sldId="270"/>
        </pc:sldMkLst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3207539827" sldId="270"/>
            <ac:spMk id="5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3207539827" sldId="270"/>
            <ac:picMk id="8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3207539827" sldId="270"/>
            <ac:picMk id="9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3207539827" sldId="270"/>
            <ac:picMk id="1026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3207539827" sldId="270"/>
            <ac:picMk id="1027" creationId="{00000000-0000-0000-0000-000000000000}"/>
          </ac:picMkLst>
        </pc:picChg>
      </pc:sldChg>
      <pc:sldChg chg="modSp del">
        <pc:chgData name="Jeremy Clifton" userId="b7121016-a606-4e59-9b8c-d8cabdc242a8" providerId="ADAL" clId="{E211E35B-DF94-4D8F-8790-8C823AF181FA}" dt="2026-10-13T08:15:18.241" v="1" actId="47"/>
        <pc:sldMkLst>
          <pc:docMk/>
          <pc:sldMk cId="3579759649" sldId="271"/>
        </pc:sldMkLst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3579759649" sldId="271"/>
            <ac:spMk id="5" creationId="{00000000-0000-0000-0000-000000000000}"/>
          </ac:spMkLst>
        </pc:spChg>
      </pc:sldChg>
      <pc:sldChg chg="del">
        <pc:chgData name="Jeremy Clifton" userId="b7121016-a606-4e59-9b8c-d8cabdc242a8" providerId="ADAL" clId="{E211E35B-DF94-4D8F-8790-8C823AF181FA}" dt="2026-10-13T08:15:18.241" v="1" actId="47"/>
        <pc:sldMkLst>
          <pc:docMk/>
          <pc:sldMk cId="2498116336" sldId="272"/>
        </pc:sldMkLst>
      </pc:sldChg>
      <pc:sldChg chg="modSp del">
        <pc:chgData name="Jeremy Clifton" userId="b7121016-a606-4e59-9b8c-d8cabdc242a8" providerId="ADAL" clId="{E211E35B-DF94-4D8F-8790-8C823AF181FA}" dt="2026-10-13T08:15:18.241" v="1" actId="47"/>
        <pc:sldMkLst>
          <pc:docMk/>
          <pc:sldMk cId="1660543303" sldId="274"/>
        </pc:sldMkLst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1660543303" sldId="274"/>
            <ac:spMk id="2" creationId="{00000000-0000-0000-0000-000000000000}"/>
          </ac:spMkLst>
        </pc:spChg>
      </pc:sldChg>
      <pc:sldChg chg="modSp del">
        <pc:chgData name="Jeremy Clifton" userId="b7121016-a606-4e59-9b8c-d8cabdc242a8" providerId="ADAL" clId="{E211E35B-DF94-4D8F-8790-8C823AF181FA}" dt="2026-10-13T08:15:18.241" v="1" actId="47"/>
        <pc:sldMkLst>
          <pc:docMk/>
          <pc:sldMk cId="3776090691" sldId="276"/>
        </pc:sldMkLst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3776090691" sldId="276"/>
            <ac:spMk id="2" creationId="{00000000-0000-0000-0000-000000000000}"/>
          </ac:spMkLst>
        </pc:spChg>
      </pc:sldChg>
      <pc:sldChg chg="del">
        <pc:chgData name="Jeremy Clifton" userId="b7121016-a606-4e59-9b8c-d8cabdc242a8" providerId="ADAL" clId="{E211E35B-DF94-4D8F-8790-8C823AF181FA}" dt="2026-10-13T08:15:18.241" v="1" actId="47"/>
        <pc:sldMkLst>
          <pc:docMk/>
          <pc:sldMk cId="3697071057" sldId="277"/>
        </pc:sldMkLst>
      </pc:sldChg>
      <pc:sldChg chg="modSp">
        <pc:chgData name="Jeremy Clifton" userId="b7121016-a606-4e59-9b8c-d8cabdc242a8" providerId="ADAL" clId="{E211E35B-DF94-4D8F-8790-8C823AF181FA}" dt="2026-10-13T08:15:11.988" v="0"/>
        <pc:sldMkLst>
          <pc:docMk/>
          <pc:sldMk cId="4108555516" sldId="278"/>
        </pc:sldMkLst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4108555516" sldId="278"/>
            <ac:spMk id="2" creationId="{00000000-0000-0000-0000-000000000000}"/>
          </ac:spMkLst>
        </pc:spChg>
      </pc:sldChg>
      <pc:sldChg chg="modSp">
        <pc:chgData name="Jeremy Clifton" userId="b7121016-a606-4e59-9b8c-d8cabdc242a8" providerId="ADAL" clId="{E211E35B-DF94-4D8F-8790-8C823AF181FA}" dt="2026-10-13T08:15:11.988" v="0"/>
        <pc:sldMkLst>
          <pc:docMk/>
          <pc:sldMk cId="3866558429" sldId="279"/>
        </pc:sldMkLst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3866558429" sldId="279"/>
            <ac:spMk id="2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3866558429" sldId="279"/>
            <ac:spMk id="6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3866558429" sldId="279"/>
            <ac:spMk id="7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3866558429" sldId="279"/>
            <ac:spMk id="10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3866558429" sldId="279"/>
            <ac:spMk id="11" creationId="{00000000-0000-0000-0000-000000000000}"/>
          </ac:spMkLst>
        </pc:sp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3866558429" sldId="279"/>
            <ac:picMk id="8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3866558429" sldId="279"/>
            <ac:picMk id="9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3866558429" sldId="279"/>
            <ac:picMk id="1026" creationId="{00000000-0000-0000-0000-000000000000}"/>
          </ac:picMkLst>
        </pc:picChg>
        <pc:picChg chg="mod">
          <ac:chgData name="Jeremy Clifton" userId="b7121016-a606-4e59-9b8c-d8cabdc242a8" providerId="ADAL" clId="{E211E35B-DF94-4D8F-8790-8C823AF181FA}" dt="2026-10-13T08:15:11.988" v="0"/>
          <ac:picMkLst>
            <pc:docMk/>
            <pc:sldMk cId="3866558429" sldId="279"/>
            <ac:picMk id="1027" creationId="{00000000-0000-0000-0000-000000000000}"/>
          </ac:picMkLst>
        </pc:picChg>
      </pc:sldChg>
      <pc:sldChg chg="del">
        <pc:chgData name="Jeremy Clifton" userId="b7121016-a606-4e59-9b8c-d8cabdc242a8" providerId="ADAL" clId="{E211E35B-DF94-4D8F-8790-8C823AF181FA}" dt="2026-10-13T08:15:21.250" v="2" actId="47"/>
        <pc:sldMkLst>
          <pc:docMk/>
          <pc:sldMk cId="939848524" sldId="280"/>
        </pc:sldMkLst>
      </pc:sldChg>
      <pc:sldChg chg="modSp">
        <pc:chgData name="Jeremy Clifton" userId="b7121016-a606-4e59-9b8c-d8cabdc242a8" providerId="ADAL" clId="{E211E35B-DF94-4D8F-8790-8C823AF181FA}" dt="2026-10-13T08:15:11.988" v="0"/>
        <pc:sldMkLst>
          <pc:docMk/>
          <pc:sldMk cId="268249304" sldId="281"/>
        </pc:sldMkLst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268249304" sldId="281"/>
            <ac:spMk id="2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268249304" sldId="281"/>
            <ac:spMk id="3" creationId="{00000000-0000-0000-0000-000000000000}"/>
          </ac:spMkLst>
        </pc:spChg>
      </pc:sldChg>
      <pc:sldChg chg="modSp">
        <pc:chgData name="Jeremy Clifton" userId="b7121016-a606-4e59-9b8c-d8cabdc242a8" providerId="ADAL" clId="{E211E35B-DF94-4D8F-8790-8C823AF181FA}" dt="2026-10-13T08:15:11.988" v="0"/>
        <pc:sldMkLst>
          <pc:docMk/>
          <pc:sldMk cId="1657509478" sldId="282"/>
        </pc:sldMkLst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1657509478" sldId="282"/>
            <ac:spMk id="2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1657509478" sldId="282"/>
            <ac:spMk id="3" creationId="{00000000-0000-0000-0000-000000000000}"/>
          </ac:spMkLst>
        </pc:spChg>
      </pc:sldChg>
      <pc:sldChg chg="modSp">
        <pc:chgData name="Jeremy Clifton" userId="b7121016-a606-4e59-9b8c-d8cabdc242a8" providerId="ADAL" clId="{E211E35B-DF94-4D8F-8790-8C823AF181FA}" dt="2026-10-13T08:15:11.988" v="0"/>
        <pc:sldMkLst>
          <pc:docMk/>
          <pc:sldMk cId="1657509478" sldId="283"/>
        </pc:sldMkLst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1657509478" sldId="283"/>
            <ac:spMk id="2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1657509478" sldId="283"/>
            <ac:spMk id="3" creationId="{00000000-0000-0000-0000-000000000000}"/>
          </ac:spMkLst>
        </pc:spChg>
      </pc:sldChg>
      <pc:sldChg chg="modSp">
        <pc:chgData name="Jeremy Clifton" userId="b7121016-a606-4e59-9b8c-d8cabdc242a8" providerId="ADAL" clId="{E211E35B-DF94-4D8F-8790-8C823AF181FA}" dt="2026-10-13T08:15:11.988" v="0"/>
        <pc:sldMkLst>
          <pc:docMk/>
          <pc:sldMk cId="792999899" sldId="284"/>
        </pc:sldMkLst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792999899" sldId="284"/>
            <ac:spMk id="2" creationId="{00000000-0000-0000-0000-000000000000}"/>
          </ac:spMkLst>
        </pc:spChg>
      </pc:sldChg>
      <pc:sldChg chg="modSp">
        <pc:chgData name="Jeremy Clifton" userId="b7121016-a606-4e59-9b8c-d8cabdc242a8" providerId="ADAL" clId="{E211E35B-DF94-4D8F-8790-8C823AF181FA}" dt="2026-10-13T08:15:11.988" v="0"/>
        <pc:sldMkLst>
          <pc:docMk/>
          <pc:sldMk cId="817001339" sldId="285"/>
        </pc:sldMkLst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817001339" sldId="285"/>
            <ac:spMk id="2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817001339" sldId="285"/>
            <ac:spMk id="3" creationId="{00000000-0000-0000-0000-000000000000}"/>
          </ac:spMkLst>
        </pc:spChg>
      </pc:sldChg>
      <pc:sldChg chg="modSp del">
        <pc:chgData name="Jeremy Clifton" userId="b7121016-a606-4e59-9b8c-d8cabdc242a8" providerId="ADAL" clId="{E211E35B-DF94-4D8F-8790-8C823AF181FA}" dt="2026-10-13T08:15:18.241" v="1" actId="47"/>
        <pc:sldMkLst>
          <pc:docMk/>
          <pc:sldMk cId="1871574744" sldId="286"/>
        </pc:sldMkLst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k cId="1871574744" sldId="286"/>
            <ac:spMk id="2" creationId="{6545D3E0-AB3D-0D14-2C06-513BDEBAA303}"/>
          </ac:spMkLst>
        </pc:spChg>
      </pc:sldChg>
      <pc:sldMasterChg chg="modSp modSldLayout">
        <pc:chgData name="Jeremy Clifton" userId="b7121016-a606-4e59-9b8c-d8cabdc242a8" providerId="ADAL" clId="{E211E35B-DF94-4D8F-8790-8C823AF181FA}" dt="2026-10-13T08:15:11.988" v="0"/>
        <pc:sldMasterMkLst>
          <pc:docMk/>
          <pc:sldMasterMk cId="1713086376" sldId="2147483648"/>
        </pc:sldMasterMkLst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asterMk cId="1713086376" sldId="2147483648"/>
            <ac:spMk id="2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asterMk cId="1713086376" sldId="2147483648"/>
            <ac:spMk id="3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asterMk cId="1713086376" sldId="2147483648"/>
            <ac:spMk id="4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asterMk cId="1713086376" sldId="2147483648"/>
            <ac:spMk id="5" creationId="{00000000-0000-0000-0000-000000000000}"/>
          </ac:spMkLst>
        </pc:spChg>
        <pc:spChg chg="mod">
          <ac:chgData name="Jeremy Clifton" userId="b7121016-a606-4e59-9b8c-d8cabdc242a8" providerId="ADAL" clId="{E211E35B-DF94-4D8F-8790-8C823AF181FA}" dt="2026-10-13T08:15:11.988" v="0"/>
          <ac:spMkLst>
            <pc:docMk/>
            <pc:sldMasterMk cId="1713086376" sldId="2147483648"/>
            <ac:spMk id="6" creationId="{00000000-0000-0000-0000-000000000000}"/>
          </ac:spMkLst>
        </pc:spChg>
        <pc:sldLayoutChg chg="modSp">
          <pc:chgData name="Jeremy Clifton" userId="b7121016-a606-4e59-9b8c-d8cabdc242a8" providerId="ADAL" clId="{E211E35B-DF94-4D8F-8790-8C823AF181FA}" dt="2026-10-13T08:15:11.988" v="0"/>
          <pc:sldLayoutMkLst>
            <pc:docMk/>
            <pc:sldMasterMk cId="1713086376" sldId="2147483648"/>
            <pc:sldLayoutMk cId="1492047546" sldId="2147483649"/>
          </pc:sldLayoutMkLst>
          <pc:spChg chg="mod">
            <ac:chgData name="Jeremy Clifton" userId="b7121016-a606-4e59-9b8c-d8cabdc242a8" providerId="ADAL" clId="{E211E35B-DF94-4D8F-8790-8C823AF181FA}" dt="2026-10-13T08:15:11.988" v="0"/>
            <ac:spMkLst>
              <pc:docMk/>
              <pc:sldMasterMk cId="1713086376" sldId="2147483648"/>
              <pc:sldLayoutMk cId="1492047546" sldId="2147483649"/>
              <ac:spMk id="2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6-10-13T08:15:11.988" v="0"/>
            <ac:spMkLst>
              <pc:docMk/>
              <pc:sldMasterMk cId="1713086376" sldId="2147483648"/>
              <pc:sldLayoutMk cId="1492047546" sldId="2147483649"/>
              <ac:spMk id="3" creationId="{00000000-0000-0000-0000-000000000000}"/>
            </ac:spMkLst>
          </pc:spChg>
        </pc:sldLayoutChg>
        <pc:sldLayoutChg chg="modSp">
          <pc:chgData name="Jeremy Clifton" userId="b7121016-a606-4e59-9b8c-d8cabdc242a8" providerId="ADAL" clId="{E211E35B-DF94-4D8F-8790-8C823AF181FA}" dt="2026-10-13T08:15:11.988" v="0"/>
          <pc:sldLayoutMkLst>
            <pc:docMk/>
            <pc:sldMasterMk cId="1713086376" sldId="2147483648"/>
            <pc:sldLayoutMk cId="1995044842" sldId="2147483651"/>
          </pc:sldLayoutMkLst>
          <pc:spChg chg="mod">
            <ac:chgData name="Jeremy Clifton" userId="b7121016-a606-4e59-9b8c-d8cabdc242a8" providerId="ADAL" clId="{E211E35B-DF94-4D8F-8790-8C823AF181FA}" dt="2026-10-13T08:15:11.988" v="0"/>
            <ac:spMkLst>
              <pc:docMk/>
              <pc:sldMasterMk cId="1713086376" sldId="2147483648"/>
              <pc:sldLayoutMk cId="1995044842" sldId="2147483651"/>
              <ac:spMk id="2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6-10-13T08:15:11.988" v="0"/>
            <ac:spMkLst>
              <pc:docMk/>
              <pc:sldMasterMk cId="1713086376" sldId="2147483648"/>
              <pc:sldLayoutMk cId="1995044842" sldId="2147483651"/>
              <ac:spMk id="3" creationId="{00000000-0000-0000-0000-000000000000}"/>
            </ac:spMkLst>
          </pc:spChg>
        </pc:sldLayoutChg>
        <pc:sldLayoutChg chg="modSp">
          <pc:chgData name="Jeremy Clifton" userId="b7121016-a606-4e59-9b8c-d8cabdc242a8" providerId="ADAL" clId="{E211E35B-DF94-4D8F-8790-8C823AF181FA}" dt="2026-10-13T08:15:11.988" v="0"/>
          <pc:sldLayoutMkLst>
            <pc:docMk/>
            <pc:sldMasterMk cId="1713086376" sldId="2147483648"/>
            <pc:sldLayoutMk cId="1678632156" sldId="2147483652"/>
          </pc:sldLayoutMkLst>
          <pc:spChg chg="mod">
            <ac:chgData name="Jeremy Clifton" userId="b7121016-a606-4e59-9b8c-d8cabdc242a8" providerId="ADAL" clId="{E211E35B-DF94-4D8F-8790-8C823AF181FA}" dt="2026-10-13T08:15:11.988" v="0"/>
            <ac:spMkLst>
              <pc:docMk/>
              <pc:sldMasterMk cId="1713086376" sldId="2147483648"/>
              <pc:sldLayoutMk cId="1678632156" sldId="2147483652"/>
              <ac:spMk id="3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6-10-13T08:15:11.988" v="0"/>
            <ac:spMkLst>
              <pc:docMk/>
              <pc:sldMasterMk cId="1713086376" sldId="2147483648"/>
              <pc:sldLayoutMk cId="1678632156" sldId="2147483652"/>
              <ac:spMk id="4" creationId="{00000000-0000-0000-0000-000000000000}"/>
            </ac:spMkLst>
          </pc:spChg>
        </pc:sldLayoutChg>
        <pc:sldLayoutChg chg="modSp">
          <pc:chgData name="Jeremy Clifton" userId="b7121016-a606-4e59-9b8c-d8cabdc242a8" providerId="ADAL" clId="{E211E35B-DF94-4D8F-8790-8C823AF181FA}" dt="2026-10-13T08:15:11.988" v="0"/>
          <pc:sldLayoutMkLst>
            <pc:docMk/>
            <pc:sldMasterMk cId="1713086376" sldId="2147483648"/>
            <pc:sldLayoutMk cId="3456121124" sldId="2147483653"/>
          </pc:sldLayoutMkLst>
          <pc:spChg chg="mod">
            <ac:chgData name="Jeremy Clifton" userId="b7121016-a606-4e59-9b8c-d8cabdc242a8" providerId="ADAL" clId="{E211E35B-DF94-4D8F-8790-8C823AF181FA}" dt="2026-10-13T08:15:11.988" v="0"/>
            <ac:spMkLst>
              <pc:docMk/>
              <pc:sldMasterMk cId="1713086376" sldId="2147483648"/>
              <pc:sldLayoutMk cId="3456121124" sldId="2147483653"/>
              <ac:spMk id="3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6-10-13T08:15:11.988" v="0"/>
            <ac:spMkLst>
              <pc:docMk/>
              <pc:sldMasterMk cId="1713086376" sldId="2147483648"/>
              <pc:sldLayoutMk cId="3456121124" sldId="2147483653"/>
              <ac:spMk id="4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6-10-13T08:15:11.988" v="0"/>
            <ac:spMkLst>
              <pc:docMk/>
              <pc:sldMasterMk cId="1713086376" sldId="2147483648"/>
              <pc:sldLayoutMk cId="3456121124" sldId="2147483653"/>
              <ac:spMk id="5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6-10-13T08:15:11.988" v="0"/>
            <ac:spMkLst>
              <pc:docMk/>
              <pc:sldMasterMk cId="1713086376" sldId="2147483648"/>
              <pc:sldLayoutMk cId="3456121124" sldId="2147483653"/>
              <ac:spMk id="6" creationId="{00000000-0000-0000-0000-000000000000}"/>
            </ac:spMkLst>
          </pc:spChg>
        </pc:sldLayoutChg>
        <pc:sldLayoutChg chg="modSp">
          <pc:chgData name="Jeremy Clifton" userId="b7121016-a606-4e59-9b8c-d8cabdc242a8" providerId="ADAL" clId="{E211E35B-DF94-4D8F-8790-8C823AF181FA}" dt="2026-10-13T08:15:11.988" v="0"/>
          <pc:sldLayoutMkLst>
            <pc:docMk/>
            <pc:sldMasterMk cId="1713086376" sldId="2147483648"/>
            <pc:sldLayoutMk cId="1304517622" sldId="2147483656"/>
          </pc:sldLayoutMkLst>
          <pc:spChg chg="mod">
            <ac:chgData name="Jeremy Clifton" userId="b7121016-a606-4e59-9b8c-d8cabdc242a8" providerId="ADAL" clId="{E211E35B-DF94-4D8F-8790-8C823AF181FA}" dt="2026-10-13T08:15:11.988" v="0"/>
            <ac:spMkLst>
              <pc:docMk/>
              <pc:sldMasterMk cId="1713086376" sldId="2147483648"/>
              <pc:sldLayoutMk cId="1304517622" sldId="2147483656"/>
              <ac:spMk id="2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6-10-13T08:15:11.988" v="0"/>
            <ac:spMkLst>
              <pc:docMk/>
              <pc:sldMasterMk cId="1713086376" sldId="2147483648"/>
              <pc:sldLayoutMk cId="1304517622" sldId="2147483656"/>
              <ac:spMk id="3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6-10-13T08:15:11.988" v="0"/>
            <ac:spMkLst>
              <pc:docMk/>
              <pc:sldMasterMk cId="1713086376" sldId="2147483648"/>
              <pc:sldLayoutMk cId="1304517622" sldId="2147483656"/>
              <ac:spMk id="4" creationId="{00000000-0000-0000-0000-000000000000}"/>
            </ac:spMkLst>
          </pc:spChg>
        </pc:sldLayoutChg>
        <pc:sldLayoutChg chg="modSp">
          <pc:chgData name="Jeremy Clifton" userId="b7121016-a606-4e59-9b8c-d8cabdc242a8" providerId="ADAL" clId="{E211E35B-DF94-4D8F-8790-8C823AF181FA}" dt="2026-10-13T08:15:11.988" v="0"/>
          <pc:sldLayoutMkLst>
            <pc:docMk/>
            <pc:sldMasterMk cId="1713086376" sldId="2147483648"/>
            <pc:sldLayoutMk cId="859380571" sldId="2147483657"/>
          </pc:sldLayoutMkLst>
          <pc:spChg chg="mod">
            <ac:chgData name="Jeremy Clifton" userId="b7121016-a606-4e59-9b8c-d8cabdc242a8" providerId="ADAL" clId="{E211E35B-DF94-4D8F-8790-8C823AF181FA}" dt="2026-10-13T08:15:11.988" v="0"/>
            <ac:spMkLst>
              <pc:docMk/>
              <pc:sldMasterMk cId="1713086376" sldId="2147483648"/>
              <pc:sldLayoutMk cId="859380571" sldId="2147483657"/>
              <ac:spMk id="2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6-10-13T08:15:11.988" v="0"/>
            <ac:spMkLst>
              <pc:docMk/>
              <pc:sldMasterMk cId="1713086376" sldId="2147483648"/>
              <pc:sldLayoutMk cId="859380571" sldId="2147483657"/>
              <ac:spMk id="3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6-10-13T08:15:11.988" v="0"/>
            <ac:spMkLst>
              <pc:docMk/>
              <pc:sldMasterMk cId="1713086376" sldId="2147483648"/>
              <pc:sldLayoutMk cId="859380571" sldId="2147483657"/>
              <ac:spMk id="4" creationId="{00000000-0000-0000-0000-000000000000}"/>
            </ac:spMkLst>
          </pc:spChg>
        </pc:sldLayoutChg>
        <pc:sldLayoutChg chg="modSp">
          <pc:chgData name="Jeremy Clifton" userId="b7121016-a606-4e59-9b8c-d8cabdc242a8" providerId="ADAL" clId="{E211E35B-DF94-4D8F-8790-8C823AF181FA}" dt="2026-10-13T08:15:11.988" v="0"/>
          <pc:sldLayoutMkLst>
            <pc:docMk/>
            <pc:sldMasterMk cId="1713086376" sldId="2147483648"/>
            <pc:sldLayoutMk cId="491591887" sldId="2147483659"/>
          </pc:sldLayoutMkLst>
          <pc:spChg chg="mod">
            <ac:chgData name="Jeremy Clifton" userId="b7121016-a606-4e59-9b8c-d8cabdc242a8" providerId="ADAL" clId="{E211E35B-DF94-4D8F-8790-8C823AF181FA}" dt="2026-10-13T08:15:11.988" v="0"/>
            <ac:spMkLst>
              <pc:docMk/>
              <pc:sldMasterMk cId="1713086376" sldId="2147483648"/>
              <pc:sldLayoutMk cId="491591887" sldId="2147483659"/>
              <ac:spMk id="2" creationId="{00000000-0000-0000-0000-000000000000}"/>
            </ac:spMkLst>
          </pc:spChg>
          <pc:spChg chg="mod">
            <ac:chgData name="Jeremy Clifton" userId="b7121016-a606-4e59-9b8c-d8cabdc242a8" providerId="ADAL" clId="{E211E35B-DF94-4D8F-8790-8C823AF181FA}" dt="2026-10-13T08:15:11.988" v="0"/>
            <ac:spMkLst>
              <pc:docMk/>
              <pc:sldMasterMk cId="1713086376" sldId="2147483648"/>
              <pc:sldLayoutMk cId="491591887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FED91-C125-4BCF-9BF0-A70BEBB6E2C7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126A-A42F-4ECB-9034-7957AD69B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047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FED91-C125-4BCF-9BF0-A70BEBB6E2C7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126A-A42F-4ECB-9034-7957AD69B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095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FED91-C125-4BCF-9BF0-A70BEBB6E2C7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126A-A42F-4ECB-9034-7957AD69B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044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FED91-C125-4BCF-9BF0-A70BEBB6E2C7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126A-A42F-4ECB-9034-7957AD69B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632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FED91-C125-4BCF-9BF0-A70BEBB6E2C7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126A-A42F-4ECB-9034-7957AD69B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121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FED91-C125-4BCF-9BF0-A70BEBB6E2C7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126A-A42F-4ECB-9034-7957AD69B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605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FED91-C125-4BCF-9BF0-A70BEBB6E2C7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126A-A42F-4ECB-9034-7957AD69B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987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FED91-C125-4BCF-9BF0-A70BEBB6E2C7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126A-A42F-4ECB-9034-7957AD69B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517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FED91-C125-4BCF-9BF0-A70BEBB6E2C7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126A-A42F-4ECB-9034-7957AD69B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380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FED91-C125-4BCF-9BF0-A70BEBB6E2C7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126A-A42F-4ECB-9034-7957AD69B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179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FED91-C125-4BCF-9BF0-A70BEBB6E2C7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126A-A42F-4ECB-9034-7957AD69B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591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FED91-C125-4BCF-9BF0-A70BEBB6E2C7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D126A-A42F-4ECB-9034-7957AD69B2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086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1544" y="1772816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</a:rPr>
              <a:t>Whatever we think about Jesus –</a:t>
            </a:r>
          </a:p>
          <a:p>
            <a:pPr algn="ctr"/>
            <a:r>
              <a:rPr lang="en-GB" sz="4400" b="1" dirty="0">
                <a:solidFill>
                  <a:schemeClr val="bg1"/>
                </a:solidFill>
              </a:rPr>
              <a:t> the truth is always greater.</a:t>
            </a:r>
          </a:p>
        </p:txBody>
      </p:sp>
    </p:spTree>
    <p:extLst>
      <p:ext uri="{BB962C8B-B14F-4D97-AF65-F5344CB8AC3E}">
        <p14:creationId xmlns:p14="http://schemas.microsoft.com/office/powerpoint/2010/main" val="410855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19536" y="188640"/>
            <a:ext cx="81369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Whatever we think about Jesus –</a:t>
            </a:r>
          </a:p>
          <a:p>
            <a:pPr algn="ctr"/>
            <a:r>
              <a:rPr lang="en-GB" sz="3200" b="1" dirty="0">
                <a:solidFill>
                  <a:schemeClr val="bg1"/>
                </a:solidFill>
              </a:rPr>
              <a:t> the truth is always greater.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20"/>
          <a:stretch/>
        </p:blipFill>
        <p:spPr bwMode="auto">
          <a:xfrm>
            <a:off x="2228855" y="1412776"/>
            <a:ext cx="1814096" cy="1129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69" y="2708921"/>
            <a:ext cx="1780307" cy="1334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4150969"/>
            <a:ext cx="1916122" cy="1251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969"/>
          <a:stretch/>
        </p:blipFill>
        <p:spPr bwMode="auto">
          <a:xfrm>
            <a:off x="2328135" y="5589240"/>
            <a:ext cx="1386956" cy="1155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39816" y="1700808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Jesus calms the storm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5800" y="3140968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Jesus delivers a demon possessed man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23792" y="4365104"/>
            <a:ext cx="612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Jesus heals a chronically sick woman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07768" y="5797510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Jesus raises a 12 year old girl from death.</a:t>
            </a:r>
          </a:p>
        </p:txBody>
      </p:sp>
    </p:spTree>
    <p:extLst>
      <p:ext uri="{BB962C8B-B14F-4D97-AF65-F5344CB8AC3E}">
        <p14:creationId xmlns:p14="http://schemas.microsoft.com/office/powerpoint/2010/main" val="3866558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404664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</a:rPr>
              <a:t>Whatever we think about Jesus –</a:t>
            </a:r>
          </a:p>
          <a:p>
            <a:pPr algn="ctr"/>
            <a:r>
              <a:rPr lang="en-GB" sz="4400" b="1" dirty="0">
                <a:solidFill>
                  <a:schemeClr val="bg1"/>
                </a:solidFill>
              </a:rPr>
              <a:t> the truth is always greater.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5560" y="2564905"/>
            <a:ext cx="813690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GB" sz="3200" b="1" dirty="0">
                <a:solidFill>
                  <a:schemeClr val="bg1"/>
                </a:solidFill>
              </a:rPr>
              <a:t> Jesus controls the uncontrollable.</a:t>
            </a:r>
          </a:p>
          <a:p>
            <a:pPr marL="342900" indent="-342900">
              <a:buAutoNum type="arabicParenR"/>
            </a:pPr>
            <a:endParaRPr lang="en-GB" sz="3200" b="1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49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404664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</a:rPr>
              <a:t>Whatever we think about Jesus –</a:t>
            </a:r>
          </a:p>
          <a:p>
            <a:pPr algn="ctr"/>
            <a:r>
              <a:rPr lang="en-GB" sz="4400" b="1" dirty="0">
                <a:solidFill>
                  <a:schemeClr val="bg1"/>
                </a:solidFill>
              </a:rPr>
              <a:t> the truth is always greater.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5560" y="2564904"/>
            <a:ext cx="813690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GB" sz="3200" b="1" dirty="0">
                <a:solidFill>
                  <a:schemeClr val="bg1"/>
                </a:solidFill>
              </a:rPr>
              <a:t> Jesus controls the uncontrollable.</a:t>
            </a:r>
          </a:p>
          <a:p>
            <a:pPr marL="342900" indent="-342900">
              <a:buAutoNum type="arabicParenR"/>
            </a:pPr>
            <a:endParaRPr lang="en-GB" sz="3200" b="1" dirty="0">
              <a:solidFill>
                <a:schemeClr val="bg1"/>
              </a:solidFill>
            </a:endParaRPr>
          </a:p>
          <a:p>
            <a:pPr marL="342900" indent="-342900">
              <a:buAutoNum type="arabicParenR"/>
            </a:pPr>
            <a:r>
              <a:rPr lang="en-GB" sz="3200" b="1" dirty="0">
                <a:solidFill>
                  <a:schemeClr val="bg1"/>
                </a:solidFill>
              </a:rPr>
              <a:t> Jesus triumphs over forces hostile to God.</a:t>
            </a:r>
          </a:p>
          <a:p>
            <a:endParaRPr lang="en-GB" sz="3200" b="1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509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47528" y="764705"/>
            <a:ext cx="84969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/>
              <a:t>‘</a:t>
            </a:r>
            <a:r>
              <a:rPr lang="en-GB" sz="2800" i="1" dirty="0">
                <a:solidFill>
                  <a:schemeClr val="bg1"/>
                </a:solidFill>
              </a:rPr>
              <a:t>Apart from fisherman, the Jews were not a seafaring people: they left that to their Phoenician neighbours to the north. </a:t>
            </a:r>
          </a:p>
          <a:p>
            <a:r>
              <a:rPr lang="en-GB" sz="2800" i="1" dirty="0">
                <a:solidFill>
                  <a:schemeClr val="bg1"/>
                </a:solidFill>
              </a:rPr>
              <a:t>The sea for Israel came to symbolise the dark powers of evil threatening to destroy God’s good creation, God’s people and God’s purposes. </a:t>
            </a:r>
          </a:p>
          <a:p>
            <a:r>
              <a:rPr lang="en-GB" sz="2800" i="1" dirty="0">
                <a:solidFill>
                  <a:schemeClr val="bg1"/>
                </a:solidFill>
              </a:rPr>
              <a:t>In the creation account, God’s new world emerges from the dark primeval sea. (In the books of Daniel and Revelation the sea is where the monsters come from.) </a:t>
            </a:r>
          </a:p>
          <a:p>
            <a:r>
              <a:rPr lang="en-GB" sz="2800" i="1" dirty="0">
                <a:solidFill>
                  <a:schemeClr val="bg1"/>
                </a:solidFill>
              </a:rPr>
              <a:t>The psalms speak of the creator God who rules the raging of the sea telling its rough and threatening waves to quieten down.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999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404664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</a:rPr>
              <a:t>Whatever we think about Jesus –</a:t>
            </a:r>
          </a:p>
          <a:p>
            <a:pPr algn="ctr"/>
            <a:r>
              <a:rPr lang="en-GB" sz="4400" b="1" dirty="0">
                <a:solidFill>
                  <a:schemeClr val="bg1"/>
                </a:solidFill>
              </a:rPr>
              <a:t> the truth is always greater.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5560" y="2564904"/>
            <a:ext cx="813690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GB" sz="3200" b="1" dirty="0">
                <a:solidFill>
                  <a:schemeClr val="bg1"/>
                </a:solidFill>
              </a:rPr>
              <a:t> Jesus controls the uncontrollable.</a:t>
            </a:r>
          </a:p>
          <a:p>
            <a:pPr marL="342900" indent="-342900">
              <a:buAutoNum type="arabicParenR"/>
            </a:pPr>
            <a:endParaRPr lang="en-GB" sz="3200" b="1" dirty="0">
              <a:solidFill>
                <a:schemeClr val="bg1"/>
              </a:solidFill>
            </a:endParaRPr>
          </a:p>
          <a:p>
            <a:pPr marL="342900" indent="-342900">
              <a:buAutoNum type="arabicParenR"/>
            </a:pPr>
            <a:r>
              <a:rPr lang="en-GB" sz="3200" b="1" dirty="0">
                <a:solidFill>
                  <a:schemeClr val="bg1"/>
                </a:solidFill>
              </a:rPr>
              <a:t> Jesus triumphs over forces hostile to God.</a:t>
            </a:r>
          </a:p>
          <a:p>
            <a:endParaRPr lang="en-GB" sz="3200" b="1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001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7528" y="404664"/>
            <a:ext cx="81369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</a:rPr>
              <a:t>Whatever we think about Jesus –</a:t>
            </a:r>
          </a:p>
          <a:p>
            <a:pPr algn="ctr"/>
            <a:r>
              <a:rPr lang="en-GB" sz="4400" b="1" dirty="0">
                <a:solidFill>
                  <a:schemeClr val="bg1"/>
                </a:solidFill>
              </a:rPr>
              <a:t> the truth is always greater.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5560" y="2564904"/>
            <a:ext cx="813690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GB" sz="3200" b="1" dirty="0">
                <a:solidFill>
                  <a:schemeClr val="bg1"/>
                </a:solidFill>
              </a:rPr>
              <a:t> Jesus controls the uncontrollable.</a:t>
            </a:r>
          </a:p>
          <a:p>
            <a:pPr marL="342900" indent="-342900">
              <a:buAutoNum type="arabicParenR"/>
            </a:pPr>
            <a:endParaRPr lang="en-GB" sz="3200" b="1" dirty="0">
              <a:solidFill>
                <a:schemeClr val="bg1"/>
              </a:solidFill>
            </a:endParaRPr>
          </a:p>
          <a:p>
            <a:pPr marL="342900" indent="-342900">
              <a:buAutoNum type="arabicParenR"/>
            </a:pPr>
            <a:r>
              <a:rPr lang="en-GB" sz="3200" b="1" dirty="0">
                <a:solidFill>
                  <a:schemeClr val="bg1"/>
                </a:solidFill>
              </a:rPr>
              <a:t> Jesus triumphs over forces hostile to God.</a:t>
            </a:r>
          </a:p>
          <a:p>
            <a:pPr marL="342900" indent="-342900">
              <a:buAutoNum type="arabicParenR"/>
            </a:pPr>
            <a:endParaRPr lang="en-GB" sz="3200" b="1" dirty="0">
              <a:solidFill>
                <a:schemeClr val="bg1"/>
              </a:solidFill>
            </a:endParaRPr>
          </a:p>
          <a:p>
            <a:pPr marL="342900" indent="-342900">
              <a:buAutoNum type="arabicParenR"/>
            </a:pPr>
            <a:r>
              <a:rPr lang="en-GB" sz="3200" b="1" dirty="0">
                <a:solidFill>
                  <a:schemeClr val="bg1"/>
                </a:solidFill>
              </a:rPr>
              <a:t> Jesus moves us from fear to faith.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509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269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corri</dc:creator>
  <cp:lastModifiedBy>Trevor Newman</cp:lastModifiedBy>
  <cp:revision>14</cp:revision>
  <dcterms:created xsi:type="dcterms:W3CDTF">2026-10-10T15:20:38Z</dcterms:created>
  <dcterms:modified xsi:type="dcterms:W3CDTF">2026-10-13T08:15:23Z</dcterms:modified>
</cp:coreProperties>
</file>