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429E98-684F-44DE-A88E-4529778DF9EA}" v="2" dt="2024-02-09T10:33:13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15429E98-684F-44DE-A88E-4529778DF9EA}"/>
    <pc:docChg chg="modSld">
      <pc:chgData name="Jeremy Clifton" userId="b7121016-a606-4e59-9b8c-d8cabdc242a8" providerId="ADAL" clId="{15429E98-684F-44DE-A88E-4529778DF9EA}" dt="2024-02-09T10:33:13.625" v="1"/>
      <pc:docMkLst>
        <pc:docMk/>
      </pc:docMkLst>
      <pc:sldChg chg="modSp modAnim">
        <pc:chgData name="Jeremy Clifton" userId="b7121016-a606-4e59-9b8c-d8cabdc242a8" providerId="ADAL" clId="{15429E98-684F-44DE-A88E-4529778DF9EA}" dt="2024-02-09T10:33:13.625" v="1"/>
        <pc:sldMkLst>
          <pc:docMk/>
          <pc:sldMk cId="3720255640" sldId="257"/>
        </pc:sldMkLst>
        <pc:spChg chg="mod">
          <ac:chgData name="Jeremy Clifton" userId="b7121016-a606-4e59-9b8c-d8cabdc242a8" providerId="ADAL" clId="{15429E98-684F-44DE-A88E-4529778DF9EA}" dt="2024-02-09T10:33:08.863" v="0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  <pc:docChgLst>
    <pc:chgData name="Ferdinando, Keith" userId="5fc150ca-9ef7-46a6-9e75-82810740530b" providerId="ADAL" clId="{1B1C9DA4-7514-AD48-A24C-DC142E2D3978}"/>
    <pc:docChg chg="undo custSel modSld">
      <pc:chgData name="Ferdinando, Keith" userId="5fc150ca-9ef7-46a6-9e75-82810740530b" providerId="ADAL" clId="{1B1C9DA4-7514-AD48-A24C-DC142E2D3978}" dt="2024-01-19T15:42:14.910" v="92" actId="20577"/>
      <pc:docMkLst>
        <pc:docMk/>
      </pc:docMkLst>
      <pc:sldChg chg="modSp mod">
        <pc:chgData name="Ferdinando, Keith" userId="5fc150ca-9ef7-46a6-9e75-82810740530b" providerId="ADAL" clId="{1B1C9DA4-7514-AD48-A24C-DC142E2D3978}" dt="2024-01-19T15:42:14.910" v="92" actId="20577"/>
        <pc:sldMkLst>
          <pc:docMk/>
          <pc:sldMk cId="3720255640" sldId="257"/>
        </pc:sldMkLst>
        <pc:spChg chg="mod">
          <ac:chgData name="Ferdinando, Keith" userId="5fc150ca-9ef7-46a6-9e75-82810740530b" providerId="ADAL" clId="{1B1C9DA4-7514-AD48-A24C-DC142E2D3978}" dt="2024-01-19T15:42:14.910" v="92" actId="20577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  <pc:docChgLst>
    <pc:chgData name="Trevor Newman" userId="8b61b865-2fbf-4a9b-a83b-c87ba4aa2ae4" providerId="ADAL" clId="{B46E4F60-2456-47A1-B1E7-0E393A4A0952}"/>
    <pc:docChg chg="modSld">
      <pc:chgData name="Trevor Newman" userId="8b61b865-2fbf-4a9b-a83b-c87ba4aa2ae4" providerId="ADAL" clId="{B46E4F60-2456-47A1-B1E7-0E393A4A0952}" dt="2024-01-20T12:53:43.527" v="3"/>
      <pc:docMkLst>
        <pc:docMk/>
      </pc:docMkLst>
      <pc:sldChg chg="modAnim">
        <pc:chgData name="Trevor Newman" userId="8b61b865-2fbf-4a9b-a83b-c87ba4aa2ae4" providerId="ADAL" clId="{B46E4F60-2456-47A1-B1E7-0E393A4A0952}" dt="2024-01-20T12:53:43.527" v="3"/>
        <pc:sldMkLst>
          <pc:docMk/>
          <pc:sldMk cId="3720255640" sldId="257"/>
        </pc:sldMkLst>
      </pc:sldChg>
    </pc:docChg>
  </pc:docChgLst>
  <pc:docChgLst>
    <pc:chgData name="Ferdinando, Keith" userId="5fc150ca-9ef7-46a6-9e75-82810740530b" providerId="ADAL" clId="{FEF82698-FED3-2A41-A01F-1CE507109D17}"/>
    <pc:docChg chg="custSel modSld">
      <pc:chgData name="Ferdinando, Keith" userId="5fc150ca-9ef7-46a6-9e75-82810740530b" providerId="ADAL" clId="{FEF82698-FED3-2A41-A01F-1CE507109D17}" dt="2023-11-11T20:26:07.409" v="42" actId="20577"/>
      <pc:docMkLst>
        <pc:docMk/>
      </pc:docMkLst>
      <pc:sldChg chg="modSp mod">
        <pc:chgData name="Ferdinando, Keith" userId="5fc150ca-9ef7-46a6-9e75-82810740530b" providerId="ADAL" clId="{FEF82698-FED3-2A41-A01F-1CE507109D17}" dt="2023-11-11T20:26:07.409" v="42" actId="20577"/>
        <pc:sldMkLst>
          <pc:docMk/>
          <pc:sldMk cId="3720255640" sldId="257"/>
        </pc:sldMkLst>
        <pc:spChg chg="mod">
          <ac:chgData name="Ferdinando, Keith" userId="5fc150ca-9ef7-46a6-9e75-82810740530b" providerId="ADAL" clId="{FEF82698-FED3-2A41-A01F-1CE507109D17}" dt="2023-11-11T20:26:07.409" v="42" actId="20577"/>
          <ac:spMkLst>
            <pc:docMk/>
            <pc:sldMk cId="3720255640" sldId="257"/>
            <ac:spMk id="3" creationId="{796A4AA0-C541-D39F-FCF9-26327FDFEE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2EE48-CA18-3587-8AA0-1492A67EA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E828C-8FDF-E5E4-23D6-0390D875B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1E80E-F9F4-68BB-80AC-DF493AAA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A240E-9856-5A08-2BBF-E364301D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02119-0705-6D1D-6025-A933D841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10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95C2-B544-3B32-14DB-D7006351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10B06-E333-CE18-719E-EEE1DD05F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6C75E-B82D-030A-7B71-1BAB89C9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AE82E-B366-9D25-349C-D98F2DD4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8B0B5-FB9C-B75C-E994-CE81F9CA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82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ED58D9-18FD-6D0B-BCF5-34FDEE9DC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283881-3019-25F6-BF77-684B10869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3F8BA-39ED-E6E1-E549-14656B09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8F5D8-D993-0D88-5134-5D2637C9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D7AE6-B11B-D41C-3E68-1BD1E93E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47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AB70C-9CDA-D0C7-0C97-63D9E7611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17294-3B87-4F97-17EE-9A201998F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2AA6-D0B6-4591-5270-36ED557C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4C0D-04F8-F8C4-0140-602E3F9BC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4D425-4CA9-C9D3-DCA5-4EF9B199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2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D568-4B4F-A8A1-CB6E-1741FC2C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81A80-966D-DED7-E036-C917F3C49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9380-0BC5-52F9-2A7B-643EA1E9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BD317-15F6-09C4-9F05-0519091F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55B7D-9840-5F65-4A1C-0846C99A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02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1789-E8CB-DA01-AF3A-122360BDA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91B5E-CB41-68C3-1314-03CF525A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CB382-F9BD-15EE-2016-C1BCA9C3F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28378-246C-FD08-3D74-CC72FC5EB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C6A0D-292D-FBD7-8213-B89006E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78917-9B6F-C89C-9DD8-119CBEF22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3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BF25D-1C21-0DD7-DDBB-D98D35F6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DAB6B-A79E-0485-3037-E1FBFABAE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62EBA-E2F4-1925-E7BF-4C3A0FDF2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38385-5ADA-9D6D-D982-64904969C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DD87E-274B-4582-EADF-FF51128B0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06A0D-9D3C-5C8F-0749-CFF24F4E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F678D-3D4E-2C75-1E76-49B0D5CC2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765D2-E9D2-56C5-41D8-0C417069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72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2D8B-309A-CAA6-C293-0A7ABB24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1438D8-38B4-DB18-D608-3C0661BBA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767B8C-E591-D4ED-7F9C-46B43A5A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920C6-5FCF-646C-46F4-B118DEA2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25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D448AE-1BD0-59FC-8CC6-89B6E7A0D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C57E2-FE63-C89A-A3C0-493DFCCF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13C625-334F-8110-5152-A3AB11C5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E168-F9BB-D646-3D10-0C5D2382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A8842-A210-AE46-A404-6D3C05439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66163-D072-0A50-474D-D20C6E8F5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7F9-AB1A-0677-2EE4-7B933B3EC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BA1AD-070B-DCA4-4E71-0030F6CD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2044C-93BF-2ED3-CB5E-9DAD79EA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4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ADAD-B827-EE24-A6C6-63E609F8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75E0D6-052A-E14C-C019-F778AB340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C7DAD-4240-4F30-3012-02542DF7ED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9D913-3DE5-E491-0F4C-8CEEEDF9B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3AD88-E841-08D8-E5C8-18388EB1B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71BCE-84B5-0C65-3C0C-31939A45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92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960F84-B0A5-3AF5-E62F-ED8E57879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D530F-E7E3-44AD-793A-2E9F11C36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383E2-20E5-4C5E-8D69-383DE4513E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516BB-C6A4-3942-9F55-3663B9EA8533}" type="datetimeFigureOut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2B306-8FEC-544F-6C94-B20B65F9F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8F464-9E70-9172-01EB-195F3E717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E2088-A673-264E-9012-09300F5489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05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6A4AA0-C541-D39F-FCF9-26327FDFEEFD}"/>
              </a:ext>
            </a:extLst>
          </p:cNvPr>
          <p:cNvSpPr txBox="1"/>
          <p:nvPr/>
        </p:nvSpPr>
        <p:spPr>
          <a:xfrm>
            <a:off x="12192" y="482690"/>
            <a:ext cx="12192000" cy="527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200"/>
              </a:spcAft>
            </a:pPr>
            <a:r>
              <a:rPr lang="en-GB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Philippians 3:17-4:1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r>
              <a:rPr lang="en-GB" sz="4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 firm in the Lord</a:t>
            </a:r>
          </a:p>
          <a:p>
            <a:pPr marL="0" marR="0" algn="ctr">
              <a:spcBef>
                <a:spcPts val="0"/>
              </a:spcBef>
              <a:spcAft>
                <a:spcPts val="300"/>
              </a:spcAft>
            </a:pPr>
            <a:endParaRPr lang="en-GB" sz="2800" i="1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1" indent="-742950">
              <a:spcAft>
                <a:spcPts val="2400"/>
              </a:spcAft>
              <a:buFont typeface="+mj-lt"/>
              <a:buAutoNum type="arabicPeriod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Imitating the Christ-centred example of Paul (3:17)</a:t>
            </a:r>
            <a:endParaRPr lang="en-GB" sz="3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1" indent="-742950">
              <a:spcAft>
                <a:spcPts val="2400"/>
              </a:spcAft>
              <a:buFont typeface="+mj-lt"/>
              <a:buAutoNum type="arabicPeriod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Recognising the enemies of the cross of Christ (3:18-19)</a:t>
            </a:r>
            <a:endParaRPr lang="en-GB" sz="36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1" indent="-742950">
              <a:spcAft>
                <a:spcPts val="3600"/>
              </a:spcAft>
              <a:buFont typeface="+mj-lt"/>
              <a:buAutoNum type="arabicPeriod" startAt="3"/>
            </a:pPr>
            <a:r>
              <a:rPr lang="en-GB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Eagerly awaiting a Saviour from heaven (3:20-21)</a:t>
            </a:r>
          </a:p>
          <a:p>
            <a:pPr marR="0" lvl="0" algn="ctr" rtl="0">
              <a:spcBef>
                <a:spcPts val="0"/>
              </a:spcBef>
              <a:spcAft>
                <a:spcPts val="300"/>
              </a:spcAft>
            </a:pPr>
            <a:r>
              <a:rPr lang="en-GB" sz="3600" b="1" i="1" kern="100" dirty="0">
                <a:latin typeface="Calibri" panose="020F0502020204030204" pitchFamily="34" charset="0"/>
                <a:cs typeface="Arial" panose="020B0604020202020204" pitchFamily="34" charset="0"/>
              </a:rPr>
              <a:t>Therefore … that is how you stand firm in the Lord </a:t>
            </a:r>
            <a:r>
              <a:rPr lang="en-GB" sz="3600" b="1" kern="100" dirty="0">
                <a:latin typeface="Calibri" panose="020F0502020204030204" pitchFamily="34" charset="0"/>
                <a:cs typeface="Arial" panose="020B0604020202020204" pitchFamily="34" charset="0"/>
              </a:rPr>
              <a:t>(4:1)</a:t>
            </a:r>
          </a:p>
        </p:txBody>
      </p:sp>
    </p:spTree>
    <p:extLst>
      <p:ext uri="{BB962C8B-B14F-4D97-AF65-F5344CB8AC3E}">
        <p14:creationId xmlns:p14="http://schemas.microsoft.com/office/powerpoint/2010/main" val="37202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Ferdinando, Keith</dc:creator>
  <cp:lastModifiedBy>Jeremy Clifton</cp:lastModifiedBy>
  <cp:revision>1</cp:revision>
  <dcterms:created xsi:type="dcterms:W3CDTF">2023-11-11T19:25:47Z</dcterms:created>
  <dcterms:modified xsi:type="dcterms:W3CDTF">2024-02-09T10:33:14Z</dcterms:modified>
</cp:coreProperties>
</file>