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30"/>
  </p:notesMasterIdLst>
  <p:sldIdLst>
    <p:sldId id="4296" r:id="rId5"/>
    <p:sldId id="4306" r:id="rId6"/>
    <p:sldId id="4307" r:id="rId7"/>
    <p:sldId id="4308" r:id="rId8"/>
    <p:sldId id="4309" r:id="rId9"/>
    <p:sldId id="4310" r:id="rId10"/>
    <p:sldId id="4311" r:id="rId11"/>
    <p:sldId id="4258" r:id="rId12"/>
    <p:sldId id="4297" r:id="rId13"/>
    <p:sldId id="4313" r:id="rId14"/>
    <p:sldId id="4312" r:id="rId15"/>
    <p:sldId id="4305" r:id="rId16"/>
    <p:sldId id="4304" r:id="rId17"/>
    <p:sldId id="4302" r:id="rId18"/>
    <p:sldId id="4303" r:id="rId19"/>
    <p:sldId id="4314" r:id="rId20"/>
    <p:sldId id="4315" r:id="rId21"/>
    <p:sldId id="4316" r:id="rId22"/>
    <p:sldId id="4318" r:id="rId23"/>
    <p:sldId id="4317" r:id="rId24"/>
    <p:sldId id="4301" r:id="rId25"/>
    <p:sldId id="4300" r:id="rId26"/>
    <p:sldId id="4319" r:id="rId27"/>
    <p:sldId id="4299" r:id="rId28"/>
    <p:sldId id="4320" r:id="rId29"/>
  </p:sldIdLst>
  <p:sldSz cx="12192000" cy="6858000"/>
  <p:notesSz cx="6794500" cy="9931400"/>
  <p:defaultTextStyle>
    <a:defPPr>
      <a:defRPr lang="en-US"/>
    </a:defPPr>
    <a:lvl1pPr marL="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D53EB7DD-7AB6-42BD-9F39-79E2E8754541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7"/>
            <a:ext cx="5435600" cy="3910488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C57F6B98-AE3F-4561-ACA5-C79A3D72D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7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43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57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2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1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11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1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55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46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1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23B5-3E63-4248-9393-5DCE9F5782D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8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E0AB5-742F-1CE8-18F3-425E7C929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1:1 This is the beginning of the gospel of Jesus Christ, the Son of  God.">
            <a:extLst>
              <a:ext uri="{FF2B5EF4-FFF2-40B4-BE49-F238E27FC236}">
                <a16:creationId xmlns:a16="http://schemas.microsoft.com/office/drawing/2014/main" id="{B6B74344-056A-B7A2-B1B5-71A87AF9F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80" y="279400"/>
            <a:ext cx="5171440" cy="519176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38AD329F-ABA0-BDAF-1B77-09253FEF80BA}"/>
              </a:ext>
            </a:extLst>
          </p:cNvPr>
          <p:cNvSpPr txBox="1"/>
          <p:nvPr/>
        </p:nvSpPr>
        <p:spPr>
          <a:xfrm>
            <a:off x="-91232" y="5468174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Jesus' coming =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gospel</a:t>
            </a:r>
            <a:endParaRPr lang="en-US" b="1">
              <a:solidFill>
                <a:schemeClr val="bg2"/>
              </a:solidFill>
              <a:ea typeface="Calibri"/>
              <a:cs typeface="Calibri"/>
            </a:endParaRPr>
          </a:p>
        </p:txBody>
      </p:sp>
      <p:pic>
        <p:nvPicPr>
          <p:cNvPr id="6" name="Picture 5" descr="Big news Images - Free Download on Magnific (formerly Freepik)">
            <a:extLst>
              <a:ext uri="{FF2B5EF4-FFF2-40B4-BE49-F238E27FC236}">
                <a16:creationId xmlns:a16="http://schemas.microsoft.com/office/drawing/2014/main" id="{E2BBA665-C965-48D2-4CB3-D81B5D46F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2878644"/>
            <a:ext cx="3688079" cy="220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5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0663B-9B85-0D18-4764-5D6971BC0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1:1 This is the beginning of the gospel of Jesus Christ, the Son of  God.">
            <a:extLst>
              <a:ext uri="{FF2B5EF4-FFF2-40B4-BE49-F238E27FC236}">
                <a16:creationId xmlns:a16="http://schemas.microsoft.com/office/drawing/2014/main" id="{36793A42-29F2-72AF-4581-2D61F1C4A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80" y="279400"/>
            <a:ext cx="5171440" cy="519176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C11287AF-BAD1-B912-3CD4-5012D5943F57}"/>
              </a:ext>
            </a:extLst>
          </p:cNvPr>
          <p:cNvSpPr txBox="1"/>
          <p:nvPr/>
        </p:nvSpPr>
        <p:spPr>
          <a:xfrm rot="540000">
            <a:off x="1199088" y="2968814"/>
            <a:ext cx="328670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old news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679C697-DEFC-6AF4-5A6B-0FE1FD3B2009}"/>
              </a:ext>
            </a:extLst>
          </p:cNvPr>
          <p:cNvSpPr txBox="1"/>
          <p:nvPr/>
        </p:nvSpPr>
        <p:spPr>
          <a:xfrm>
            <a:off x="51007" y="5610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Jesus' coming</a:t>
            </a:r>
            <a:endParaRPr lang="en-US" sz="6600" b="1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71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B0591-522D-C44F-DA6E-ED37F7B3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1:1 This is the beginning of the gospel of Jesus Christ, the Son of  God.">
            <a:extLst>
              <a:ext uri="{FF2B5EF4-FFF2-40B4-BE49-F238E27FC236}">
                <a16:creationId xmlns:a16="http://schemas.microsoft.com/office/drawing/2014/main" id="{4246252B-1BA7-FAF8-BCD8-BF4B6E9E2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80" y="279400"/>
            <a:ext cx="5171440" cy="519176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C5AC9255-5BB9-C6DF-BE52-8BE42532BBFD}"/>
              </a:ext>
            </a:extLst>
          </p:cNvPr>
          <p:cNvSpPr txBox="1"/>
          <p:nvPr/>
        </p:nvSpPr>
        <p:spPr>
          <a:xfrm rot="540000">
            <a:off x="1199088" y="2968814"/>
            <a:ext cx="328670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old news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A1CD2F91-336E-C05F-EA1A-08D43CD9A4F3}"/>
              </a:ext>
            </a:extLst>
          </p:cNvPr>
          <p:cNvSpPr txBox="1"/>
          <p:nvPr/>
        </p:nvSpPr>
        <p:spPr>
          <a:xfrm>
            <a:off x="51007" y="5610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Jesus' coming</a:t>
            </a:r>
            <a:endParaRPr lang="en-US" sz="6600" b="1" dirty="0">
              <a:solidFill>
                <a:schemeClr val="bg2"/>
              </a:solidFill>
              <a:ea typeface="Calibri"/>
              <a:cs typeface="Calibri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D78B1B72-BE88-F8AF-15AB-F52BE15BBABC}"/>
              </a:ext>
            </a:extLst>
          </p:cNvPr>
          <p:cNvSpPr txBox="1"/>
          <p:nvPr/>
        </p:nvSpPr>
        <p:spPr>
          <a:xfrm rot="-660000">
            <a:off x="7657345" y="2860915"/>
            <a:ext cx="385566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fake news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62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6F02D-4AAB-DDC4-769C-42D314A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1:1 This is the beginning of the gospel of Jesus Christ, the Son of  God.">
            <a:extLst>
              <a:ext uri="{FF2B5EF4-FFF2-40B4-BE49-F238E27FC236}">
                <a16:creationId xmlns:a16="http://schemas.microsoft.com/office/drawing/2014/main" id="{CDC7C2FF-6612-2B52-B4B1-93A036D72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80" y="279400"/>
            <a:ext cx="5171440" cy="519176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403B5335-FA15-984D-D38C-7BA5E8724E65}"/>
              </a:ext>
            </a:extLst>
          </p:cNvPr>
          <p:cNvSpPr txBox="1"/>
          <p:nvPr/>
        </p:nvSpPr>
        <p:spPr>
          <a:xfrm rot="540000">
            <a:off x="1199088" y="2968814"/>
            <a:ext cx="328670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old news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C8D86BA-6D8D-BA2E-FF6E-603ADF777B8F}"/>
              </a:ext>
            </a:extLst>
          </p:cNvPr>
          <p:cNvSpPr txBox="1"/>
          <p:nvPr/>
        </p:nvSpPr>
        <p:spPr>
          <a:xfrm>
            <a:off x="51007" y="5610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Jesus' coming</a:t>
            </a:r>
            <a:endParaRPr lang="en-US" sz="6600" b="1" dirty="0">
              <a:solidFill>
                <a:schemeClr val="bg2"/>
              </a:solidFill>
              <a:ea typeface="Calibri"/>
              <a:cs typeface="Calibri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ED4DD08-517F-3856-DD2F-64ACC2D32C07}"/>
              </a:ext>
            </a:extLst>
          </p:cNvPr>
          <p:cNvSpPr txBox="1"/>
          <p:nvPr/>
        </p:nvSpPr>
        <p:spPr>
          <a:xfrm rot="-660000">
            <a:off x="7657345" y="2860915"/>
            <a:ext cx="385566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fake news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3549281C-5D36-92CD-8EF3-B42833D18458}"/>
              </a:ext>
            </a:extLst>
          </p:cNvPr>
          <p:cNvSpPr txBox="1"/>
          <p:nvPr/>
        </p:nvSpPr>
        <p:spPr>
          <a:xfrm rot="540000">
            <a:off x="679689" y="4379451"/>
            <a:ext cx="370326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bad news</a:t>
            </a:r>
            <a:endParaRPr lang="en-US" dirty="0">
              <a:solidFill>
                <a:srgbClr val="FFC000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43887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D70A-2BF5-C9FB-19BE-3B2413625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1:1 This is the beginning of the gospel of Jesus Christ, the Son of  God.">
            <a:extLst>
              <a:ext uri="{FF2B5EF4-FFF2-40B4-BE49-F238E27FC236}">
                <a16:creationId xmlns:a16="http://schemas.microsoft.com/office/drawing/2014/main" id="{AFA6B34F-921D-7249-F1B4-21C5342A1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80" y="279400"/>
            <a:ext cx="5171440" cy="519176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6B854838-036A-B4D4-7C6D-2B5BB1612DE5}"/>
              </a:ext>
            </a:extLst>
          </p:cNvPr>
          <p:cNvSpPr txBox="1"/>
          <p:nvPr/>
        </p:nvSpPr>
        <p:spPr>
          <a:xfrm rot="540000">
            <a:off x="1199088" y="2968814"/>
            <a:ext cx="328670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old news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F1879251-7F8C-D2E8-6FAA-879FA93349BC}"/>
              </a:ext>
            </a:extLst>
          </p:cNvPr>
          <p:cNvSpPr txBox="1"/>
          <p:nvPr/>
        </p:nvSpPr>
        <p:spPr>
          <a:xfrm>
            <a:off x="51007" y="5610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Jesus' coming</a:t>
            </a:r>
            <a:endParaRPr lang="en-US" sz="6600" b="1" dirty="0">
              <a:solidFill>
                <a:schemeClr val="bg2"/>
              </a:solidFill>
              <a:ea typeface="Calibri"/>
              <a:cs typeface="Calibri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C1EB0DB-E649-4672-C3DC-4A3CB353FB3B}"/>
              </a:ext>
            </a:extLst>
          </p:cNvPr>
          <p:cNvSpPr txBox="1"/>
          <p:nvPr/>
        </p:nvSpPr>
        <p:spPr>
          <a:xfrm rot="-660000">
            <a:off x="7657345" y="2860915"/>
            <a:ext cx="385566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fake news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68A1F76-1D8A-B31D-8C48-796FEF4F4E08}"/>
              </a:ext>
            </a:extLst>
          </p:cNvPr>
          <p:cNvSpPr txBox="1"/>
          <p:nvPr/>
        </p:nvSpPr>
        <p:spPr>
          <a:xfrm rot="540000">
            <a:off x="679689" y="4379451"/>
            <a:ext cx="370326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bad news</a:t>
            </a:r>
            <a:endParaRPr lang="en-US" dirty="0">
              <a:solidFill>
                <a:srgbClr val="FFC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56C4F698-3F99-3E2C-F58A-BE5D44EFD4C2}"/>
              </a:ext>
            </a:extLst>
          </p:cNvPr>
          <p:cNvSpPr txBox="1"/>
          <p:nvPr/>
        </p:nvSpPr>
        <p:spPr>
          <a:xfrm rot="20940000">
            <a:off x="7860545" y="4141074"/>
            <a:ext cx="385566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FFC000"/>
                </a:solidFill>
                <a:ea typeface="Calibri"/>
                <a:cs typeface="Calibri"/>
              </a:rPr>
              <a:t>OK news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131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81B01-BDE5-BD2B-721A-69AAEA80D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 1:1 This is the beginning of the gospel of Jesus Christ, the Son of  God.">
            <a:extLst>
              <a:ext uri="{FF2B5EF4-FFF2-40B4-BE49-F238E27FC236}">
                <a16:creationId xmlns:a16="http://schemas.microsoft.com/office/drawing/2014/main" id="{6573EC68-6AD0-34B8-3070-95660155F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480" y="279400"/>
            <a:ext cx="5171440" cy="519176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32870CBE-DC70-16A7-6D28-B0AC93E38F06}"/>
              </a:ext>
            </a:extLst>
          </p:cNvPr>
          <p:cNvSpPr txBox="1"/>
          <p:nvPr/>
        </p:nvSpPr>
        <p:spPr>
          <a:xfrm>
            <a:off x="-91232" y="5468174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Jesus' coming =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gospel</a:t>
            </a:r>
            <a:endParaRPr lang="en-US" b="1">
              <a:solidFill>
                <a:schemeClr val="bg2"/>
              </a:solidFill>
              <a:ea typeface="Calibri"/>
              <a:cs typeface="Calibri"/>
            </a:endParaRPr>
          </a:p>
        </p:txBody>
      </p:sp>
      <p:pic>
        <p:nvPicPr>
          <p:cNvPr id="6" name="Picture 5" descr="Big news Images - Free Download on Magnific (formerly Freepik)">
            <a:extLst>
              <a:ext uri="{FF2B5EF4-FFF2-40B4-BE49-F238E27FC236}">
                <a16:creationId xmlns:a16="http://schemas.microsoft.com/office/drawing/2014/main" id="{E9AAA7BE-5CC4-D810-68AA-7745D549B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600" y="3041204"/>
            <a:ext cx="3688079" cy="220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795AA-8165-BD15-1457-C63CC3E90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ree Reasons to Preach Through the Gospel of Mark - 9Marks">
            <a:extLst>
              <a:ext uri="{FF2B5EF4-FFF2-40B4-BE49-F238E27FC236}">
                <a16:creationId xmlns:a16="http://schemas.microsoft.com/office/drawing/2014/main" id="{87BF508C-D449-E9D7-947B-C3627D88D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752158"/>
            <a:ext cx="10807700" cy="556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33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26545-EA51-CC8C-F75A-FF2480BB8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33ABBDC-4813-797E-7F92-B4622DBA9C98}"/>
              </a:ext>
            </a:extLst>
          </p:cNvPr>
          <p:cNvSpPr txBox="1"/>
          <p:nvPr/>
        </p:nvSpPr>
        <p:spPr>
          <a:xfrm>
            <a:off x="277068" y="252919"/>
            <a:ext cx="11598853" cy="273921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1.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God's king is </a:t>
            </a:r>
            <a:r>
              <a:rPr lang="en-US" sz="6600" b="1" i="1" dirty="0">
                <a:solidFill>
                  <a:schemeClr val="bg2"/>
                </a:solidFill>
                <a:ea typeface="Calibri"/>
                <a:cs typeface="Calibri"/>
              </a:rPr>
              <a:t>coming </a:t>
            </a:r>
            <a:endParaRPr lang="en-US" b="1" i="1" dirty="0">
              <a:solidFill>
                <a:schemeClr val="bg2"/>
              </a:solidFill>
              <a:ea typeface="Calibri"/>
              <a:cs typeface="Calibri"/>
            </a:endParaRPr>
          </a:p>
          <a:p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  ...so be ready 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(v2-8)</a:t>
            </a:r>
            <a:endParaRPr lang="en-US" dirty="0">
              <a:solidFill>
                <a:schemeClr val="bg2"/>
              </a:solidFill>
              <a:ea typeface="Calibri"/>
              <a:cs typeface="Calibri"/>
            </a:endParaRPr>
          </a:p>
          <a:p>
            <a:pPr marL="914400" indent="-914400">
              <a:buAutoNum type="arabicPeriod"/>
            </a:pPr>
            <a:endParaRPr lang="en-US" sz="400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 descr="Footprints | Following Footprints">
            <a:extLst>
              <a:ext uri="{FF2B5EF4-FFF2-40B4-BE49-F238E27FC236}">
                <a16:creationId xmlns:a16="http://schemas.microsoft.com/office/drawing/2014/main" id="{DF16B32E-8FCA-493C-3C52-9618FE127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880" y="2518966"/>
            <a:ext cx="2997199" cy="408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21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3AF4D-7F4C-5143-AB5F-C58645F71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03C72B-9DD5-2937-0D11-8CABE11946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79" r="21445" b="262"/>
          <a:stretch>
            <a:fillRect/>
          </a:stretch>
        </p:blipFill>
        <p:spPr>
          <a:xfrm>
            <a:off x="1369060" y="1582102"/>
            <a:ext cx="3359814" cy="470981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2E3ED2FA-4E56-A256-BB97-F63889047DFC}"/>
              </a:ext>
            </a:extLst>
          </p:cNvPr>
          <p:cNvSpPr txBox="1"/>
          <p:nvPr/>
        </p:nvSpPr>
        <p:spPr>
          <a:xfrm>
            <a:off x="-324913" y="276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John the Baptist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8DDE589-F752-B2CE-97A8-7DFB3431BE91}"/>
              </a:ext>
            </a:extLst>
          </p:cNvPr>
          <p:cNvSpPr txBox="1"/>
          <p:nvPr/>
        </p:nvSpPr>
        <p:spPr>
          <a:xfrm>
            <a:off x="5476447" y="2481133"/>
            <a:ext cx="7096703" cy="12618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instructions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(v2-3)</a:t>
            </a:r>
          </a:p>
          <a:p>
            <a:pPr marL="1143000" indent="-1143000">
              <a:buAutoNum type="arabicPeriod"/>
            </a:pPr>
            <a:endParaRPr lang="en-US" sz="2800" i="1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565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24597-687E-84E8-8B42-8F686F812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867DBE-D33B-C485-1939-63C062E2D7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79" r="21445" b="262"/>
          <a:stretch>
            <a:fillRect/>
          </a:stretch>
        </p:blipFill>
        <p:spPr>
          <a:xfrm>
            <a:off x="1369060" y="1582102"/>
            <a:ext cx="3359814" cy="470981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C20E934D-A8C7-E302-4AE8-74194DFF36E1}"/>
              </a:ext>
            </a:extLst>
          </p:cNvPr>
          <p:cNvSpPr txBox="1"/>
          <p:nvPr/>
        </p:nvSpPr>
        <p:spPr>
          <a:xfrm>
            <a:off x="-324913" y="276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John the Baptist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B360EECA-F7CC-CFEE-707B-152BE1C3510F}"/>
              </a:ext>
            </a:extLst>
          </p:cNvPr>
          <p:cNvSpPr txBox="1"/>
          <p:nvPr/>
        </p:nvSpPr>
        <p:spPr>
          <a:xfrm>
            <a:off x="5476447" y="2481133"/>
            <a:ext cx="7096703" cy="200054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instructions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(v2-3)</a:t>
            </a:r>
          </a:p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actions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(v4-6)</a:t>
            </a:r>
            <a:endParaRPr lang="en-US" sz="2800">
              <a:solidFill>
                <a:schemeClr val="bg2"/>
              </a:solidFill>
              <a:ea typeface="Calibri"/>
              <a:cs typeface="Calibri"/>
            </a:endParaRPr>
          </a:p>
          <a:p>
            <a:pPr marL="1143000" indent="-1143000">
              <a:buAutoNum type="arabicPeriod"/>
            </a:pPr>
            <a:endParaRPr lang="en-US" sz="2800" i="1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3825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0CCA0-0F19-6E3E-0247-4785A6CD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DEC6B5-8EDF-A93E-E365-C5AB7D337A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79" r="21445" b="262"/>
          <a:stretch>
            <a:fillRect/>
          </a:stretch>
        </p:blipFill>
        <p:spPr>
          <a:xfrm>
            <a:off x="1369060" y="1582102"/>
            <a:ext cx="3359814" cy="470981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0CD64AAE-0134-7070-0C64-F5210D940D94}"/>
              </a:ext>
            </a:extLst>
          </p:cNvPr>
          <p:cNvSpPr txBox="1"/>
          <p:nvPr/>
        </p:nvSpPr>
        <p:spPr>
          <a:xfrm>
            <a:off x="-324913" y="276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John the Baptist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9329B65-5CC1-8974-6A0C-F177177ED434}"/>
              </a:ext>
            </a:extLst>
          </p:cNvPr>
          <p:cNvSpPr txBox="1"/>
          <p:nvPr/>
        </p:nvSpPr>
        <p:spPr>
          <a:xfrm>
            <a:off x="5476447" y="2481133"/>
            <a:ext cx="7096703" cy="230832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instructions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(v2-3)</a:t>
            </a:r>
          </a:p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actions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(v4-6)</a:t>
            </a:r>
            <a:endParaRPr lang="en-US" sz="2800">
              <a:solidFill>
                <a:schemeClr val="bg2"/>
              </a:solidFill>
              <a:ea typeface="Calibri"/>
              <a:cs typeface="Calibri"/>
            </a:endParaRPr>
          </a:p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message 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(v7-8)</a:t>
            </a:r>
          </a:p>
        </p:txBody>
      </p:sp>
    </p:spTree>
    <p:extLst>
      <p:ext uri="{BB962C8B-B14F-4D97-AF65-F5344CB8AC3E}">
        <p14:creationId xmlns:p14="http://schemas.microsoft.com/office/powerpoint/2010/main" val="4208042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FA495-5B35-74B4-6B97-69B8F0E9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 baptize with water; but there is one among you whom you do not recognize,  the one who is coming after me, whose sandal strap I am not worthy to untie.”  This">
            <a:extLst>
              <a:ext uri="{FF2B5EF4-FFF2-40B4-BE49-F238E27FC236}">
                <a16:creationId xmlns:a16="http://schemas.microsoft.com/office/drawing/2014/main" id="{F5DFE6EE-7AF7-A1A3-2A53-3D7FE3F51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494982"/>
            <a:ext cx="4617720" cy="59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42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F68F4-E96A-A683-4193-CC6804EE2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otprints | Following Footprints">
            <a:extLst>
              <a:ext uri="{FF2B5EF4-FFF2-40B4-BE49-F238E27FC236}">
                <a16:creationId xmlns:a16="http://schemas.microsoft.com/office/drawing/2014/main" id="{819A3EBE-032E-C015-D826-2512C9935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0" y="446326"/>
            <a:ext cx="4378959" cy="596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53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5CB55-C46D-FEE2-EB4D-2D29112A3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e You Ready Written on Starting Line of Running Track of Sports Field  Stock Image - Image of starting, running: 369260175">
            <a:extLst>
              <a:ext uri="{FF2B5EF4-FFF2-40B4-BE49-F238E27FC236}">
                <a16:creationId xmlns:a16="http://schemas.microsoft.com/office/drawing/2014/main" id="{674AA916-A46A-773B-48B1-519570F60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712" y="396240"/>
            <a:ext cx="6194097" cy="606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31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DB7EB-7751-FAB6-66C2-ABFF6E0F9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ew King Charles III and Queen Camilla's magnificent coronation outfits in  stunning Buckingham Palace display | Tatler">
            <a:extLst>
              <a:ext uri="{FF2B5EF4-FFF2-40B4-BE49-F238E27FC236}">
                <a16:creationId xmlns:a16="http://schemas.microsoft.com/office/drawing/2014/main" id="{E62F490E-DCA8-18D4-66BE-AE8B586C2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760" y="396240"/>
            <a:ext cx="4053840" cy="607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86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FF90-BA16-4F68-2EE0-6F5630F70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e You Ready Written on Starting Line of Running Track of Sports Field  Stock Image - Image of starting, running: 369260175">
            <a:extLst>
              <a:ext uri="{FF2B5EF4-FFF2-40B4-BE49-F238E27FC236}">
                <a16:creationId xmlns:a16="http://schemas.microsoft.com/office/drawing/2014/main" id="{133F8D9E-B272-FC89-993C-5C9C82CB9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712" y="396240"/>
            <a:ext cx="6194097" cy="606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07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CA311-1F3E-E078-BAC5-516769D22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11C482C-BE6C-E6E2-EC55-1F7A29447542}"/>
              </a:ext>
            </a:extLst>
          </p:cNvPr>
          <p:cNvSpPr txBox="1"/>
          <p:nvPr/>
        </p:nvSpPr>
        <p:spPr>
          <a:xfrm>
            <a:off x="277068" y="252919"/>
            <a:ext cx="11598853" cy="34163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1. God's king is coming ...so be ready </a:t>
            </a:r>
            <a:r>
              <a:rPr lang="en-US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(v2-8)</a:t>
            </a:r>
          </a:p>
          <a:p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2.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God's king has </a:t>
            </a:r>
            <a:r>
              <a:rPr lang="en-US" sz="6600" b="1" i="1" dirty="0">
                <a:solidFill>
                  <a:schemeClr val="bg2"/>
                </a:solidFill>
                <a:ea typeface="Calibri"/>
                <a:cs typeface="Calibri"/>
              </a:rPr>
              <a:t>come </a:t>
            </a:r>
            <a:endParaRPr lang="en-US" b="1" dirty="0">
              <a:solidFill>
                <a:schemeClr val="bg2"/>
              </a:solidFill>
              <a:ea typeface="Calibri"/>
              <a:cs typeface="Calibri"/>
            </a:endParaRPr>
          </a:p>
          <a:p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  ...so repent and believe 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(v9-15)</a:t>
            </a:r>
            <a:endParaRPr lang="en-US" dirty="0">
              <a:solidFill>
                <a:schemeClr val="bg2"/>
              </a:solidFill>
              <a:ea typeface="Calibri"/>
              <a:cs typeface="Calibri"/>
            </a:endParaRPr>
          </a:p>
          <a:p>
            <a:pPr marL="914400" indent="-914400">
              <a:buAutoNum type="arabicPeriod"/>
            </a:pPr>
            <a:endParaRPr lang="en-US" sz="400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F1304C-D70D-8825-C605-20B5E977F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785" y="3053398"/>
            <a:ext cx="3501390" cy="343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5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B556E-BF76-730A-D1E7-1366DBF98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C10CBE57-4E89-BC4F-A186-6CB5A6E67579}"/>
              </a:ext>
            </a:extLst>
          </p:cNvPr>
          <p:cNvSpPr txBox="1"/>
          <p:nvPr/>
        </p:nvSpPr>
        <p:spPr>
          <a:xfrm>
            <a:off x="-324913" y="276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Jesus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1B2E6FF-72B9-B015-0290-164F0ECEB5E8}"/>
              </a:ext>
            </a:extLst>
          </p:cNvPr>
          <p:cNvSpPr txBox="1"/>
          <p:nvPr/>
        </p:nvSpPr>
        <p:spPr>
          <a:xfrm>
            <a:off x="5476447" y="2481133"/>
            <a:ext cx="7096703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instructions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(v11)</a:t>
            </a:r>
          </a:p>
        </p:txBody>
      </p:sp>
      <p:pic>
        <p:nvPicPr>
          <p:cNvPr id="3" name="Picture 2" descr="Who Is This Man? - Gordon Conwell">
            <a:extLst>
              <a:ext uri="{FF2B5EF4-FFF2-40B4-BE49-F238E27FC236}">
                <a16:creationId xmlns:a16="http://schemas.microsoft.com/office/drawing/2014/main" id="{E9F277B6-6C5D-018C-7A59-D5A1471A7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" y="2260600"/>
            <a:ext cx="4592320" cy="305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08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E6435-AFC4-2C6B-D693-B6989818E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E9949D7F-49C4-5F0A-4BA4-770A1AB00FA3}"/>
              </a:ext>
            </a:extLst>
          </p:cNvPr>
          <p:cNvSpPr txBox="1"/>
          <p:nvPr/>
        </p:nvSpPr>
        <p:spPr>
          <a:xfrm>
            <a:off x="-324913" y="276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Jesus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BFA7622C-50EE-C90D-0B5C-95ADEF48E576}"/>
              </a:ext>
            </a:extLst>
          </p:cNvPr>
          <p:cNvSpPr txBox="1"/>
          <p:nvPr/>
        </p:nvSpPr>
        <p:spPr>
          <a:xfrm>
            <a:off x="5476447" y="2481133"/>
            <a:ext cx="7096703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instructions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(v11)</a:t>
            </a:r>
          </a:p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actions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(v9, 12-14)</a:t>
            </a:r>
          </a:p>
        </p:txBody>
      </p:sp>
      <p:pic>
        <p:nvPicPr>
          <p:cNvPr id="3" name="Picture 2" descr="Who Is This Man? - Gordon Conwell">
            <a:extLst>
              <a:ext uri="{FF2B5EF4-FFF2-40B4-BE49-F238E27FC236}">
                <a16:creationId xmlns:a16="http://schemas.microsoft.com/office/drawing/2014/main" id="{03521758-B475-B8FA-77CF-F6FBA9B50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" y="2260600"/>
            <a:ext cx="4592320" cy="305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83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4A119-A43F-0707-E398-083EDBEB1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6FF7BA55-6C0E-879B-E379-026FECA2F6A3}"/>
              </a:ext>
            </a:extLst>
          </p:cNvPr>
          <p:cNvSpPr txBox="1"/>
          <p:nvPr/>
        </p:nvSpPr>
        <p:spPr>
          <a:xfrm>
            <a:off x="-324913" y="276413"/>
            <a:ext cx="1251198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Jesus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F8A6E2C-E9E4-710C-5DE7-16BF42DBC06D}"/>
              </a:ext>
            </a:extLst>
          </p:cNvPr>
          <p:cNvSpPr txBox="1"/>
          <p:nvPr/>
        </p:nvSpPr>
        <p:spPr>
          <a:xfrm>
            <a:off x="5476447" y="2481133"/>
            <a:ext cx="7096703" cy="230832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instructions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(v11)</a:t>
            </a:r>
          </a:p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actions 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(v9, 12-14)</a:t>
            </a:r>
            <a:endParaRPr lang="en-US" sz="2800" dirty="0">
              <a:solidFill>
                <a:schemeClr val="bg2"/>
              </a:solidFill>
              <a:ea typeface="Calibri"/>
              <a:cs typeface="Calibri"/>
            </a:endParaRPr>
          </a:p>
          <a:p>
            <a:pPr marL="1143000" indent="-11430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/>
                <a:cs typeface="Calibri"/>
              </a:rPr>
              <a:t>His message </a:t>
            </a:r>
            <a:r>
              <a:rPr lang="en-US" sz="2800" i="1" dirty="0">
                <a:solidFill>
                  <a:schemeClr val="bg2"/>
                </a:solidFill>
                <a:ea typeface="Calibri"/>
                <a:cs typeface="Calibri"/>
              </a:rPr>
              <a:t>(v15)</a:t>
            </a:r>
          </a:p>
        </p:txBody>
      </p:sp>
      <p:pic>
        <p:nvPicPr>
          <p:cNvPr id="3" name="Picture 2" descr="Who Is This Man? - Gordon Conwell">
            <a:extLst>
              <a:ext uri="{FF2B5EF4-FFF2-40B4-BE49-F238E27FC236}">
                <a16:creationId xmlns:a16="http://schemas.microsoft.com/office/drawing/2014/main" id="{C84E91AD-47BD-BBFD-C4D5-537276BEF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" y="2260600"/>
            <a:ext cx="4592320" cy="305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13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DEADF-3907-2F67-1AF1-10D553A20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Mission of God's Kingdom (Mark 1:14-15) | Enactedword">
            <a:extLst>
              <a:ext uri="{FF2B5EF4-FFF2-40B4-BE49-F238E27FC236}">
                <a16:creationId xmlns:a16="http://schemas.microsoft.com/office/drawing/2014/main" id="{AB259AB5-5FB8-68C7-02DD-1074C406E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465" y="350838"/>
            <a:ext cx="6275070" cy="601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21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37A58-8B2B-457B-4B6C-8A520BA00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rn Around Left Circle Traffic Sign, Road Sign Template 69115558 Vector  Art at Vecteezy">
            <a:extLst>
              <a:ext uri="{FF2B5EF4-FFF2-40B4-BE49-F238E27FC236}">
                <a16:creationId xmlns:a16="http://schemas.microsoft.com/office/drawing/2014/main" id="{1DC715A6-EE5C-711F-69FD-8880B1EF52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48" t="20000" r="20296" b="20148"/>
          <a:stretch>
            <a:fillRect/>
          </a:stretch>
        </p:blipFill>
        <p:spPr>
          <a:xfrm>
            <a:off x="6558280" y="1290320"/>
            <a:ext cx="4084331" cy="4104644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AFD13C3F-A126-BE0A-E8E5-70E65DFF1504}"/>
              </a:ext>
            </a:extLst>
          </p:cNvPr>
          <p:cNvSpPr txBox="1"/>
          <p:nvPr/>
        </p:nvSpPr>
        <p:spPr>
          <a:xfrm>
            <a:off x="1534367" y="2521773"/>
            <a:ext cx="366262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repent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59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660DC-AF70-763F-CDC7-39D45E0CF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58217123-B602-65CB-F2A8-AD09692E1748}"/>
              </a:ext>
            </a:extLst>
          </p:cNvPr>
          <p:cNvSpPr txBox="1"/>
          <p:nvPr/>
        </p:nvSpPr>
        <p:spPr>
          <a:xfrm>
            <a:off x="7335727" y="2796093"/>
            <a:ext cx="3662623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believe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A24A62-2642-3CAB-FC85-7C83536CC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25" y="933133"/>
            <a:ext cx="4806950" cy="3640455"/>
          </a:xfrm>
          <a:prstGeom prst="rect">
            <a:avLst/>
          </a:prstGeom>
        </p:spPr>
      </p:pic>
      <p:pic>
        <p:nvPicPr>
          <p:cNvPr id="5" name="Picture 4" descr="Cool Cartoon Bunny Wearing Sunglasses, Red T-Shirt and Shorts, Fun Animal  Character Illustration for Kids, Summer, Fashion, Style and Holiday Designs  67855211 Vector Art at Vecteezy">
            <a:extLst>
              <a:ext uri="{FF2B5EF4-FFF2-40B4-BE49-F238E27FC236}">
                <a16:creationId xmlns:a16="http://schemas.microsoft.com/office/drawing/2014/main" id="{BB89D9EA-53B6-941C-9A37-805F5965F7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78" t="11765" r="24801" b="13025"/>
          <a:stretch>
            <a:fillRect/>
          </a:stretch>
        </p:blipFill>
        <p:spPr>
          <a:xfrm>
            <a:off x="5160645" y="2629853"/>
            <a:ext cx="2291729" cy="363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66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F1106-F745-7B95-868F-FEE37CD99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o Is This Man? - Gordon Conwell">
            <a:extLst>
              <a:ext uri="{FF2B5EF4-FFF2-40B4-BE49-F238E27FC236}">
                <a16:creationId xmlns:a16="http://schemas.microsoft.com/office/drawing/2014/main" id="{8458986B-5021-234D-8820-4A960A1DE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" y="706120"/>
            <a:ext cx="782320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44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0DDCE-0857-ACD7-4195-4A0959D0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38E9D07E-DEDA-3803-CFF9-D2B54FA7448C}"/>
              </a:ext>
            </a:extLst>
          </p:cNvPr>
          <p:cNvSpPr txBox="1"/>
          <p:nvPr/>
        </p:nvSpPr>
        <p:spPr>
          <a:xfrm>
            <a:off x="277068" y="252919"/>
            <a:ext cx="11598853" cy="34163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1. God's king is coming ...so be ready </a:t>
            </a:r>
            <a:r>
              <a:rPr lang="en-US" dirty="0">
                <a:solidFill>
                  <a:schemeClr val="bg1">
                    <a:lumMod val="76000"/>
                  </a:schemeClr>
                </a:solidFill>
                <a:ea typeface="Calibri"/>
                <a:cs typeface="Calibri"/>
              </a:rPr>
              <a:t>(v2-8)</a:t>
            </a:r>
          </a:p>
          <a:p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2.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God's king has </a:t>
            </a:r>
            <a:r>
              <a:rPr lang="en-US" sz="6600" b="1" i="1" dirty="0">
                <a:solidFill>
                  <a:schemeClr val="bg2"/>
                </a:solidFill>
                <a:ea typeface="Calibri"/>
                <a:cs typeface="Calibri"/>
              </a:rPr>
              <a:t>come </a:t>
            </a:r>
            <a:endParaRPr lang="en-US" b="1" dirty="0">
              <a:solidFill>
                <a:schemeClr val="bg2"/>
              </a:solidFill>
              <a:ea typeface="Calibri"/>
              <a:cs typeface="Calibri"/>
            </a:endParaRPr>
          </a:p>
          <a:p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  ...so repent and believe 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(v9-15)</a:t>
            </a:r>
            <a:endParaRPr lang="en-US" dirty="0">
              <a:solidFill>
                <a:schemeClr val="bg2"/>
              </a:solidFill>
              <a:ea typeface="Calibri"/>
              <a:cs typeface="Calibri"/>
            </a:endParaRPr>
          </a:p>
          <a:p>
            <a:pPr marL="914400" indent="-914400">
              <a:buAutoNum type="arabicPeriod"/>
            </a:pPr>
            <a:endParaRPr lang="en-US" sz="400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7C1AA9-8BE2-78F1-6DCE-B9698F795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785" y="3053398"/>
            <a:ext cx="3501390" cy="343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CA8C7965C295438B38469F9DA828B9" ma:contentTypeVersion="15" ma:contentTypeDescription="Create a new document." ma:contentTypeScope="" ma:versionID="9d26b14d2be81836a4526e40bcfaa935">
  <xsd:schema xmlns:xsd="http://www.w3.org/2001/XMLSchema" xmlns:xs="http://www.w3.org/2001/XMLSchema" xmlns:p="http://schemas.microsoft.com/office/2006/metadata/properties" xmlns:ns3="75dc85ca-d713-4229-a48d-79f58fb065ec" xmlns:ns4="6c5326a3-a756-4a42-a4f0-608067e2ab76" targetNamespace="http://schemas.microsoft.com/office/2006/metadata/properties" ma:root="true" ma:fieldsID="db0ad0c3b89310596b7e49b2c8839552" ns3:_="" ns4:_="">
    <xsd:import namespace="75dc85ca-d713-4229-a48d-79f58fb065ec"/>
    <xsd:import namespace="6c5326a3-a756-4a42-a4f0-608067e2ab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c85ca-d713-4229-a48d-79f58fb065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326a3-a756-4a42-a4f0-608067e2ab7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dc85ca-d713-4229-a48d-79f58fb065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B633AA-15AD-47D7-AD96-6B70D0D433B5}">
  <ds:schemaRefs>
    <ds:schemaRef ds:uri="6c5326a3-a756-4a42-a4f0-608067e2ab76"/>
    <ds:schemaRef ds:uri="75dc85ca-d713-4229-a48d-79f58fb065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E648EFD-F2F0-4783-9B5D-B8AECCB6A270}">
  <ds:schemaRefs>
    <ds:schemaRef ds:uri="6c5326a3-a756-4a42-a4f0-608067e2ab76"/>
    <ds:schemaRef ds:uri="75dc85ca-d713-4229-a48d-79f58fb065e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962B488-279C-460D-BAF7-8870D23824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</TotalTime>
  <Words>190</Words>
  <Application>Microsoft Office PowerPoint</Application>
  <PresentationFormat>Widescreen</PresentationFormat>
  <Paragraphs>44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Lawrence</dc:creator>
  <cp:lastModifiedBy>Trevor Newman</cp:lastModifiedBy>
  <cp:revision>645</cp:revision>
  <cp:lastPrinted>2023-02-12T02:31:22Z</cp:lastPrinted>
  <dcterms:created xsi:type="dcterms:W3CDTF">2019-12-15T16:16:57Z</dcterms:created>
  <dcterms:modified xsi:type="dcterms:W3CDTF">2026-09-08T07:44:36Z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0x010100DBCA8C7965C295438B38469F9DA828B9</vt:lpwstr>
  </property>
</Properties>
</file>