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2"/>
  </p:notesMasterIdLst>
  <p:sldIdLst>
    <p:sldId id="4475" r:id="rId5"/>
    <p:sldId id="4476" r:id="rId6"/>
    <p:sldId id="4474" r:id="rId7"/>
    <p:sldId id="4442" r:id="rId8"/>
    <p:sldId id="4477" r:id="rId9"/>
    <p:sldId id="4478" r:id="rId10"/>
    <p:sldId id="4480" r:id="rId11"/>
    <p:sldId id="4473" r:id="rId12"/>
    <p:sldId id="4483" r:id="rId13"/>
    <p:sldId id="4484" r:id="rId14"/>
    <p:sldId id="4482" r:id="rId15"/>
    <p:sldId id="4485" r:id="rId16"/>
    <p:sldId id="4488" r:id="rId17"/>
    <p:sldId id="4489" r:id="rId18"/>
    <p:sldId id="4481" r:id="rId19"/>
    <p:sldId id="4490" r:id="rId20"/>
    <p:sldId id="4491" r:id="rId21"/>
  </p:sldIdLst>
  <p:sldSz cx="12192000" cy="6858000"/>
  <p:notesSz cx="6794500" cy="99314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Clifton" userId="b7121016-a606-4e59-9b8c-d8cabdc242a8" providerId="ADAL" clId="{59DAF793-FF44-4679-BC2D-399D97055421}"/>
    <pc:docChg chg="custSel addSld delSld modSld">
      <pc:chgData name="Jeremy Clifton" userId="b7121016-a606-4e59-9b8c-d8cabdc242a8" providerId="ADAL" clId="{59DAF793-FF44-4679-BC2D-399D97055421}" dt="2026-10-04T09:30:32.846" v="193" actId="47"/>
      <pc:docMkLst>
        <pc:docMk/>
      </pc:docMkLst>
    </pc:docChg>
  </pc:docChgLst>
  <pc:docChgLst>
    <pc:chgData name="Jeremy Clifton" userId="b7121016-a606-4e59-9b8c-d8cabdc242a8" providerId="ADAL" clId="{E211E35B-DF94-4D8F-8790-8C823AF181FA}"/>
    <pc:docChg chg="delSld">
      <pc:chgData name="Jeremy Clifton" userId="b7121016-a606-4e59-9b8c-d8cabdc242a8" providerId="ADAL" clId="{E211E35B-DF94-4D8F-8790-8C823AF181FA}" dt="2026-10-27T09:56:15.358" v="1" actId="47"/>
      <pc:docMkLst>
        <pc:docMk/>
      </pc:docMkLst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29329427" sldId="3413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1112154816" sldId="3417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3321545617" sldId="3418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59391916" sldId="3680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1320250242" sldId="4008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985514261" sldId="4247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1498665658" sldId="4451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2122053991" sldId="4452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2799577805" sldId="4453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415805302" sldId="4454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957778030" sldId="4455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3680972860" sldId="4456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583808538" sldId="4457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3225559032" sldId="4458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1432097816" sldId="4459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937401573" sldId="4460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205947505" sldId="4461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888948321" sldId="4462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2737731478" sldId="4463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829794255" sldId="4464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1021271748" sldId="4465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3252562138" sldId="4466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74342882" sldId="4467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3016533051" sldId="4468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1805822378" sldId="4469"/>
        </pc:sldMkLst>
      </pc:sldChg>
      <pc:sldChg chg="del">
        <pc:chgData name="Jeremy Clifton" userId="b7121016-a606-4e59-9b8c-d8cabdc242a8" providerId="ADAL" clId="{E211E35B-DF94-4D8F-8790-8C823AF181FA}" dt="2026-10-27T09:56:07.446" v="0" actId="47"/>
        <pc:sldMkLst>
          <pc:docMk/>
          <pc:sldMk cId="1754746294" sldId="4471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212905258" sldId="4472"/>
        </pc:sldMkLst>
      </pc:sldChg>
      <pc:sldChg chg="del">
        <pc:chgData name="Jeremy Clifton" userId="b7121016-a606-4e59-9b8c-d8cabdc242a8" providerId="ADAL" clId="{E211E35B-DF94-4D8F-8790-8C823AF181FA}" dt="2026-10-27T09:56:15.358" v="1" actId="47"/>
        <pc:sldMkLst>
          <pc:docMk/>
          <pc:sldMk cId="1716221254" sldId="4486"/>
        </pc:sldMkLst>
      </pc:sldChg>
    </pc:docChg>
  </pc:docChgLst>
  <pc:docChgLst>
    <pc:chgData name="Jeremy Clifton" userId="S::wec@woodfordec.onmicrosoft.com::b7121016-a606-4e59-9b8c-d8cabdc242a8" providerId="AD" clId="Web-{AA53943B-BB9D-7632-F80E-DCF3762ECEF2}"/>
    <pc:docChg chg="addSld delSld modSld sldOrd">
      <pc:chgData name="Jeremy Clifton" userId="S::wec@woodfordec.onmicrosoft.com::b7121016-a606-4e59-9b8c-d8cabdc242a8" providerId="AD" clId="Web-{AA53943B-BB9D-7632-F80E-DCF3762ECEF2}" dt="2026-10-25T10:15:27.558" v="696"/>
      <pc:docMkLst>
        <pc:docMk/>
      </pc:docMkLst>
      <pc:sldChg chg="addSp delSp modSp ord">
        <pc:chgData name="Jeremy Clifton" userId="S::wec@woodfordec.onmicrosoft.com::b7121016-a606-4e59-9b8c-d8cabdc242a8" providerId="AD" clId="Web-{AA53943B-BB9D-7632-F80E-DCF3762ECEF2}" dt="2026-10-25T08:24:23.719" v="274" actId="1076"/>
        <pc:sldMkLst>
          <pc:docMk/>
          <pc:sldMk cId="1911594270" sldId="4442"/>
        </pc:sldMkLst>
        <pc:spChg chg="mod">
          <ac:chgData name="Jeremy Clifton" userId="S::wec@woodfordec.onmicrosoft.com::b7121016-a606-4e59-9b8c-d8cabdc242a8" providerId="AD" clId="Web-{AA53943B-BB9D-7632-F80E-DCF3762ECEF2}" dt="2026-10-25T08:22:27.288" v="264" actId="20577"/>
          <ac:spMkLst>
            <pc:docMk/>
            <pc:sldMk cId="1911594270" sldId="4442"/>
            <ac:spMk id="3" creationId="{4ABEB597-4B70-32B5-39AD-D4CBDB44913C}"/>
          </ac:spMkLst>
        </pc:spChg>
        <pc:picChg chg="add mod modCrop">
          <ac:chgData name="Jeremy Clifton" userId="S::wec@woodfordec.onmicrosoft.com::b7121016-a606-4e59-9b8c-d8cabdc242a8" providerId="AD" clId="Web-{AA53943B-BB9D-7632-F80E-DCF3762ECEF2}" dt="2026-10-25T08:24:23.719" v="274" actId="1076"/>
          <ac:picMkLst>
            <pc:docMk/>
            <pc:sldMk cId="1911594270" sldId="4442"/>
            <ac:picMk id="2" creationId="{54495992-340D-783C-5199-BC45FA8EB211}"/>
          </ac:picMkLst>
        </pc:picChg>
      </pc:sldChg>
      <pc:sldChg chg="addSp modSp add replId">
        <pc:chgData name="Jeremy Clifton" userId="S::wec@woodfordec.onmicrosoft.com::b7121016-a606-4e59-9b8c-d8cabdc242a8" providerId="AD" clId="Web-{AA53943B-BB9D-7632-F80E-DCF3762ECEF2}" dt="2026-10-25T08:59:27.482" v="332" actId="14100"/>
        <pc:sldMkLst>
          <pc:docMk/>
          <pc:sldMk cId="2027231013" sldId="4473"/>
        </pc:sldMkLst>
        <pc:picChg chg="add mod">
          <ac:chgData name="Jeremy Clifton" userId="S::wec@woodfordec.onmicrosoft.com::b7121016-a606-4e59-9b8c-d8cabdc242a8" providerId="AD" clId="Web-{AA53943B-BB9D-7632-F80E-DCF3762ECEF2}" dt="2026-10-25T08:59:27.482" v="332" actId="14100"/>
          <ac:picMkLst>
            <pc:docMk/>
            <pc:sldMk cId="2027231013" sldId="4473"/>
            <ac:picMk id="2" creationId="{B2E06E16-EAFC-EA16-A264-2CAD4B24B94C}"/>
          </ac:picMkLst>
        </pc:picChg>
      </pc:sldChg>
      <pc:sldChg chg="addSp modSp add replId">
        <pc:chgData name="Jeremy Clifton" userId="S::wec@woodfordec.onmicrosoft.com::b7121016-a606-4e59-9b8c-d8cabdc242a8" providerId="AD" clId="Web-{AA53943B-BB9D-7632-F80E-DCF3762ECEF2}" dt="2026-10-25T08:21:03.423" v="220" actId="1076"/>
        <pc:sldMkLst>
          <pc:docMk/>
          <pc:sldMk cId="3723744512" sldId="4474"/>
        </pc:sldMkLst>
        <pc:picChg chg="add mod">
          <ac:chgData name="Jeremy Clifton" userId="S::wec@woodfordec.onmicrosoft.com::b7121016-a606-4e59-9b8c-d8cabdc242a8" providerId="AD" clId="Web-{AA53943B-BB9D-7632-F80E-DCF3762ECEF2}" dt="2026-10-25T08:21:03.423" v="220" actId="1076"/>
          <ac:picMkLst>
            <pc:docMk/>
            <pc:sldMk cId="3723744512" sldId="4474"/>
            <ac:picMk id="2" creationId="{1C11C6E2-54B4-D7A3-0F39-051616B1F5F2}"/>
          </ac:picMkLst>
        </pc:picChg>
      </pc:sldChg>
      <pc:sldChg chg="addSp delSp modSp add replId">
        <pc:chgData name="Jeremy Clifton" userId="S::wec@woodfordec.onmicrosoft.com::b7121016-a606-4e59-9b8c-d8cabdc242a8" providerId="AD" clId="Web-{AA53943B-BB9D-7632-F80E-DCF3762ECEF2}" dt="2026-10-25T08:19:05.477" v="215" actId="14100"/>
        <pc:sldMkLst>
          <pc:docMk/>
          <pc:sldMk cId="506995634" sldId="4475"/>
        </pc:sldMkLst>
        <pc:picChg chg="add mod">
          <ac:chgData name="Jeremy Clifton" userId="S::wec@woodfordec.onmicrosoft.com::b7121016-a606-4e59-9b8c-d8cabdc242a8" providerId="AD" clId="Web-{AA53943B-BB9D-7632-F80E-DCF3762ECEF2}" dt="2026-10-25T08:19:05.477" v="215" actId="14100"/>
          <ac:picMkLst>
            <pc:docMk/>
            <pc:sldMk cId="506995634" sldId="4475"/>
            <ac:picMk id="3" creationId="{F687DAAB-5E39-26F1-0ED2-40F7D296C2D5}"/>
          </ac:picMkLst>
        </pc:picChg>
      </pc:sldChg>
      <pc:sldChg chg="add ord replId">
        <pc:chgData name="Jeremy Clifton" userId="S::wec@woodfordec.onmicrosoft.com::b7121016-a606-4e59-9b8c-d8cabdc242a8" providerId="AD" clId="Web-{AA53943B-BB9D-7632-F80E-DCF3762ECEF2}" dt="2026-10-25T08:21:37.457" v="224"/>
        <pc:sldMkLst>
          <pc:docMk/>
          <pc:sldMk cId="3029338553" sldId="4476"/>
        </pc:sldMkLst>
      </pc:sldChg>
      <pc:sldChg chg="modSp add ord replId">
        <pc:chgData name="Jeremy Clifton" userId="S::wec@woodfordec.onmicrosoft.com::b7121016-a606-4e59-9b8c-d8cabdc242a8" providerId="AD" clId="Web-{AA53943B-BB9D-7632-F80E-DCF3762ECEF2}" dt="2026-10-25T08:27:00.465" v="304" actId="20577"/>
        <pc:sldMkLst>
          <pc:docMk/>
          <pc:sldMk cId="3272029216" sldId="4477"/>
        </pc:sldMkLst>
        <pc:spChg chg="mod">
          <ac:chgData name="Jeremy Clifton" userId="S::wec@woodfordec.onmicrosoft.com::b7121016-a606-4e59-9b8c-d8cabdc242a8" providerId="AD" clId="Web-{AA53943B-BB9D-7632-F80E-DCF3762ECEF2}" dt="2026-10-25T08:27:00.465" v="304" actId="20577"/>
          <ac:spMkLst>
            <pc:docMk/>
            <pc:sldMk cId="3272029216" sldId="4477"/>
            <ac:spMk id="3" creationId="{2D2ECEAA-0C00-75BF-1915-AB07ED55E012}"/>
          </ac:spMkLst>
        </pc:spChg>
      </pc:sldChg>
      <pc:sldChg chg="modSp add replId">
        <pc:chgData name="Jeremy Clifton" userId="S::wec@woodfordec.onmicrosoft.com::b7121016-a606-4e59-9b8c-d8cabdc242a8" providerId="AD" clId="Web-{AA53943B-BB9D-7632-F80E-DCF3762ECEF2}" dt="2026-10-25T08:28:24.471" v="316" actId="20577"/>
        <pc:sldMkLst>
          <pc:docMk/>
          <pc:sldMk cId="2193373812" sldId="4478"/>
        </pc:sldMkLst>
        <pc:spChg chg="mod">
          <ac:chgData name="Jeremy Clifton" userId="S::wec@woodfordec.onmicrosoft.com::b7121016-a606-4e59-9b8c-d8cabdc242a8" providerId="AD" clId="Web-{AA53943B-BB9D-7632-F80E-DCF3762ECEF2}" dt="2026-10-25T08:28:24.471" v="316" actId="20577"/>
          <ac:spMkLst>
            <pc:docMk/>
            <pc:sldMk cId="2193373812" sldId="4478"/>
            <ac:spMk id="3" creationId="{1B098F9E-9D2B-9001-7E6E-894194BDBAED}"/>
          </ac:spMkLst>
        </pc:spChg>
      </pc:sldChg>
      <pc:sldChg chg="modSp add replId">
        <pc:chgData name="Jeremy Clifton" userId="S::wec@woodfordec.onmicrosoft.com::b7121016-a606-4e59-9b8c-d8cabdc242a8" providerId="AD" clId="Web-{AA53943B-BB9D-7632-F80E-DCF3762ECEF2}" dt="2026-10-25T08:28:56.225" v="326" actId="20577"/>
        <pc:sldMkLst>
          <pc:docMk/>
          <pc:sldMk cId="2743698204" sldId="4480"/>
        </pc:sldMkLst>
        <pc:spChg chg="mod">
          <ac:chgData name="Jeremy Clifton" userId="S::wec@woodfordec.onmicrosoft.com::b7121016-a606-4e59-9b8c-d8cabdc242a8" providerId="AD" clId="Web-{AA53943B-BB9D-7632-F80E-DCF3762ECEF2}" dt="2026-10-25T08:28:56.225" v="326" actId="20577"/>
          <ac:spMkLst>
            <pc:docMk/>
            <pc:sldMk cId="2743698204" sldId="4480"/>
            <ac:spMk id="3" creationId="{BC468CDE-4F9E-7389-39E2-480F2B3B5390}"/>
          </ac:spMkLst>
        </pc:spChg>
      </pc:sldChg>
      <pc:sldChg chg="addSp modSp add replId">
        <pc:chgData name="Jeremy Clifton" userId="S::wec@woodfordec.onmicrosoft.com::b7121016-a606-4e59-9b8c-d8cabdc242a8" providerId="AD" clId="Web-{AA53943B-BB9D-7632-F80E-DCF3762ECEF2}" dt="2026-10-25T09:35:15.602" v="582" actId="14100"/>
        <pc:sldMkLst>
          <pc:docMk/>
          <pc:sldMk cId="1729625449" sldId="4481"/>
        </pc:sldMkLst>
        <pc:picChg chg="add mod">
          <ac:chgData name="Jeremy Clifton" userId="S::wec@woodfordec.onmicrosoft.com::b7121016-a606-4e59-9b8c-d8cabdc242a8" providerId="AD" clId="Web-{AA53943B-BB9D-7632-F80E-DCF3762ECEF2}" dt="2026-10-25T09:35:15.602" v="582" actId="14100"/>
          <ac:picMkLst>
            <pc:docMk/>
            <pc:sldMk cId="1729625449" sldId="4481"/>
            <ac:picMk id="2" creationId="{9C31673E-3FB1-CB49-FC35-294CC27DCC79}"/>
          </ac:picMkLst>
        </pc:picChg>
      </pc:sldChg>
      <pc:sldChg chg="addSp delSp modSp add replId">
        <pc:chgData name="Jeremy Clifton" userId="S::wec@woodfordec.onmicrosoft.com::b7121016-a606-4e59-9b8c-d8cabdc242a8" providerId="AD" clId="Web-{AA53943B-BB9D-7632-F80E-DCF3762ECEF2}" dt="2026-10-25T09:33:59.473" v="574" actId="14100"/>
        <pc:sldMkLst>
          <pc:docMk/>
          <pc:sldMk cId="3168562" sldId="4482"/>
        </pc:sldMkLst>
        <pc:spChg chg="add mod">
          <ac:chgData name="Jeremy Clifton" userId="S::wec@woodfordec.onmicrosoft.com::b7121016-a606-4e59-9b8c-d8cabdc242a8" providerId="AD" clId="Web-{AA53943B-BB9D-7632-F80E-DCF3762ECEF2}" dt="2026-10-25T09:08:43.536" v="537" actId="20577"/>
          <ac:spMkLst>
            <pc:docMk/>
            <pc:sldMk cId="3168562" sldId="4482"/>
            <ac:spMk id="3" creationId="{89D0E4DA-B592-C3F3-BBA2-701F59DF43EB}"/>
          </ac:spMkLst>
        </pc:spChg>
        <pc:picChg chg="add mod">
          <ac:chgData name="Jeremy Clifton" userId="S::wec@woodfordec.onmicrosoft.com::b7121016-a606-4e59-9b8c-d8cabdc242a8" providerId="AD" clId="Web-{AA53943B-BB9D-7632-F80E-DCF3762ECEF2}" dt="2026-10-25T09:33:59.473" v="574" actId="14100"/>
          <ac:picMkLst>
            <pc:docMk/>
            <pc:sldMk cId="3168562" sldId="4482"/>
            <ac:picMk id="5" creationId="{B20A167F-333C-2DC2-8820-1DF0BB97796D}"/>
          </ac:picMkLst>
        </pc:picChg>
      </pc:sldChg>
      <pc:sldChg chg="add ord replId">
        <pc:chgData name="Jeremy Clifton" userId="S::wec@woodfordec.onmicrosoft.com::b7121016-a606-4e59-9b8c-d8cabdc242a8" providerId="AD" clId="Web-{AA53943B-BB9D-7632-F80E-DCF3762ECEF2}" dt="2026-10-25T09:00:01.639" v="334"/>
        <pc:sldMkLst>
          <pc:docMk/>
          <pc:sldMk cId="663306744" sldId="4483"/>
        </pc:sldMkLst>
      </pc:sldChg>
      <pc:sldChg chg="addSp delSp modSp add replId">
        <pc:chgData name="Jeremy Clifton" userId="S::wec@woodfordec.onmicrosoft.com::b7121016-a606-4e59-9b8c-d8cabdc242a8" providerId="AD" clId="Web-{AA53943B-BB9D-7632-F80E-DCF3762ECEF2}" dt="2026-10-25T09:39:06.519" v="632" actId="20577"/>
        <pc:sldMkLst>
          <pc:docMk/>
          <pc:sldMk cId="898439634" sldId="4484"/>
        </pc:sldMkLst>
        <pc:spChg chg="mod">
          <ac:chgData name="Jeremy Clifton" userId="S::wec@woodfordec.onmicrosoft.com::b7121016-a606-4e59-9b8c-d8cabdc242a8" providerId="AD" clId="Web-{AA53943B-BB9D-7632-F80E-DCF3762ECEF2}" dt="2026-10-25T09:39:06.519" v="632" actId="20577"/>
          <ac:spMkLst>
            <pc:docMk/>
            <pc:sldMk cId="898439634" sldId="4484"/>
            <ac:spMk id="3" creationId="{7E6A0AEE-04AF-A144-4C56-AEF171E9D5A4}"/>
          </ac:spMkLst>
        </pc:spChg>
        <pc:picChg chg="add mod">
          <ac:chgData name="Jeremy Clifton" userId="S::wec@woodfordec.onmicrosoft.com::b7121016-a606-4e59-9b8c-d8cabdc242a8" providerId="AD" clId="Web-{AA53943B-BB9D-7632-F80E-DCF3762ECEF2}" dt="2026-10-25T09:02:30.052" v="412" actId="1076"/>
          <ac:picMkLst>
            <pc:docMk/>
            <pc:sldMk cId="898439634" sldId="4484"/>
            <ac:picMk id="4" creationId="{7E2F4AFA-3F2A-7B87-1914-747439C87CF6}"/>
          </ac:picMkLst>
        </pc:picChg>
      </pc:sldChg>
      <pc:sldChg chg="modSp add replId">
        <pc:chgData name="Jeremy Clifton" userId="S::wec@woodfordec.onmicrosoft.com::b7121016-a606-4e59-9b8c-d8cabdc242a8" providerId="AD" clId="Web-{AA53943B-BB9D-7632-F80E-DCF3762ECEF2}" dt="2026-10-25T09:34:13.927" v="576" actId="14100"/>
        <pc:sldMkLst>
          <pc:docMk/>
          <pc:sldMk cId="1101708807" sldId="4485"/>
        </pc:sldMkLst>
        <pc:spChg chg="mod">
          <ac:chgData name="Jeremy Clifton" userId="S::wec@woodfordec.onmicrosoft.com::b7121016-a606-4e59-9b8c-d8cabdc242a8" providerId="AD" clId="Web-{AA53943B-BB9D-7632-F80E-DCF3762ECEF2}" dt="2026-10-25T09:33:52.754" v="572" actId="20577"/>
          <ac:spMkLst>
            <pc:docMk/>
            <pc:sldMk cId="1101708807" sldId="4485"/>
            <ac:spMk id="3" creationId="{4FE53176-D1D3-300F-5680-3E010749E077}"/>
          </ac:spMkLst>
        </pc:spChg>
        <pc:picChg chg="mod">
          <ac:chgData name="Jeremy Clifton" userId="S::wec@woodfordec.onmicrosoft.com::b7121016-a606-4e59-9b8c-d8cabdc242a8" providerId="AD" clId="Web-{AA53943B-BB9D-7632-F80E-DCF3762ECEF2}" dt="2026-10-25T09:34:13.927" v="576" actId="14100"/>
          <ac:picMkLst>
            <pc:docMk/>
            <pc:sldMk cId="1101708807" sldId="4485"/>
            <ac:picMk id="5" creationId="{878840F8-345B-9455-486E-2292248E1E25}"/>
          </ac:picMkLst>
        </pc:picChg>
      </pc:sldChg>
      <pc:sldChg chg="modSp add ord replId">
        <pc:chgData name="Jeremy Clifton" userId="S::wec@woodfordec.onmicrosoft.com::b7121016-a606-4e59-9b8c-d8cabdc242a8" providerId="AD" clId="Web-{AA53943B-BB9D-7632-F80E-DCF3762ECEF2}" dt="2026-10-25T09:13:11.645" v="562" actId="20577"/>
        <pc:sldMkLst>
          <pc:docMk/>
          <pc:sldMk cId="2639931625" sldId="4488"/>
        </pc:sldMkLst>
        <pc:spChg chg="mod">
          <ac:chgData name="Jeremy Clifton" userId="S::wec@woodfordec.onmicrosoft.com::b7121016-a606-4e59-9b8c-d8cabdc242a8" providerId="AD" clId="Web-{AA53943B-BB9D-7632-F80E-DCF3762ECEF2}" dt="2026-10-25T09:13:11.645" v="562" actId="20577"/>
          <ac:spMkLst>
            <pc:docMk/>
            <pc:sldMk cId="2639931625" sldId="4488"/>
            <ac:spMk id="3" creationId="{CBB26D1C-4A5A-6524-6A98-65B706FAA0CD}"/>
          </ac:spMkLst>
        </pc:spChg>
      </pc:sldChg>
      <pc:sldChg chg="modSp add ord replId">
        <pc:chgData name="Jeremy Clifton" userId="S::wec@woodfordec.onmicrosoft.com::b7121016-a606-4e59-9b8c-d8cabdc242a8" providerId="AD" clId="Web-{AA53943B-BB9D-7632-F80E-DCF3762ECEF2}" dt="2026-10-25T09:39:00.707" v="631" actId="20577"/>
        <pc:sldMkLst>
          <pc:docMk/>
          <pc:sldMk cId="759698083" sldId="4489"/>
        </pc:sldMkLst>
        <pc:spChg chg="mod">
          <ac:chgData name="Jeremy Clifton" userId="S::wec@woodfordec.onmicrosoft.com::b7121016-a606-4e59-9b8c-d8cabdc242a8" providerId="AD" clId="Web-{AA53943B-BB9D-7632-F80E-DCF3762ECEF2}" dt="2026-10-25T09:39:00.707" v="631" actId="20577"/>
          <ac:spMkLst>
            <pc:docMk/>
            <pc:sldMk cId="759698083" sldId="4489"/>
            <ac:spMk id="3" creationId="{68F9B2D0-B625-CF31-753A-A32632CBEFA8}"/>
          </ac:spMkLst>
        </pc:spChg>
      </pc:sldChg>
      <pc:sldChg chg="modSp add ord replId">
        <pc:chgData name="Jeremy Clifton" userId="S::wec@woodfordec.onmicrosoft.com::b7121016-a606-4e59-9b8c-d8cabdc242a8" providerId="AD" clId="Web-{AA53943B-BB9D-7632-F80E-DCF3762ECEF2}" dt="2026-10-25T09:38:56.988" v="630" actId="20577"/>
        <pc:sldMkLst>
          <pc:docMk/>
          <pc:sldMk cId="3358613567" sldId="4490"/>
        </pc:sldMkLst>
        <pc:spChg chg="mod">
          <ac:chgData name="Jeremy Clifton" userId="S::wec@woodfordec.onmicrosoft.com::b7121016-a606-4e59-9b8c-d8cabdc242a8" providerId="AD" clId="Web-{AA53943B-BB9D-7632-F80E-DCF3762ECEF2}" dt="2026-10-25T09:38:56.988" v="630" actId="20577"/>
          <ac:spMkLst>
            <pc:docMk/>
            <pc:sldMk cId="3358613567" sldId="4490"/>
            <ac:spMk id="3" creationId="{1A8B2108-66D5-CCFC-5D45-247051467205}"/>
          </ac:spMkLst>
        </pc:spChg>
      </pc:sldChg>
      <pc:sldChg chg="delSp modSp add replId">
        <pc:chgData name="Jeremy Clifton" userId="S::wec@woodfordec.onmicrosoft.com::b7121016-a606-4e59-9b8c-d8cabdc242a8" providerId="AD" clId="Web-{AA53943B-BB9D-7632-F80E-DCF3762ECEF2}" dt="2026-10-25T09:39:29.333" v="653" actId="20577"/>
        <pc:sldMkLst>
          <pc:docMk/>
          <pc:sldMk cId="904522636" sldId="4491"/>
        </pc:sldMkLst>
        <pc:spChg chg="mod">
          <ac:chgData name="Jeremy Clifton" userId="S::wec@woodfordec.onmicrosoft.com::b7121016-a606-4e59-9b8c-d8cabdc242a8" providerId="AD" clId="Web-{AA53943B-BB9D-7632-F80E-DCF3762ECEF2}" dt="2026-10-25T09:39:29.333" v="653" actId="20577"/>
          <ac:spMkLst>
            <pc:docMk/>
            <pc:sldMk cId="904522636" sldId="4491"/>
            <ac:spMk id="3" creationId="{C087514C-3409-FC98-5A11-558F8CD3F24F}"/>
          </ac:spMkLst>
        </pc:spChg>
      </pc:sldChg>
    </pc:docChg>
  </pc:docChgLst>
  <pc:docChgLst>
    <pc:chgData name="Jeremy Clifton" userId="S::wec@woodfordec.onmicrosoft.com::b7121016-a606-4e59-9b8c-d8cabdc242a8" providerId="AD" clId="Web-{E955CDC1-1020-33E2-E984-D1FDBA5B837C}"/>
    <pc:docChg chg="addSld delSld modSld sldOrd">
      <pc:chgData name="Jeremy Clifton" userId="S::wec@woodfordec.onmicrosoft.com::b7121016-a606-4e59-9b8c-d8cabdc242a8" providerId="AD" clId="Web-{E955CDC1-1020-33E2-E984-D1FDBA5B837C}" dt="2026-09-27T08:50:23.033" v="955" actId="20577"/>
      <pc:docMkLst>
        <pc:docMk/>
      </pc:docMkLst>
    </pc:docChg>
  </pc:docChgLst>
  <pc:docChgLst>
    <pc:chgData name="Jeremy Clifton" userId="S::wec@woodfordec.onmicrosoft.com::b7121016-a606-4e59-9b8c-d8cabdc242a8" providerId="AD" clId="Web-{40142ED2-1BB9-E1EF-3FA5-C35D39A504AA}"/>
    <pc:docChg chg="addSld delSld modSld sldOrd">
      <pc:chgData name="Jeremy Clifton" userId="S::wec@woodfordec.onmicrosoft.com::b7121016-a606-4e59-9b8c-d8cabdc242a8" providerId="AD" clId="Web-{40142ED2-1BB9-E1EF-3FA5-C35D39A504AA}" dt="2026-10-04T09:03:27.130" v="799" actId="1076"/>
      <pc:docMkLst>
        <pc:docMk/>
      </pc:docMkLst>
      <pc:sldChg chg="add ord replId">
        <pc:chgData name="Jeremy Clifton" userId="S::wec@woodfordec.onmicrosoft.com::b7121016-a606-4e59-9b8c-d8cabdc242a8" providerId="AD" clId="Web-{40142ED2-1BB9-E1EF-3FA5-C35D39A504AA}" dt="2026-10-04T08:40:03.318" v="694"/>
        <pc:sldMkLst>
          <pc:docMk/>
          <pc:sldMk cId="1911594270" sldId="44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D53EB7DD-7AB6-42BD-9F39-79E2E8754541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8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C57F6B98-AE3F-4561-ACA5-C79A3D72D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7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4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5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2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1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1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1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55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1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23B5-3E63-4248-9393-5DCE9F5782DE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8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21D17-895E-D63A-1671-AAB91C89C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ronation Event Stock Illustrations – 468 Coronation Event Stock  Illustrations, Vectors &amp; Clipart - Dreamstime">
            <a:extLst>
              <a:ext uri="{FF2B5EF4-FFF2-40B4-BE49-F238E27FC236}">
                <a16:creationId xmlns:a16="http://schemas.microsoft.com/office/drawing/2014/main" id="{F687DAAB-5E39-26F1-0ED2-40F7D296C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619" y="293618"/>
            <a:ext cx="3465718" cy="62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9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D0BD1-9D33-407D-D449-3686DF93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0218B8-9CAD-E94B-6CCE-C6E0F32AA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380"/>
          <a:stretch>
            <a:fillRect/>
          </a:stretch>
        </p:blipFill>
        <p:spPr>
          <a:xfrm>
            <a:off x="1683022" y="555354"/>
            <a:ext cx="4151738" cy="2605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D5E34A-69A6-5E83-ABB1-7F0356F4F3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885"/>
          <a:stretch>
            <a:fillRect/>
          </a:stretch>
        </p:blipFill>
        <p:spPr>
          <a:xfrm>
            <a:off x="6408698" y="439079"/>
            <a:ext cx="3612065" cy="2720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D8005D-6A7E-06D9-C171-3F58CE5B0A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-943"/>
          <a:stretch>
            <a:fillRect/>
          </a:stretch>
        </p:blipFill>
        <p:spPr>
          <a:xfrm>
            <a:off x="1561056" y="3594991"/>
            <a:ext cx="4274866" cy="2802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28DBD7-C2FA-06EF-A1A2-36BA42669B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0102" b="1010"/>
          <a:stretch>
            <a:fillRect/>
          </a:stretch>
        </p:blipFill>
        <p:spPr>
          <a:xfrm>
            <a:off x="6411486" y="3595920"/>
            <a:ext cx="3482954" cy="290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3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DE693-AD43-DC57-8766-71292A77A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6:4 ESV - Bible Study, Meaning, Images, Commentaries, Devotionals, and  more...">
            <a:extLst>
              <a:ext uri="{FF2B5EF4-FFF2-40B4-BE49-F238E27FC236}">
                <a16:creationId xmlns:a16="http://schemas.microsoft.com/office/drawing/2014/main" id="{1C11C6E2-54B4-D7A3-0F39-051616B1F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791" y="257313"/>
            <a:ext cx="6365459" cy="633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4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709E2-419F-6590-2B38-DBAF56F4B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4ABEB597-4B70-32B5-39AD-D4CBDB44913C}"/>
              </a:ext>
            </a:extLst>
          </p:cNvPr>
          <p:cNvSpPr txBox="1"/>
          <p:nvPr/>
        </p:nvSpPr>
        <p:spPr>
          <a:xfrm>
            <a:off x="336979" y="252919"/>
            <a:ext cx="11427403" cy="236988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dirty="0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at home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(v1-6)</a:t>
            </a:r>
            <a:endParaRPr lang="en-US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 descr="When do I get the keys when buying a house? | Eastaway Property -  Independent Estate Agents in Stamford | Estate agents in Rutland | Estate  Agents in Sidcup">
            <a:extLst>
              <a:ext uri="{FF2B5EF4-FFF2-40B4-BE49-F238E27FC236}">
                <a16:creationId xmlns:a16="http://schemas.microsoft.com/office/drawing/2014/main" id="{54495992-340D-783C-5199-BC45FA8EB2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701"/>
          <a:stretch>
            <a:fillRect/>
          </a:stretch>
        </p:blipFill>
        <p:spPr>
          <a:xfrm>
            <a:off x="5230965" y="2241826"/>
            <a:ext cx="5054787" cy="399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9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A530B-77FC-7BBF-38D1-400A8D2B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2ECEAA-0C00-75BF-1915-AB07ED55E012}"/>
              </a:ext>
            </a:extLst>
          </p:cNvPr>
          <p:cNvSpPr txBox="1"/>
          <p:nvPr/>
        </p:nvSpPr>
        <p:spPr>
          <a:xfrm>
            <a:off x="148673" y="115802"/>
            <a:ext cx="11860882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ea typeface="Calibri"/>
                <a:cs typeface="Calibri"/>
              </a:rPr>
              <a:t>2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 When the Sabbath came, he began to teach in the synagogue, 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and many who heard him were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amazed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.</a:t>
            </a:r>
          </a:p>
          <a:p>
            <a:endParaRPr lang="en-US" sz="3200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‘Where did this man get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these things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?’ they asked. ‘What’s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this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wisdom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that has been given him? What are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these remarkable miracles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he is performing?</a:t>
            </a:r>
          </a:p>
          <a:p>
            <a:endParaRPr lang="en-US" sz="3200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2029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5E11B-3A44-10D9-EE2D-4A1FEEFF1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098F9E-9D2B-9001-7E6E-894194BDBAED}"/>
              </a:ext>
            </a:extLst>
          </p:cNvPr>
          <p:cNvSpPr txBox="1"/>
          <p:nvPr/>
        </p:nvSpPr>
        <p:spPr>
          <a:xfrm>
            <a:off x="148673" y="115802"/>
            <a:ext cx="11860882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ea typeface="Calibri"/>
                <a:cs typeface="Calibri"/>
              </a:rPr>
              <a:t>2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 When the Sabbath came, he began to teach in the synagogue, 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and many who heard him were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amazed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.</a:t>
            </a:r>
          </a:p>
          <a:p>
            <a:endParaRPr lang="en-US" sz="3200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‘Where did this man get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these things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?’ they asked. ‘What’s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this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wisdom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that has been given him? What are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these remarkable miracles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he is performing? </a:t>
            </a:r>
            <a:r>
              <a:rPr lang="en-US">
                <a:solidFill>
                  <a:schemeClr val="bg2"/>
                </a:solidFill>
                <a:ea typeface="Calibri"/>
                <a:cs typeface="Calibri"/>
              </a:rPr>
              <a:t>3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 Isn’t this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the carpenter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? Isn’t this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Mary’s son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 and </a:t>
            </a:r>
            <a:r>
              <a:rPr lang="en-US" sz="3200" dirty="0">
                <a:solidFill>
                  <a:srgbClr val="FF0000"/>
                </a:solidFill>
                <a:ea typeface="Calibri"/>
                <a:cs typeface="Calibri"/>
              </a:rPr>
              <a:t>the brother of James, Joseph, Judas and Simon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? Aren’t </a:t>
            </a:r>
            <a:r>
              <a:rPr lang="en-US" sz="3200" dirty="0">
                <a:solidFill>
                  <a:srgbClr val="FF0000"/>
                </a:solidFill>
                <a:ea typeface="Calibri"/>
                <a:cs typeface="Calibri"/>
              </a:rPr>
              <a:t>his sisters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here 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with us?’ </a:t>
            </a:r>
            <a:endParaRPr lang="en-US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3373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3B9F-1ADB-8963-2372-EC4DFD44D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468CDE-4F9E-7389-39E2-480F2B3B5390}"/>
              </a:ext>
            </a:extLst>
          </p:cNvPr>
          <p:cNvSpPr txBox="1"/>
          <p:nvPr/>
        </p:nvSpPr>
        <p:spPr>
          <a:xfrm>
            <a:off x="148673" y="115802"/>
            <a:ext cx="1186088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2"/>
                </a:solidFill>
                <a:ea typeface="Calibri"/>
                <a:cs typeface="Calibri"/>
              </a:rPr>
              <a:t>2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 When the Sabbath came, he began to teach in the synagogue, 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and many who heard him were </a:t>
            </a:r>
            <a:r>
              <a:rPr lang="en-US" sz="3200" dirty="0">
                <a:solidFill>
                  <a:schemeClr val="accent6"/>
                </a:solidFill>
                <a:ea typeface="Calibri"/>
                <a:cs typeface="Calibri"/>
              </a:rPr>
              <a:t>amazed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.</a:t>
            </a:r>
          </a:p>
          <a:p>
            <a:endParaRPr lang="en-US" sz="3200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‘Where did this man get </a:t>
            </a:r>
            <a:r>
              <a:rPr lang="en-US" sz="3200">
                <a:solidFill>
                  <a:schemeClr val="accent6"/>
                </a:solidFill>
                <a:ea typeface="Calibri"/>
                <a:cs typeface="Calibri"/>
              </a:rPr>
              <a:t>these things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?’ they asked. ‘What’s </a:t>
            </a:r>
            <a:r>
              <a:rPr lang="en-US" sz="3200">
                <a:solidFill>
                  <a:schemeClr val="accent6"/>
                </a:solidFill>
                <a:ea typeface="Calibri"/>
                <a:cs typeface="Calibri"/>
              </a:rPr>
              <a:t>this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3200">
                <a:solidFill>
                  <a:schemeClr val="accent6"/>
                </a:solidFill>
                <a:ea typeface="Calibri"/>
                <a:cs typeface="Calibri"/>
              </a:rPr>
              <a:t>wisdom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 that has been given him? What are </a:t>
            </a:r>
            <a:r>
              <a:rPr lang="en-US" sz="3200">
                <a:solidFill>
                  <a:schemeClr val="accent6"/>
                </a:solidFill>
                <a:ea typeface="Calibri"/>
                <a:cs typeface="Calibri"/>
              </a:rPr>
              <a:t>these remarkable miracles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he is performing? </a:t>
            </a:r>
            <a:r>
              <a:rPr lang="en-US">
                <a:solidFill>
                  <a:schemeClr val="bg2"/>
                </a:solidFill>
                <a:ea typeface="Calibri"/>
                <a:cs typeface="Calibri"/>
              </a:rPr>
              <a:t>3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 Isn’t this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the carpenter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? Isn’t this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Mary’s son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 and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the brother of James, Joseph, Judas and Simon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? Aren’t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his sisters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 here with us?’ And </a:t>
            </a:r>
            <a:r>
              <a:rPr lang="en-US" sz="3200">
                <a:solidFill>
                  <a:srgbClr val="FF0000"/>
                </a:solidFill>
                <a:ea typeface="Calibri"/>
                <a:cs typeface="Calibri"/>
              </a:rPr>
              <a:t>they took offence at him</a:t>
            </a:r>
            <a:r>
              <a:rPr lang="en-US" sz="3200">
                <a:solidFill>
                  <a:schemeClr val="bg2"/>
                </a:solidFill>
                <a:ea typeface="Calibri"/>
                <a:cs typeface="Calibri"/>
              </a:rPr>
              <a:t>.</a:t>
            </a:r>
          </a:p>
          <a:p>
            <a:endParaRPr lang="en-US" sz="3200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369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456B6-87FB-2C83-C5B3-D9B904D92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lly Parton's Wise (and Refreshing) Thoughts on Turning 80 (Exclusive)">
            <a:extLst>
              <a:ext uri="{FF2B5EF4-FFF2-40B4-BE49-F238E27FC236}">
                <a16:creationId xmlns:a16="http://schemas.microsoft.com/office/drawing/2014/main" id="{B2E06E16-EAFC-EA16-A264-2CAD4B24B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917" y="237893"/>
            <a:ext cx="4222340" cy="633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31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692CA-B405-A70F-A488-F91B59CA5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C08A112-6688-C2DD-58D9-DD9C5DEE845C}"/>
              </a:ext>
            </a:extLst>
          </p:cNvPr>
          <p:cNvSpPr txBox="1"/>
          <p:nvPr/>
        </p:nvSpPr>
        <p:spPr>
          <a:xfrm>
            <a:off x="336979" y="252919"/>
            <a:ext cx="11427403" cy="236988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dirty="0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at home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 </a:t>
            </a:r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(v1-6)</a:t>
            </a:r>
            <a:endParaRPr lang="en-US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 descr="When do I get the keys when buying a house? | Eastaway Property -  Independent Estate Agents in Stamford | Estate agents in Rutland | Estate  Agents in Sidcup">
            <a:extLst>
              <a:ext uri="{FF2B5EF4-FFF2-40B4-BE49-F238E27FC236}">
                <a16:creationId xmlns:a16="http://schemas.microsoft.com/office/drawing/2014/main" id="{07F19A8A-1410-AE4C-C9AE-1F60E71D09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701"/>
          <a:stretch>
            <a:fillRect/>
          </a:stretch>
        </p:blipFill>
        <p:spPr>
          <a:xfrm>
            <a:off x="5230965" y="2241826"/>
            <a:ext cx="5054787" cy="399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06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E7A6-C4DC-E94E-6811-85D69DE54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7E6A0AEE-04AF-A144-4C56-AEF171E9D5A4}"/>
              </a:ext>
            </a:extLst>
          </p:cNvPr>
          <p:cNvSpPr txBox="1"/>
          <p:nvPr/>
        </p:nvSpPr>
        <p:spPr>
          <a:xfrm>
            <a:off x="336979" y="252919"/>
            <a:ext cx="11427403" cy="37240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No </a:t>
            </a:r>
            <a:r>
              <a:rPr lang="en-US" sz="6000" dirty="0" err="1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honour</a:t>
            </a: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 at home </a:t>
            </a:r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(v1-6)</a:t>
            </a:r>
            <a:endParaRPr lang="en-US" sz="4400" u="sng" dirty="0">
              <a:solidFill>
                <a:schemeClr val="bg1">
                  <a:lumMod val="76000"/>
                </a:schemeClr>
              </a:solidFill>
              <a:ea typeface="Calibri"/>
              <a:cs typeface="Calibri"/>
            </a:endParaRPr>
          </a:p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dirty="0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in new places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(v7-13)</a:t>
            </a:r>
            <a:endParaRPr lang="en-US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Map clip art Images - Free Download on Magnific (formerly Freepik)">
            <a:extLst>
              <a:ext uri="{FF2B5EF4-FFF2-40B4-BE49-F238E27FC236}">
                <a16:creationId xmlns:a16="http://schemas.microsoft.com/office/drawing/2014/main" id="{7E2F4AFA-3F2A-7B87-1914-747439C87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095" y="2695356"/>
            <a:ext cx="3560416" cy="38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39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19F2F-3138-0B4D-D0C1-AF15532B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9D0E4DA-B592-C3F3-BBA2-701F59DF43EB}"/>
              </a:ext>
            </a:extLst>
          </p:cNvPr>
          <p:cNvSpPr txBox="1"/>
          <p:nvPr/>
        </p:nvSpPr>
        <p:spPr>
          <a:xfrm>
            <a:off x="311301" y="350582"/>
            <a:ext cx="11447507" cy="31393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u="sng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The 12's mission</a:t>
            </a:r>
          </a:p>
          <a:p>
            <a:endParaRPr lang="en-US" sz="6600" dirty="0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  <a:p>
            <a:pPr marL="857250" indent="-857250">
              <a:buFont typeface="Arial"/>
              <a:buChar char="•"/>
            </a:pPr>
            <a:r>
              <a:rPr lang="en-US" sz="6600" b="1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manner</a:t>
            </a:r>
            <a:r>
              <a:rPr lang="en-US" sz="6600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: simple</a:t>
            </a:r>
            <a:endParaRPr lang="en-US" sz="6600" dirty="0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A167F-333C-2DC2-8820-1DF0BB977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530" y="347662"/>
            <a:ext cx="4224820" cy="294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5C71C-8EB9-A3BA-DDDD-0FEF9613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4FE53176-D1D3-300F-5680-3E010749E077}"/>
              </a:ext>
            </a:extLst>
          </p:cNvPr>
          <p:cNvSpPr txBox="1"/>
          <p:nvPr/>
        </p:nvSpPr>
        <p:spPr>
          <a:xfrm>
            <a:off x="311301" y="350582"/>
            <a:ext cx="11447507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u="sng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The 12's mission</a:t>
            </a:r>
          </a:p>
          <a:p>
            <a:endParaRPr lang="en-US" sz="6600" dirty="0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  <a:p>
            <a:pPr marL="857250" indent="-857250">
              <a:buFont typeface="Arial"/>
              <a:buChar char="•"/>
            </a:pPr>
            <a:r>
              <a:rPr lang="en-US" sz="6600" b="1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manner</a:t>
            </a:r>
            <a:r>
              <a:rPr lang="en-US" sz="6600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: simple</a:t>
            </a:r>
            <a:endParaRPr lang="en-US" sz="6600" dirty="0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  <a:p>
            <a:pPr marL="857250" indent="-857250">
              <a:buFont typeface="Arial"/>
              <a:buChar char="•"/>
            </a:pPr>
            <a:r>
              <a:rPr lang="en-US" sz="6600" b="1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mindsets to expect</a:t>
            </a:r>
            <a:r>
              <a:rPr lang="en-US" sz="6600">
                <a:solidFill>
                  <a:schemeClr val="bg1">
                    <a:lumMod val="95000"/>
                  </a:schemeClr>
                </a:solidFill>
                <a:ea typeface="Calibri"/>
                <a:cs typeface="Calibri"/>
              </a:rPr>
              <a:t>: a mix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840F8-345B-9455-486E-2292248E1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530" y="347662"/>
            <a:ext cx="4224820" cy="306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08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5A531-1C1F-F1AE-478A-A7A3BF96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B26D1C-4A5A-6524-6A98-65B706FAA0CD}"/>
              </a:ext>
            </a:extLst>
          </p:cNvPr>
          <p:cNvSpPr txBox="1"/>
          <p:nvPr/>
        </p:nvSpPr>
        <p:spPr>
          <a:xfrm>
            <a:off x="148673" y="115802"/>
            <a:ext cx="1186088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2"/>
                </a:solidFill>
                <a:ea typeface="Calibri"/>
                <a:cs typeface="Calibri"/>
              </a:rPr>
              <a:t>8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 These were his instructions: ‘Take nothing for the journey except a staff – no bread, no bag, no money in your belts. </a:t>
            </a:r>
            <a:r>
              <a:rPr lang="en-US" dirty="0">
                <a:solidFill>
                  <a:schemeClr val="bg2"/>
                </a:solidFill>
                <a:ea typeface="Calibri"/>
                <a:cs typeface="Calibri"/>
              </a:rPr>
              <a:t>9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 Wear sandals but not an extra shirt. </a:t>
            </a:r>
            <a:r>
              <a:rPr lang="en-US" dirty="0">
                <a:solidFill>
                  <a:schemeClr val="bg2"/>
                </a:solidFill>
                <a:ea typeface="Calibri"/>
                <a:cs typeface="Calibri"/>
              </a:rPr>
              <a:t>10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 Whenever you enter a house, stay there until you leave that town. </a:t>
            </a:r>
            <a:r>
              <a:rPr lang="en-US">
                <a:solidFill>
                  <a:schemeClr val="accent2"/>
                </a:solidFill>
                <a:ea typeface="Calibri"/>
                <a:cs typeface="Calibri"/>
              </a:rPr>
              <a:t>11</a:t>
            </a:r>
            <a:r>
              <a:rPr lang="en-US" sz="3200">
                <a:solidFill>
                  <a:schemeClr val="accent2"/>
                </a:solidFill>
                <a:ea typeface="Calibri"/>
                <a:cs typeface="Calibri"/>
              </a:rPr>
              <a:t> And if any place will not welcome you or listen to </a:t>
            </a:r>
            <a:r>
              <a:rPr lang="en-US" sz="3200" dirty="0">
                <a:solidFill>
                  <a:schemeClr val="accent2"/>
                </a:solidFill>
                <a:ea typeface="Calibri"/>
                <a:cs typeface="Calibri"/>
              </a:rPr>
              <a:t>you, leave that place and shake the dust off your feet as a testimony against them.’</a:t>
            </a:r>
          </a:p>
        </p:txBody>
      </p:sp>
    </p:spTree>
    <p:extLst>
      <p:ext uri="{BB962C8B-B14F-4D97-AF65-F5344CB8AC3E}">
        <p14:creationId xmlns:p14="http://schemas.microsoft.com/office/powerpoint/2010/main" val="263993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115DF-A3F3-4224-3EC8-D59D688E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68F9B2D0-B625-CF31-753A-A32632CBEFA8}"/>
              </a:ext>
            </a:extLst>
          </p:cNvPr>
          <p:cNvSpPr txBox="1"/>
          <p:nvPr/>
        </p:nvSpPr>
        <p:spPr>
          <a:xfrm>
            <a:off x="336979" y="252919"/>
            <a:ext cx="11427403" cy="37240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No </a:t>
            </a:r>
            <a:r>
              <a:rPr lang="en-US" sz="6000" dirty="0" err="1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honour</a:t>
            </a: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 at home </a:t>
            </a:r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(v1-6)</a:t>
            </a:r>
            <a:endParaRPr lang="en-US" sz="4400" u="sng" dirty="0">
              <a:solidFill>
                <a:schemeClr val="bg1">
                  <a:lumMod val="76000"/>
                </a:schemeClr>
              </a:solidFill>
              <a:ea typeface="Calibri"/>
              <a:cs typeface="Calibri"/>
            </a:endParaRPr>
          </a:p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dirty="0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in new places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(v7-13)</a:t>
            </a:r>
            <a:endParaRPr lang="en-US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Map clip art Images - Free Download on Magnific (formerly Freepik)">
            <a:extLst>
              <a:ext uri="{FF2B5EF4-FFF2-40B4-BE49-F238E27FC236}">
                <a16:creationId xmlns:a16="http://schemas.microsoft.com/office/drawing/2014/main" id="{D9584E51-B11F-9BF1-E111-74F40B0E1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095" y="2695356"/>
            <a:ext cx="3560416" cy="38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8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57E-3B70-0F20-B04C-77D6A1C0E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.media-amazon.com/images/M/MV5BMTI3MDc4NzUyMV5BMl...">
            <a:extLst>
              <a:ext uri="{FF2B5EF4-FFF2-40B4-BE49-F238E27FC236}">
                <a16:creationId xmlns:a16="http://schemas.microsoft.com/office/drawing/2014/main" id="{9C31673E-3FB1-CB49-FC35-294CC27D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201" y="329993"/>
            <a:ext cx="4954381" cy="607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25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F99C-69E2-C702-27AB-36CD3B79F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1A8B2108-66D5-CCFC-5D45-247051467205}"/>
              </a:ext>
            </a:extLst>
          </p:cNvPr>
          <p:cNvSpPr txBox="1"/>
          <p:nvPr/>
        </p:nvSpPr>
        <p:spPr>
          <a:xfrm>
            <a:off x="336979" y="252919"/>
            <a:ext cx="11427403" cy="37240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No </a:t>
            </a:r>
            <a:r>
              <a:rPr lang="en-US" sz="6000" dirty="0" err="1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honour</a:t>
            </a: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 at home </a:t>
            </a:r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(v1-6)</a:t>
            </a:r>
            <a:endParaRPr lang="en-US" sz="4400" u="sng" dirty="0">
              <a:solidFill>
                <a:schemeClr val="bg1">
                  <a:lumMod val="76000"/>
                </a:schemeClr>
              </a:solidFill>
              <a:ea typeface="Calibri"/>
              <a:cs typeface="Calibri"/>
            </a:endParaRPr>
          </a:p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dirty="0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in new places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(v7-13)</a:t>
            </a:r>
            <a:endParaRPr lang="en-US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Map clip art Images - Free Download on Magnific (formerly Freepik)">
            <a:extLst>
              <a:ext uri="{FF2B5EF4-FFF2-40B4-BE49-F238E27FC236}">
                <a16:creationId xmlns:a16="http://schemas.microsoft.com/office/drawing/2014/main" id="{9C5D0794-A182-CEFB-976D-BBC1C5247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095" y="2695356"/>
            <a:ext cx="3560416" cy="38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13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DEDC3-803B-5C41-B4B5-A0D5FE2E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C087514C-3409-FC98-5A11-558F8CD3F24F}"/>
              </a:ext>
            </a:extLst>
          </p:cNvPr>
          <p:cNvSpPr txBox="1"/>
          <p:nvPr/>
        </p:nvSpPr>
        <p:spPr>
          <a:xfrm>
            <a:off x="336979" y="252919"/>
            <a:ext cx="11427403" cy="46474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buAutoNum type="arabicPeriod"/>
            </a:pP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No </a:t>
            </a:r>
            <a:r>
              <a:rPr lang="en-US" sz="6000" dirty="0" err="1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honour</a:t>
            </a: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 at home </a:t>
            </a:r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(v1-6)</a:t>
            </a:r>
            <a:endParaRPr lang="en-US" sz="4800" u="sng" dirty="0">
              <a:solidFill>
                <a:schemeClr val="bg1">
                  <a:lumMod val="76000"/>
                </a:schemeClr>
              </a:solidFill>
              <a:ea typeface="Calibri"/>
              <a:cs typeface="Calibri"/>
            </a:endParaRPr>
          </a:p>
          <a:p>
            <a:pPr marL="1371600" indent="-1371600">
              <a:buAutoNum type="arabicPeriod"/>
            </a:pP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No </a:t>
            </a:r>
            <a:r>
              <a:rPr lang="en-US" sz="6000" dirty="0" err="1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honour</a:t>
            </a:r>
            <a:r>
              <a:rPr lang="en-US" sz="60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 in new places </a:t>
            </a:r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(v7-13)</a:t>
            </a:r>
          </a:p>
          <a:p>
            <a:pPr marL="1371600" indent="-1371600">
              <a:buAutoNum type="arabicPeriod"/>
            </a:pP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No </a:t>
            </a:r>
            <a:r>
              <a:rPr lang="en-US" sz="8800" b="1" err="1">
                <a:solidFill>
                  <a:schemeClr val="bg2"/>
                </a:solidFill>
                <a:ea typeface="Calibri"/>
                <a:cs typeface="Calibri"/>
              </a:rPr>
              <a:t>honour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in the </a:t>
            </a:r>
            <a:r>
              <a:rPr lang="en-US" sz="8800" b="1" u="sng">
                <a:solidFill>
                  <a:schemeClr val="bg2"/>
                </a:solidFill>
                <a:ea typeface="Calibri"/>
                <a:cs typeface="Calibri"/>
              </a:rPr>
              <a:t>place of power</a:t>
            </a:r>
            <a:r>
              <a:rPr lang="en-US" sz="8800" b="1" dirty="0">
                <a:solidFill>
                  <a:schemeClr val="bg2"/>
                </a:solidFill>
                <a:ea typeface="Calibri"/>
                <a:cs typeface="Calibri"/>
              </a:rPr>
              <a:t> </a:t>
            </a:r>
            <a:r>
              <a:rPr lang="en-US" sz="6000">
                <a:solidFill>
                  <a:schemeClr val="bg2"/>
                </a:solidFill>
                <a:ea typeface="Calibri"/>
                <a:cs typeface="Calibri"/>
              </a:rPr>
              <a:t>(v14-30)</a:t>
            </a:r>
            <a:endParaRPr lang="en-US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04522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CA8C7965C295438B38469F9DA828B9" ma:contentTypeVersion="15" ma:contentTypeDescription="Create a new document." ma:contentTypeScope="" ma:versionID="9d26b14d2be81836a4526e40bcfaa935">
  <xsd:schema xmlns:xsd="http://www.w3.org/2001/XMLSchema" xmlns:xs="http://www.w3.org/2001/XMLSchema" xmlns:p="http://schemas.microsoft.com/office/2006/metadata/properties" xmlns:ns3="75dc85ca-d713-4229-a48d-79f58fb065ec" xmlns:ns4="6c5326a3-a756-4a42-a4f0-608067e2ab76" targetNamespace="http://schemas.microsoft.com/office/2006/metadata/properties" ma:root="true" ma:fieldsID="db0ad0c3b89310596b7e49b2c8839552" ns3:_="" ns4:_="">
    <xsd:import namespace="75dc85ca-d713-4229-a48d-79f58fb065ec"/>
    <xsd:import namespace="6c5326a3-a756-4a42-a4f0-608067e2a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c85ca-d713-4229-a48d-79f58fb06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326a3-a756-4a42-a4f0-608067e2a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dc85ca-d713-4229-a48d-79f58fb065ec" xsi:nil="true"/>
  </documentManagement>
</p:properties>
</file>

<file path=customXml/itemProps1.xml><?xml version="1.0" encoding="utf-8"?>
<ds:datastoreItem xmlns:ds="http://schemas.openxmlformats.org/officeDocument/2006/customXml" ds:itemID="{E962B488-279C-460D-BAF7-8870D2382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B633AA-15AD-47D7-AD96-6B70D0D433B5}">
  <ds:schemaRefs>
    <ds:schemaRef ds:uri="6c5326a3-a756-4a42-a4f0-608067e2ab76"/>
    <ds:schemaRef ds:uri="75dc85ca-d713-4229-a48d-79f58fb06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E648EFD-F2F0-4783-9B5D-B8AECCB6A270}">
  <ds:schemaRefs>
    <ds:schemaRef ds:uri="6c5326a3-a756-4a42-a4f0-608067e2ab76"/>
    <ds:schemaRef ds:uri="75dc85ca-d713-4229-a48d-79f58fb065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408</Words>
  <Application>Microsoft Office PowerPoint</Application>
  <PresentationFormat>Widescreen</PresentationFormat>
  <Paragraphs>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Lawrence</dc:creator>
  <cp:lastModifiedBy>Trevor Newman</cp:lastModifiedBy>
  <cp:revision>190</cp:revision>
  <cp:lastPrinted>2023-02-12T02:31:22Z</cp:lastPrinted>
  <dcterms:created xsi:type="dcterms:W3CDTF">2019-12-15T16:16:57Z</dcterms:created>
  <dcterms:modified xsi:type="dcterms:W3CDTF">2026-10-27T09:56:16Z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0x010100DBCA8C7965C295438B38469F9DA828B9</vt:lpwstr>
  </property>
</Properties>
</file>