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9"/>
  </p:notesMasterIdLst>
  <p:sldIdLst>
    <p:sldId id="4347" r:id="rId5"/>
    <p:sldId id="4346" r:id="rId6"/>
    <p:sldId id="4258" r:id="rId7"/>
    <p:sldId id="4349" r:id="rId8"/>
  </p:sldIdLst>
  <p:sldSz cx="12192000" cy="6858000"/>
  <p:notesSz cx="6794500" cy="9931400"/>
  <p:defaultTextStyle>
    <a:defPPr>
      <a:defRPr lang="en-US"/>
    </a:defPPr>
    <a:lvl1pPr marL="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D53EB7DD-7AB6-42BD-9F39-79E2E8754541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7"/>
            <a:ext cx="5435600" cy="3910488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8294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C57F6B98-AE3F-4561-ACA5-C79A3D72D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57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43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57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22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7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21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11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71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55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46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1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23B5-3E63-4248-9393-5DCE9F5782DE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8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91E3A-9A73-AD83-F794-1C9ABDCF6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69CDA8-B8E1-2B89-6F2C-B9937FE01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37" y="0"/>
            <a:ext cx="70135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869BA-5D0D-A6EC-23B8-F3D43A050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otprints | Following Footprints">
            <a:extLst>
              <a:ext uri="{FF2B5EF4-FFF2-40B4-BE49-F238E27FC236}">
                <a16:creationId xmlns:a16="http://schemas.microsoft.com/office/drawing/2014/main" id="{6C1E70A7-CBCD-DE2D-7417-93FB69321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054" y="299227"/>
            <a:ext cx="3880677" cy="5289487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F8B16B43-BE6C-CBA2-79D8-812B98E86309}"/>
              </a:ext>
            </a:extLst>
          </p:cNvPr>
          <p:cNvSpPr txBox="1"/>
          <p:nvPr/>
        </p:nvSpPr>
        <p:spPr>
          <a:xfrm>
            <a:off x="1442293" y="5687249"/>
            <a:ext cx="9025833" cy="101566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>
                <a:solidFill>
                  <a:schemeClr val="bg2"/>
                </a:solidFill>
                <a:ea typeface="Calibri"/>
                <a:cs typeface="Calibri"/>
              </a:rPr>
              <a:t>God's king had come</a:t>
            </a:r>
            <a:endParaRPr lang="en-US" sz="6000" b="1" dirty="0">
              <a:solidFill>
                <a:schemeClr val="bg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444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26545-EA51-CC8C-F75A-FF2480BB8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33ABBDC-4813-797E-7F92-B4622DBA9C98}"/>
              </a:ext>
            </a:extLst>
          </p:cNvPr>
          <p:cNvSpPr txBox="1"/>
          <p:nvPr/>
        </p:nvSpPr>
        <p:spPr>
          <a:xfrm>
            <a:off x="277068" y="252919"/>
            <a:ext cx="11598853" cy="172354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 is 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in charge </a:t>
            </a:r>
            <a:r>
              <a:rPr lang="en-US" sz="3200" dirty="0">
                <a:solidFill>
                  <a:schemeClr val="bg2"/>
                </a:solidFill>
                <a:ea typeface="Calibri"/>
                <a:cs typeface="Calibri"/>
              </a:rPr>
              <a:t>(v16-28)</a:t>
            </a:r>
            <a:endParaRPr lang="en-US" dirty="0">
              <a:solidFill>
                <a:schemeClr val="bg2"/>
              </a:solidFill>
              <a:ea typeface="Calibri"/>
              <a:cs typeface="Calibri"/>
            </a:endParaRPr>
          </a:p>
          <a:p>
            <a:pPr marL="914400" indent="-914400">
              <a:buAutoNum type="arabicPeriod"/>
            </a:pPr>
            <a:endParaRPr lang="en-US" sz="400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Quality Control Clip Art PNG">
            <a:extLst>
              <a:ext uri="{FF2B5EF4-FFF2-40B4-BE49-F238E27FC236}">
                <a16:creationId xmlns:a16="http://schemas.microsoft.com/office/drawing/2014/main" id="{77813000-BA7A-F8BB-798A-BAE19B175F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32" r="15531"/>
          <a:stretch>
            <a:fillRect/>
          </a:stretch>
        </p:blipFill>
        <p:spPr>
          <a:xfrm>
            <a:off x="4164496" y="1576975"/>
            <a:ext cx="3863695" cy="484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2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24784-AD07-8309-EE03-E7A471BC2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7189E036-D985-77A4-E192-E2B8EBE0F2C2}"/>
              </a:ext>
            </a:extLst>
          </p:cNvPr>
          <p:cNvSpPr txBox="1"/>
          <p:nvPr/>
        </p:nvSpPr>
        <p:spPr>
          <a:xfrm>
            <a:off x="296573" y="204280"/>
            <a:ext cx="11598853" cy="375487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 is 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in charge</a:t>
            </a:r>
          </a:p>
          <a:p>
            <a:pPr marL="1143000" indent="-1143000">
              <a:buAutoNum type="arabicPeriod"/>
            </a:pPr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 cares</a:t>
            </a:r>
          </a:p>
          <a:p>
            <a:pPr marL="1143000" indent="-1143000">
              <a:buAutoNum type="arabicPeriod"/>
            </a:pPr>
            <a:r>
              <a:rPr lang="en-US" sz="6600" dirty="0">
                <a:solidFill>
                  <a:schemeClr val="bg2"/>
                </a:solidFill>
                <a:ea typeface="Calibri"/>
                <a:cs typeface="Calibri"/>
              </a:rPr>
              <a:t>Jesus</a:t>
            </a:r>
            <a:r>
              <a:rPr lang="en-US" sz="6600" b="1" dirty="0">
                <a:solidFill>
                  <a:schemeClr val="bg2"/>
                </a:solidFill>
                <a:ea typeface="Calibri"/>
                <a:cs typeface="Calibri"/>
              </a:rPr>
              <a:t> calls the shots</a:t>
            </a:r>
          </a:p>
          <a:p>
            <a:pPr marL="1143000" indent="-1143000">
              <a:buAutoNum type="arabicPeriod"/>
            </a:pPr>
            <a:endParaRPr lang="en-US" sz="40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76182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CA8C7965C295438B38469F9DA828B9" ma:contentTypeVersion="15" ma:contentTypeDescription="Create a new document." ma:contentTypeScope="" ma:versionID="9d26b14d2be81836a4526e40bcfaa935">
  <xsd:schema xmlns:xsd="http://www.w3.org/2001/XMLSchema" xmlns:xs="http://www.w3.org/2001/XMLSchema" xmlns:p="http://schemas.microsoft.com/office/2006/metadata/properties" xmlns:ns3="75dc85ca-d713-4229-a48d-79f58fb065ec" xmlns:ns4="6c5326a3-a756-4a42-a4f0-608067e2ab76" targetNamespace="http://schemas.microsoft.com/office/2006/metadata/properties" ma:root="true" ma:fieldsID="db0ad0c3b89310596b7e49b2c8839552" ns3:_="" ns4:_="">
    <xsd:import namespace="75dc85ca-d713-4229-a48d-79f58fb065ec"/>
    <xsd:import namespace="6c5326a3-a756-4a42-a4f0-608067e2ab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c85ca-d713-4229-a48d-79f58fb065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5326a3-a756-4a42-a4f0-608067e2ab7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dc85ca-d713-4229-a48d-79f58fb065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B633AA-15AD-47D7-AD96-6B70D0D433B5}">
  <ds:schemaRefs>
    <ds:schemaRef ds:uri="6c5326a3-a756-4a42-a4f0-608067e2ab76"/>
    <ds:schemaRef ds:uri="75dc85ca-d713-4229-a48d-79f58fb065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E648EFD-F2F0-4783-9B5D-B8AECCB6A270}">
  <ds:schemaRefs>
    <ds:schemaRef ds:uri="6c5326a3-a756-4a42-a4f0-608067e2ab76"/>
    <ds:schemaRef ds:uri="75dc85ca-d713-4229-a48d-79f58fb065e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962B488-279C-460D-BAF7-8870D23824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21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Lawrence</dc:creator>
  <cp:lastModifiedBy>Trevor Newman</cp:lastModifiedBy>
  <cp:revision>808</cp:revision>
  <cp:lastPrinted>2023-02-12T02:31:22Z</cp:lastPrinted>
  <dcterms:created xsi:type="dcterms:W3CDTF">2019-12-15T16:16:57Z</dcterms:created>
  <dcterms:modified xsi:type="dcterms:W3CDTF">2026-09-14T07:23:28Z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0x010100DBCA8C7965C295438B38469F9DA828B9</vt:lpwstr>
  </property>
</Properties>
</file>