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21"/>
  </p:notesMasterIdLst>
  <p:sldIdLst>
    <p:sldId id="4374" r:id="rId5"/>
    <p:sldId id="4258" r:id="rId6"/>
    <p:sldId id="4376" r:id="rId7"/>
    <p:sldId id="4378" r:id="rId8"/>
    <p:sldId id="4375" r:id="rId9"/>
    <p:sldId id="4379" r:id="rId10"/>
    <p:sldId id="4380" r:id="rId11"/>
    <p:sldId id="4381" r:id="rId12"/>
    <p:sldId id="4382" r:id="rId13"/>
    <p:sldId id="4383" r:id="rId14"/>
    <p:sldId id="4373" r:id="rId15"/>
    <p:sldId id="4385" r:id="rId16"/>
    <p:sldId id="4377" r:id="rId17"/>
    <p:sldId id="4388" r:id="rId18"/>
    <p:sldId id="4389" r:id="rId19"/>
    <p:sldId id="4390" r:id="rId20"/>
  </p:sldIdLst>
  <p:sldSz cx="12192000" cy="6858000"/>
  <p:notesSz cx="6794500" cy="9931400"/>
  <p:defaultTextStyle>
    <a:defPPr>
      <a:defRPr lang="en-US"/>
    </a:defPPr>
    <a:lvl1pPr marL="0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2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63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45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27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09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90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72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54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FFFF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102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remy Clifton" userId="b7121016-a606-4e59-9b8c-d8cabdc242a8" providerId="ADAL" clId="{59DAF793-FF44-4679-BC2D-399D97055421}"/>
    <pc:docChg chg="custSel addSld modSld">
      <pc:chgData name="Jeremy Clifton" userId="b7121016-a606-4e59-9b8c-d8cabdc242a8" providerId="ADAL" clId="{59DAF793-FF44-4679-BC2D-399D97055421}" dt="2026-09-13T10:42:03.362" v="190" actId="20577"/>
      <pc:docMkLst>
        <pc:docMk/>
      </pc:docMkLst>
    </pc:docChg>
  </pc:docChgLst>
  <pc:docChgLst>
    <pc:chgData name="Jeremy Clifton" userId="b7121016-a606-4e59-9b8c-d8cabdc242a8" providerId="ADAL" clId="{E211E35B-DF94-4D8F-8790-8C823AF181FA}"/>
    <pc:docChg chg="undo custSel addSld delSld">
      <pc:chgData name="Jeremy Clifton" userId="b7121016-a606-4e59-9b8c-d8cabdc242a8" providerId="ADAL" clId="{E211E35B-DF94-4D8F-8790-8C823AF181FA}" dt="2026-09-28T09:12:39.469" v="3" actId="47"/>
      <pc:docMkLst>
        <pc:docMk/>
      </pc:docMkLst>
      <pc:sldChg chg="del">
        <pc:chgData name="Jeremy Clifton" userId="b7121016-a606-4e59-9b8c-d8cabdc242a8" providerId="ADAL" clId="{E211E35B-DF94-4D8F-8790-8C823AF181FA}" dt="2026-09-28T09:12:31.707" v="2" actId="47"/>
        <pc:sldMkLst>
          <pc:docMk/>
          <pc:sldMk cId="59391916" sldId="3680"/>
        </pc:sldMkLst>
      </pc:sldChg>
      <pc:sldChg chg="del">
        <pc:chgData name="Jeremy Clifton" userId="b7121016-a606-4e59-9b8c-d8cabdc242a8" providerId="ADAL" clId="{E211E35B-DF94-4D8F-8790-8C823AF181FA}" dt="2026-09-28T09:12:31.707" v="2" actId="47"/>
        <pc:sldMkLst>
          <pc:docMk/>
          <pc:sldMk cId="1320250242" sldId="4008"/>
        </pc:sldMkLst>
      </pc:sldChg>
      <pc:sldChg chg="del">
        <pc:chgData name="Jeremy Clifton" userId="b7121016-a606-4e59-9b8c-d8cabdc242a8" providerId="ADAL" clId="{E211E35B-DF94-4D8F-8790-8C823AF181FA}" dt="2026-09-28T09:12:31.707" v="2" actId="47"/>
        <pc:sldMkLst>
          <pc:docMk/>
          <pc:sldMk cId="985514261" sldId="4247"/>
        </pc:sldMkLst>
      </pc:sldChg>
      <pc:sldChg chg="del">
        <pc:chgData name="Jeremy Clifton" userId="b7121016-a606-4e59-9b8c-d8cabdc242a8" providerId="ADAL" clId="{E211E35B-DF94-4D8F-8790-8C823AF181FA}" dt="2026-09-28T09:12:31.707" v="2" actId="47"/>
        <pc:sldMkLst>
          <pc:docMk/>
          <pc:sldMk cId="2344923630" sldId="4322"/>
        </pc:sldMkLst>
      </pc:sldChg>
      <pc:sldChg chg="del">
        <pc:chgData name="Jeremy Clifton" userId="b7121016-a606-4e59-9b8c-d8cabdc242a8" providerId="ADAL" clId="{E211E35B-DF94-4D8F-8790-8C823AF181FA}" dt="2026-09-28T09:12:31.707" v="2" actId="47"/>
        <pc:sldMkLst>
          <pc:docMk/>
          <pc:sldMk cId="4095521312" sldId="4351"/>
        </pc:sldMkLst>
      </pc:sldChg>
      <pc:sldChg chg="del">
        <pc:chgData name="Jeremy Clifton" userId="b7121016-a606-4e59-9b8c-d8cabdc242a8" providerId="ADAL" clId="{E211E35B-DF94-4D8F-8790-8C823AF181FA}" dt="2026-09-28T09:12:31.707" v="2" actId="47"/>
        <pc:sldMkLst>
          <pc:docMk/>
          <pc:sldMk cId="1382909642" sldId="4352"/>
        </pc:sldMkLst>
      </pc:sldChg>
      <pc:sldChg chg="del">
        <pc:chgData name="Jeremy Clifton" userId="b7121016-a606-4e59-9b8c-d8cabdc242a8" providerId="ADAL" clId="{E211E35B-DF94-4D8F-8790-8C823AF181FA}" dt="2026-09-28T09:12:31.707" v="2" actId="47"/>
        <pc:sldMkLst>
          <pc:docMk/>
          <pc:sldMk cId="2993671916" sldId="4353"/>
        </pc:sldMkLst>
      </pc:sldChg>
      <pc:sldChg chg="del">
        <pc:chgData name="Jeremy Clifton" userId="b7121016-a606-4e59-9b8c-d8cabdc242a8" providerId="ADAL" clId="{E211E35B-DF94-4D8F-8790-8C823AF181FA}" dt="2026-09-28T09:12:31.707" v="2" actId="47"/>
        <pc:sldMkLst>
          <pc:docMk/>
          <pc:sldMk cId="459989822" sldId="4354"/>
        </pc:sldMkLst>
      </pc:sldChg>
      <pc:sldChg chg="del">
        <pc:chgData name="Jeremy Clifton" userId="b7121016-a606-4e59-9b8c-d8cabdc242a8" providerId="ADAL" clId="{E211E35B-DF94-4D8F-8790-8C823AF181FA}" dt="2026-09-28T09:12:31.707" v="2" actId="47"/>
        <pc:sldMkLst>
          <pc:docMk/>
          <pc:sldMk cId="4011654636" sldId="4355"/>
        </pc:sldMkLst>
      </pc:sldChg>
      <pc:sldChg chg="del">
        <pc:chgData name="Jeremy Clifton" userId="b7121016-a606-4e59-9b8c-d8cabdc242a8" providerId="ADAL" clId="{E211E35B-DF94-4D8F-8790-8C823AF181FA}" dt="2026-09-28T09:12:31.707" v="2" actId="47"/>
        <pc:sldMkLst>
          <pc:docMk/>
          <pc:sldMk cId="3568959600" sldId="4356"/>
        </pc:sldMkLst>
      </pc:sldChg>
      <pc:sldChg chg="del">
        <pc:chgData name="Jeremy Clifton" userId="b7121016-a606-4e59-9b8c-d8cabdc242a8" providerId="ADAL" clId="{E211E35B-DF94-4D8F-8790-8C823AF181FA}" dt="2026-09-28T09:12:31.707" v="2" actId="47"/>
        <pc:sldMkLst>
          <pc:docMk/>
          <pc:sldMk cId="2799924738" sldId="4357"/>
        </pc:sldMkLst>
      </pc:sldChg>
      <pc:sldChg chg="del">
        <pc:chgData name="Jeremy Clifton" userId="b7121016-a606-4e59-9b8c-d8cabdc242a8" providerId="ADAL" clId="{E211E35B-DF94-4D8F-8790-8C823AF181FA}" dt="2026-09-28T09:12:31.707" v="2" actId="47"/>
        <pc:sldMkLst>
          <pc:docMk/>
          <pc:sldMk cId="1216639753" sldId="4358"/>
        </pc:sldMkLst>
      </pc:sldChg>
      <pc:sldChg chg="del">
        <pc:chgData name="Jeremy Clifton" userId="b7121016-a606-4e59-9b8c-d8cabdc242a8" providerId="ADAL" clId="{E211E35B-DF94-4D8F-8790-8C823AF181FA}" dt="2026-09-28T09:12:31.707" v="2" actId="47"/>
        <pc:sldMkLst>
          <pc:docMk/>
          <pc:sldMk cId="1833441489" sldId="4359"/>
        </pc:sldMkLst>
      </pc:sldChg>
      <pc:sldChg chg="del">
        <pc:chgData name="Jeremy Clifton" userId="b7121016-a606-4e59-9b8c-d8cabdc242a8" providerId="ADAL" clId="{E211E35B-DF94-4D8F-8790-8C823AF181FA}" dt="2026-09-28T09:12:31.707" v="2" actId="47"/>
        <pc:sldMkLst>
          <pc:docMk/>
          <pc:sldMk cId="1119311045" sldId="4360"/>
        </pc:sldMkLst>
      </pc:sldChg>
      <pc:sldChg chg="del">
        <pc:chgData name="Jeremy Clifton" userId="b7121016-a606-4e59-9b8c-d8cabdc242a8" providerId="ADAL" clId="{E211E35B-DF94-4D8F-8790-8C823AF181FA}" dt="2026-09-28T09:12:31.707" v="2" actId="47"/>
        <pc:sldMkLst>
          <pc:docMk/>
          <pc:sldMk cId="3470540769" sldId="4361"/>
        </pc:sldMkLst>
      </pc:sldChg>
      <pc:sldChg chg="del">
        <pc:chgData name="Jeremy Clifton" userId="b7121016-a606-4e59-9b8c-d8cabdc242a8" providerId="ADAL" clId="{E211E35B-DF94-4D8F-8790-8C823AF181FA}" dt="2026-09-28T09:12:31.707" v="2" actId="47"/>
        <pc:sldMkLst>
          <pc:docMk/>
          <pc:sldMk cId="2392763151" sldId="4362"/>
        </pc:sldMkLst>
      </pc:sldChg>
      <pc:sldChg chg="del">
        <pc:chgData name="Jeremy Clifton" userId="b7121016-a606-4e59-9b8c-d8cabdc242a8" providerId="ADAL" clId="{E211E35B-DF94-4D8F-8790-8C823AF181FA}" dt="2026-09-28T09:12:31.707" v="2" actId="47"/>
        <pc:sldMkLst>
          <pc:docMk/>
          <pc:sldMk cId="1453326266" sldId="4363"/>
        </pc:sldMkLst>
      </pc:sldChg>
      <pc:sldChg chg="del">
        <pc:chgData name="Jeremy Clifton" userId="b7121016-a606-4e59-9b8c-d8cabdc242a8" providerId="ADAL" clId="{E211E35B-DF94-4D8F-8790-8C823AF181FA}" dt="2026-09-28T09:12:31.707" v="2" actId="47"/>
        <pc:sldMkLst>
          <pc:docMk/>
          <pc:sldMk cId="2071986937" sldId="4364"/>
        </pc:sldMkLst>
      </pc:sldChg>
      <pc:sldChg chg="del">
        <pc:chgData name="Jeremy Clifton" userId="b7121016-a606-4e59-9b8c-d8cabdc242a8" providerId="ADAL" clId="{E211E35B-DF94-4D8F-8790-8C823AF181FA}" dt="2026-09-28T09:12:31.707" v="2" actId="47"/>
        <pc:sldMkLst>
          <pc:docMk/>
          <pc:sldMk cId="3069813100" sldId="4365"/>
        </pc:sldMkLst>
      </pc:sldChg>
      <pc:sldChg chg="del">
        <pc:chgData name="Jeremy Clifton" userId="b7121016-a606-4e59-9b8c-d8cabdc242a8" providerId="ADAL" clId="{E211E35B-DF94-4D8F-8790-8C823AF181FA}" dt="2026-09-28T09:12:39.469" v="3" actId="47"/>
        <pc:sldMkLst>
          <pc:docMk/>
          <pc:sldMk cId="1528155349" sldId="4367"/>
        </pc:sldMkLst>
      </pc:sldChg>
      <pc:sldChg chg="del">
        <pc:chgData name="Jeremy Clifton" userId="b7121016-a606-4e59-9b8c-d8cabdc242a8" providerId="ADAL" clId="{E211E35B-DF94-4D8F-8790-8C823AF181FA}" dt="2026-09-28T09:12:39.469" v="3" actId="47"/>
        <pc:sldMkLst>
          <pc:docMk/>
          <pc:sldMk cId="1171471391" sldId="4368"/>
        </pc:sldMkLst>
      </pc:sldChg>
      <pc:sldChg chg="del">
        <pc:chgData name="Jeremy Clifton" userId="b7121016-a606-4e59-9b8c-d8cabdc242a8" providerId="ADAL" clId="{E211E35B-DF94-4D8F-8790-8C823AF181FA}" dt="2026-09-28T09:12:31.707" v="2" actId="47"/>
        <pc:sldMkLst>
          <pc:docMk/>
          <pc:sldMk cId="1210698198" sldId="4369"/>
        </pc:sldMkLst>
      </pc:sldChg>
      <pc:sldChg chg="del">
        <pc:chgData name="Jeremy Clifton" userId="b7121016-a606-4e59-9b8c-d8cabdc242a8" providerId="ADAL" clId="{E211E35B-DF94-4D8F-8790-8C823AF181FA}" dt="2026-09-28T09:12:39.469" v="3" actId="47"/>
        <pc:sldMkLst>
          <pc:docMk/>
          <pc:sldMk cId="819112889" sldId="4370"/>
        </pc:sldMkLst>
      </pc:sldChg>
      <pc:sldChg chg="del">
        <pc:chgData name="Jeremy Clifton" userId="b7121016-a606-4e59-9b8c-d8cabdc242a8" providerId="ADAL" clId="{E211E35B-DF94-4D8F-8790-8C823AF181FA}" dt="2026-09-28T09:12:39.469" v="3" actId="47"/>
        <pc:sldMkLst>
          <pc:docMk/>
          <pc:sldMk cId="2323146344" sldId="4371"/>
        </pc:sldMkLst>
      </pc:sldChg>
      <pc:sldChg chg="del">
        <pc:chgData name="Jeremy Clifton" userId="b7121016-a606-4e59-9b8c-d8cabdc242a8" providerId="ADAL" clId="{E211E35B-DF94-4D8F-8790-8C823AF181FA}" dt="2026-09-28T09:12:39.469" v="3" actId="47"/>
        <pc:sldMkLst>
          <pc:docMk/>
          <pc:sldMk cId="420138363" sldId="4372"/>
        </pc:sldMkLst>
      </pc:sldChg>
    </pc:docChg>
  </pc:docChgLst>
  <pc:docChgLst>
    <pc:chgData name="Jeremy Clifton" userId="S::wec@woodfordec.onmicrosoft.com::b7121016-a606-4e59-9b8c-d8cabdc242a8" providerId="AD" clId="Web-{510E7294-273F-405F-41AA-54176B1C74AC}"/>
    <pc:docChg chg="addSld delSld modSld sldOrd">
      <pc:chgData name="Jeremy Clifton" userId="S::wec@woodfordec.onmicrosoft.com::b7121016-a606-4e59-9b8c-d8cabdc242a8" providerId="AD" clId="Web-{510E7294-273F-405F-41AA-54176B1C74AC}" dt="2026-09-06T08:48:51.597" v="774"/>
      <pc:docMkLst>
        <pc:docMk/>
      </pc:docMkLst>
      <pc:sldChg chg="addSp modSp ord">
        <pc:chgData name="Jeremy Clifton" userId="S::wec@woodfordec.onmicrosoft.com::b7121016-a606-4e59-9b8c-d8cabdc242a8" providerId="AD" clId="Web-{510E7294-273F-405F-41AA-54176B1C74AC}" dt="2026-09-06T08:32:37.765" v="681" actId="20577"/>
        <pc:sldMkLst>
          <pc:docMk/>
          <pc:sldMk cId="2072321046" sldId="4258"/>
        </pc:sldMkLst>
        <pc:spChg chg="mod">
          <ac:chgData name="Jeremy Clifton" userId="S::wec@woodfordec.onmicrosoft.com::b7121016-a606-4e59-9b8c-d8cabdc242a8" providerId="AD" clId="Web-{510E7294-273F-405F-41AA-54176B1C74AC}" dt="2026-09-06T08:32:37.765" v="681" actId="20577"/>
          <ac:spMkLst>
            <pc:docMk/>
            <pc:sldMk cId="2072321046" sldId="4258"/>
            <ac:spMk id="3" creationId="{D33ABBDC-4813-797E-7F92-B4622DBA9C98}"/>
          </ac:spMkLst>
        </pc:spChg>
      </pc:sldChg>
    </pc:docChg>
  </pc:docChgLst>
  <pc:docChgLst>
    <pc:chgData name="Jeremy Clifton" userId="S::wec@woodfordec.onmicrosoft.com::b7121016-a606-4e59-9b8c-d8cabdc242a8" providerId="AD" clId="Web-{E955CDC1-1020-33E2-E984-D1FDBA5B837C}"/>
    <pc:docChg chg="addSld delSld modSld sldOrd">
      <pc:chgData name="Jeremy Clifton" userId="S::wec@woodfordec.onmicrosoft.com::b7121016-a606-4e59-9b8c-d8cabdc242a8" providerId="AD" clId="Web-{E955CDC1-1020-33E2-E984-D1FDBA5B837C}" dt="2026-09-27T08:50:23.033" v="955" actId="20577"/>
      <pc:docMkLst>
        <pc:docMk/>
      </pc:docMkLst>
      <pc:sldChg chg="modSp">
        <pc:chgData name="Jeremy Clifton" userId="S::wec@woodfordec.onmicrosoft.com::b7121016-a606-4e59-9b8c-d8cabdc242a8" providerId="AD" clId="Web-{E955CDC1-1020-33E2-E984-D1FDBA5B837C}" dt="2026-09-27T06:36:57.502" v="37" actId="20577"/>
        <pc:sldMkLst>
          <pc:docMk/>
          <pc:sldMk cId="59391916" sldId="3680"/>
        </pc:sldMkLst>
        <pc:spChg chg="mod">
          <ac:chgData name="Jeremy Clifton" userId="S::wec@woodfordec.onmicrosoft.com::b7121016-a606-4e59-9b8c-d8cabdc242a8" providerId="AD" clId="Web-{E955CDC1-1020-33E2-E984-D1FDBA5B837C}" dt="2026-09-27T06:36:57.502" v="37" actId="20577"/>
          <ac:spMkLst>
            <pc:docMk/>
            <pc:sldMk cId="59391916" sldId="3680"/>
            <ac:spMk id="3" creationId="{065077F6-D0A5-192F-9104-D2E2C718E69C}"/>
          </ac:spMkLst>
        </pc:spChg>
      </pc:sldChg>
      <pc:sldChg chg="addSp delSp modSp ord">
        <pc:chgData name="Jeremy Clifton" userId="S::wec@woodfordec.onmicrosoft.com::b7121016-a606-4e59-9b8c-d8cabdc242a8" providerId="AD" clId="Web-{E955CDC1-1020-33E2-E984-D1FDBA5B837C}" dt="2026-09-27T08:48:37.263" v="937" actId="14100"/>
        <pc:sldMkLst>
          <pc:docMk/>
          <pc:sldMk cId="2072321046" sldId="4258"/>
        </pc:sldMkLst>
        <pc:spChg chg="mod">
          <ac:chgData name="Jeremy Clifton" userId="S::wec@woodfordec.onmicrosoft.com::b7121016-a606-4e59-9b8c-d8cabdc242a8" providerId="AD" clId="Web-{E955CDC1-1020-33E2-E984-D1FDBA5B837C}" dt="2026-09-27T07:32:10.308" v="387" actId="20577"/>
          <ac:spMkLst>
            <pc:docMk/>
            <pc:sldMk cId="2072321046" sldId="4258"/>
            <ac:spMk id="3" creationId="{D33ABBDC-4813-797E-7F92-B4622DBA9C98}"/>
          </ac:spMkLst>
        </pc:spChg>
        <pc:picChg chg="add mod">
          <ac:chgData name="Jeremy Clifton" userId="S::wec@woodfordec.onmicrosoft.com::b7121016-a606-4e59-9b8c-d8cabdc242a8" providerId="AD" clId="Web-{E955CDC1-1020-33E2-E984-D1FDBA5B837C}" dt="2026-09-27T08:48:37.263" v="937" actId="14100"/>
          <ac:picMkLst>
            <pc:docMk/>
            <pc:sldMk cId="2072321046" sldId="4258"/>
            <ac:picMk id="4" creationId="{717AF553-EEDB-F3C5-8E1C-ED8F5F2DA014}"/>
          </ac:picMkLst>
        </pc:picChg>
        <pc:picChg chg="del">
          <ac:chgData name="Jeremy Clifton" userId="S::wec@woodfordec.onmicrosoft.com::b7121016-a606-4e59-9b8c-d8cabdc242a8" providerId="AD" clId="Web-{E955CDC1-1020-33E2-E984-D1FDBA5B837C}" dt="2026-09-27T07:28:06.024" v="258"/>
          <ac:picMkLst>
            <pc:docMk/>
            <pc:sldMk cId="2072321046" sldId="4258"/>
            <ac:picMk id="4" creationId="{77813000-BA7A-F8BB-798A-BAE19B175FBC}"/>
          </ac:picMkLst>
        </pc:picChg>
      </pc:sldChg>
      <pc:sldChg chg="del">
        <pc:chgData name="Jeremy Clifton" userId="S::wec@woodfordec.onmicrosoft.com::b7121016-a606-4e59-9b8c-d8cabdc242a8" providerId="AD" clId="Web-{E955CDC1-1020-33E2-E984-D1FDBA5B837C}" dt="2026-09-27T08:46:51.588" v="902"/>
        <pc:sldMkLst>
          <pc:docMk/>
          <pc:sldMk cId="92250126" sldId="4295"/>
        </pc:sldMkLst>
      </pc:sldChg>
      <pc:sldChg chg="del">
        <pc:chgData name="Jeremy Clifton" userId="S::wec@woodfordec.onmicrosoft.com::b7121016-a606-4e59-9b8c-d8cabdc242a8" providerId="AD" clId="Web-{E955CDC1-1020-33E2-E984-D1FDBA5B837C}" dt="2026-09-27T06:37:06.846" v="40"/>
        <pc:sldMkLst>
          <pc:docMk/>
          <pc:sldMk cId="824837713" sldId="4321"/>
        </pc:sldMkLst>
      </pc:sldChg>
      <pc:sldChg chg="modSp ord">
        <pc:chgData name="Jeremy Clifton" userId="S::wec@woodfordec.onmicrosoft.com::b7121016-a606-4e59-9b8c-d8cabdc242a8" providerId="AD" clId="Web-{E955CDC1-1020-33E2-E984-D1FDBA5B837C}" dt="2026-09-27T06:38:34.352" v="72" actId="20577"/>
        <pc:sldMkLst>
          <pc:docMk/>
          <pc:sldMk cId="2344923630" sldId="4322"/>
        </pc:sldMkLst>
        <pc:spChg chg="mod">
          <ac:chgData name="Jeremy Clifton" userId="S::wec@woodfordec.onmicrosoft.com::b7121016-a606-4e59-9b8c-d8cabdc242a8" providerId="AD" clId="Web-{E955CDC1-1020-33E2-E984-D1FDBA5B837C}" dt="2026-09-27T06:38:34.352" v="72" actId="20577"/>
          <ac:spMkLst>
            <pc:docMk/>
            <pc:sldMk cId="2344923630" sldId="4322"/>
            <ac:spMk id="3" creationId="{0BB0F9BF-E42E-9482-8133-17D0AD7942D1}"/>
          </ac:spMkLst>
        </pc:spChg>
      </pc:sldChg>
      <pc:sldChg chg="del">
        <pc:chgData name="Jeremy Clifton" userId="S::wec@woodfordec.onmicrosoft.com::b7121016-a606-4e59-9b8c-d8cabdc242a8" providerId="AD" clId="Web-{E955CDC1-1020-33E2-E984-D1FDBA5B837C}" dt="2026-09-27T08:46:46.057" v="892"/>
        <pc:sldMkLst>
          <pc:docMk/>
          <pc:sldMk cId="3965614994" sldId="4323"/>
        </pc:sldMkLst>
      </pc:sldChg>
      <pc:sldChg chg="del">
        <pc:chgData name="Jeremy Clifton" userId="S::wec@woodfordec.onmicrosoft.com::b7121016-a606-4e59-9b8c-d8cabdc242a8" providerId="AD" clId="Web-{E955CDC1-1020-33E2-E984-D1FDBA5B837C}" dt="2026-09-27T08:46:54.479" v="910"/>
        <pc:sldMkLst>
          <pc:docMk/>
          <pc:sldMk cId="3388309233" sldId="4324"/>
        </pc:sldMkLst>
      </pc:sldChg>
      <pc:sldChg chg="del">
        <pc:chgData name="Jeremy Clifton" userId="S::wec@woodfordec.onmicrosoft.com::b7121016-a606-4e59-9b8c-d8cabdc242a8" providerId="AD" clId="Web-{E955CDC1-1020-33E2-E984-D1FDBA5B837C}" dt="2026-09-27T08:46:51.229" v="901"/>
        <pc:sldMkLst>
          <pc:docMk/>
          <pc:sldMk cId="3982419908" sldId="4325"/>
        </pc:sldMkLst>
      </pc:sldChg>
      <pc:sldChg chg="del">
        <pc:chgData name="Jeremy Clifton" userId="S::wec@woodfordec.onmicrosoft.com::b7121016-a606-4e59-9b8c-d8cabdc242a8" providerId="AD" clId="Web-{E955CDC1-1020-33E2-E984-D1FDBA5B837C}" dt="2026-09-27T08:46:50.385" v="899"/>
        <pc:sldMkLst>
          <pc:docMk/>
          <pc:sldMk cId="3808545823" sldId="4326"/>
        </pc:sldMkLst>
      </pc:sldChg>
      <pc:sldChg chg="del">
        <pc:chgData name="Jeremy Clifton" userId="S::wec@woodfordec.onmicrosoft.com::b7121016-a606-4e59-9b8c-d8cabdc242a8" providerId="AD" clId="Web-{E955CDC1-1020-33E2-E984-D1FDBA5B837C}" dt="2026-09-27T08:46:49.885" v="898"/>
        <pc:sldMkLst>
          <pc:docMk/>
          <pc:sldMk cId="1675192184" sldId="4327"/>
        </pc:sldMkLst>
      </pc:sldChg>
      <pc:sldChg chg="del">
        <pc:chgData name="Jeremy Clifton" userId="S::wec@woodfordec.onmicrosoft.com::b7121016-a606-4e59-9b8c-d8cabdc242a8" providerId="AD" clId="Web-{E955CDC1-1020-33E2-E984-D1FDBA5B837C}" dt="2026-09-27T08:46:47.854" v="894"/>
        <pc:sldMkLst>
          <pc:docMk/>
          <pc:sldMk cId="3283338438" sldId="4328"/>
        </pc:sldMkLst>
      </pc:sldChg>
      <pc:sldChg chg="del">
        <pc:chgData name="Jeremy Clifton" userId="S::wec@woodfordec.onmicrosoft.com::b7121016-a606-4e59-9b8c-d8cabdc242a8" providerId="AD" clId="Web-{E955CDC1-1020-33E2-E984-D1FDBA5B837C}" dt="2026-09-27T08:46:44.572" v="890"/>
        <pc:sldMkLst>
          <pc:docMk/>
          <pc:sldMk cId="2306744846" sldId="4329"/>
        </pc:sldMkLst>
      </pc:sldChg>
      <pc:sldChg chg="del">
        <pc:chgData name="Jeremy Clifton" userId="S::wec@woodfordec.onmicrosoft.com::b7121016-a606-4e59-9b8c-d8cabdc242a8" providerId="AD" clId="Web-{E955CDC1-1020-33E2-E984-D1FDBA5B837C}" dt="2026-09-27T08:46:45.213" v="891"/>
        <pc:sldMkLst>
          <pc:docMk/>
          <pc:sldMk cId="2808354672" sldId="4330"/>
        </pc:sldMkLst>
      </pc:sldChg>
      <pc:sldChg chg="del">
        <pc:chgData name="Jeremy Clifton" userId="S::wec@woodfordec.onmicrosoft.com::b7121016-a606-4e59-9b8c-d8cabdc242a8" providerId="AD" clId="Web-{E955CDC1-1020-33E2-E984-D1FDBA5B837C}" dt="2026-09-27T08:46:47.260" v="893"/>
        <pc:sldMkLst>
          <pc:docMk/>
          <pc:sldMk cId="2292118928" sldId="4331"/>
        </pc:sldMkLst>
      </pc:sldChg>
      <pc:sldChg chg="del">
        <pc:chgData name="Jeremy Clifton" userId="S::wec@woodfordec.onmicrosoft.com::b7121016-a606-4e59-9b8c-d8cabdc242a8" providerId="AD" clId="Web-{E955CDC1-1020-33E2-E984-D1FDBA5B837C}" dt="2026-09-27T08:46:48.416" v="895"/>
        <pc:sldMkLst>
          <pc:docMk/>
          <pc:sldMk cId="3636079607" sldId="4332"/>
        </pc:sldMkLst>
      </pc:sldChg>
      <pc:sldChg chg="del">
        <pc:chgData name="Jeremy Clifton" userId="S::wec@woodfordec.onmicrosoft.com::b7121016-a606-4e59-9b8c-d8cabdc242a8" providerId="AD" clId="Web-{E955CDC1-1020-33E2-E984-D1FDBA5B837C}" dt="2026-09-27T08:46:48.838" v="896"/>
        <pc:sldMkLst>
          <pc:docMk/>
          <pc:sldMk cId="1569702581" sldId="4333"/>
        </pc:sldMkLst>
      </pc:sldChg>
      <pc:sldChg chg="del">
        <pc:chgData name="Jeremy Clifton" userId="S::wec@woodfordec.onmicrosoft.com::b7121016-a606-4e59-9b8c-d8cabdc242a8" providerId="AD" clId="Web-{E955CDC1-1020-33E2-E984-D1FDBA5B837C}" dt="2026-09-27T08:46:49.322" v="897"/>
        <pc:sldMkLst>
          <pc:docMk/>
          <pc:sldMk cId="1184450001" sldId="4334"/>
        </pc:sldMkLst>
      </pc:sldChg>
      <pc:sldChg chg="del">
        <pc:chgData name="Jeremy Clifton" userId="S::wec@woodfordec.onmicrosoft.com::b7121016-a606-4e59-9b8c-d8cabdc242a8" providerId="AD" clId="Web-{E955CDC1-1020-33E2-E984-D1FDBA5B837C}" dt="2026-09-27T08:46:51.854" v="903"/>
        <pc:sldMkLst>
          <pc:docMk/>
          <pc:sldMk cId="814880998" sldId="4335"/>
        </pc:sldMkLst>
      </pc:sldChg>
      <pc:sldChg chg="del">
        <pc:chgData name="Jeremy Clifton" userId="S::wec@woodfordec.onmicrosoft.com::b7121016-a606-4e59-9b8c-d8cabdc242a8" providerId="AD" clId="Web-{E955CDC1-1020-33E2-E984-D1FDBA5B837C}" dt="2026-09-27T08:46:53.635" v="907"/>
        <pc:sldMkLst>
          <pc:docMk/>
          <pc:sldMk cId="1568723791" sldId="4336"/>
        </pc:sldMkLst>
      </pc:sldChg>
      <pc:sldChg chg="del">
        <pc:chgData name="Jeremy Clifton" userId="S::wec@woodfordec.onmicrosoft.com::b7121016-a606-4e59-9b8c-d8cabdc242a8" providerId="AD" clId="Web-{E955CDC1-1020-33E2-E984-D1FDBA5B837C}" dt="2026-09-27T08:46:52.916" v="906"/>
        <pc:sldMkLst>
          <pc:docMk/>
          <pc:sldMk cId="1896436147" sldId="4337"/>
        </pc:sldMkLst>
      </pc:sldChg>
      <pc:sldChg chg="del">
        <pc:chgData name="Jeremy Clifton" userId="S::wec@woodfordec.onmicrosoft.com::b7121016-a606-4e59-9b8c-d8cabdc242a8" providerId="AD" clId="Web-{E955CDC1-1020-33E2-E984-D1FDBA5B837C}" dt="2026-09-27T08:46:53.932" v="909"/>
        <pc:sldMkLst>
          <pc:docMk/>
          <pc:sldMk cId="4085011658" sldId="4338"/>
        </pc:sldMkLst>
      </pc:sldChg>
      <pc:sldChg chg="del">
        <pc:chgData name="Jeremy Clifton" userId="S::wec@woodfordec.onmicrosoft.com::b7121016-a606-4e59-9b8c-d8cabdc242a8" providerId="AD" clId="Web-{E955CDC1-1020-33E2-E984-D1FDBA5B837C}" dt="2026-09-27T08:46:53.729" v="908"/>
        <pc:sldMkLst>
          <pc:docMk/>
          <pc:sldMk cId="2269273538" sldId="4339"/>
        </pc:sldMkLst>
      </pc:sldChg>
      <pc:sldChg chg="del">
        <pc:chgData name="Jeremy Clifton" userId="S::wec@woodfordec.onmicrosoft.com::b7121016-a606-4e59-9b8c-d8cabdc242a8" providerId="AD" clId="Web-{E955CDC1-1020-33E2-E984-D1FDBA5B837C}" dt="2026-09-27T08:46:50.776" v="900"/>
        <pc:sldMkLst>
          <pc:docMk/>
          <pc:sldMk cId="1016124058" sldId="4340"/>
        </pc:sldMkLst>
      </pc:sldChg>
      <pc:sldChg chg="del">
        <pc:chgData name="Jeremy Clifton" userId="S::wec@woodfordec.onmicrosoft.com::b7121016-a606-4e59-9b8c-d8cabdc242a8" providerId="AD" clId="Web-{E955CDC1-1020-33E2-E984-D1FDBA5B837C}" dt="2026-09-27T08:46:52.213" v="904"/>
        <pc:sldMkLst>
          <pc:docMk/>
          <pc:sldMk cId="3931524380" sldId="4341"/>
        </pc:sldMkLst>
      </pc:sldChg>
      <pc:sldChg chg="del">
        <pc:chgData name="Jeremy Clifton" userId="S::wec@woodfordec.onmicrosoft.com::b7121016-a606-4e59-9b8c-d8cabdc242a8" providerId="AD" clId="Web-{E955CDC1-1020-33E2-E984-D1FDBA5B837C}" dt="2026-09-27T08:46:52.619" v="905"/>
        <pc:sldMkLst>
          <pc:docMk/>
          <pc:sldMk cId="2527501013" sldId="4342"/>
        </pc:sldMkLst>
      </pc:sldChg>
      <pc:sldChg chg="del">
        <pc:chgData name="Jeremy Clifton" userId="S::wec@woodfordec.onmicrosoft.com::b7121016-a606-4e59-9b8c-d8cabdc242a8" providerId="AD" clId="Web-{E955CDC1-1020-33E2-E984-D1FDBA5B837C}" dt="2026-09-27T08:46:56.729" v="916"/>
        <pc:sldMkLst>
          <pc:docMk/>
          <pc:sldMk cId="3668148142" sldId="4345"/>
        </pc:sldMkLst>
      </pc:sldChg>
      <pc:sldChg chg="del">
        <pc:chgData name="Jeremy Clifton" userId="S::wec@woodfordec.onmicrosoft.com::b7121016-a606-4e59-9b8c-d8cabdc242a8" providerId="AD" clId="Web-{E955CDC1-1020-33E2-E984-D1FDBA5B837C}" dt="2026-09-27T08:46:55.604" v="913"/>
        <pc:sldMkLst>
          <pc:docMk/>
          <pc:sldMk cId="3414440194" sldId="4346"/>
        </pc:sldMkLst>
      </pc:sldChg>
      <pc:sldChg chg="del">
        <pc:chgData name="Jeremy Clifton" userId="S::wec@woodfordec.onmicrosoft.com::b7121016-a606-4e59-9b8c-d8cabdc242a8" providerId="AD" clId="Web-{E955CDC1-1020-33E2-E984-D1FDBA5B837C}" dt="2026-09-27T08:46:55.120" v="912"/>
        <pc:sldMkLst>
          <pc:docMk/>
          <pc:sldMk cId="10971147" sldId="4347"/>
        </pc:sldMkLst>
      </pc:sldChg>
      <pc:sldChg chg="del">
        <pc:chgData name="Jeremy Clifton" userId="S::wec@woodfordec.onmicrosoft.com::b7121016-a606-4e59-9b8c-d8cabdc242a8" providerId="AD" clId="Web-{E955CDC1-1020-33E2-E984-D1FDBA5B837C}" dt="2026-09-27T08:46:54.682" v="911"/>
        <pc:sldMkLst>
          <pc:docMk/>
          <pc:sldMk cId="2346220425" sldId="4348"/>
        </pc:sldMkLst>
      </pc:sldChg>
      <pc:sldChg chg="del">
        <pc:chgData name="Jeremy Clifton" userId="S::wec@woodfordec.onmicrosoft.com::b7121016-a606-4e59-9b8c-d8cabdc242a8" providerId="AD" clId="Web-{E955CDC1-1020-33E2-E984-D1FDBA5B837C}" dt="2026-09-27T08:46:55.963" v="914"/>
        <pc:sldMkLst>
          <pc:docMk/>
          <pc:sldMk cId="4076182477" sldId="4349"/>
        </pc:sldMkLst>
      </pc:sldChg>
      <pc:sldChg chg="del">
        <pc:chgData name="Jeremy Clifton" userId="S::wec@woodfordec.onmicrosoft.com::b7121016-a606-4e59-9b8c-d8cabdc242a8" providerId="AD" clId="Web-{E955CDC1-1020-33E2-E984-D1FDBA5B837C}" dt="2026-09-27T08:46:56.338" v="915"/>
        <pc:sldMkLst>
          <pc:docMk/>
          <pc:sldMk cId="1379390736" sldId="4350"/>
        </pc:sldMkLst>
      </pc:sldChg>
      <pc:sldChg chg="modSp add replId">
        <pc:chgData name="Jeremy Clifton" userId="S::wec@woodfordec.onmicrosoft.com::b7121016-a606-4e59-9b8c-d8cabdc242a8" providerId="AD" clId="Web-{E955CDC1-1020-33E2-E984-D1FDBA5B837C}" dt="2026-09-27T06:37:02.690" v="39" actId="20577"/>
        <pc:sldMkLst>
          <pc:docMk/>
          <pc:sldMk cId="4095521312" sldId="4351"/>
        </pc:sldMkLst>
        <pc:spChg chg="mod">
          <ac:chgData name="Jeremy Clifton" userId="S::wec@woodfordec.onmicrosoft.com::b7121016-a606-4e59-9b8c-d8cabdc242a8" providerId="AD" clId="Web-{E955CDC1-1020-33E2-E984-D1FDBA5B837C}" dt="2026-09-27T06:37:02.690" v="39" actId="20577"/>
          <ac:spMkLst>
            <pc:docMk/>
            <pc:sldMk cId="4095521312" sldId="4351"/>
            <ac:spMk id="3" creationId="{438BCC21-89F8-D616-2840-8AC2884BE1E4}"/>
          </ac:spMkLst>
        </pc:spChg>
      </pc:sldChg>
      <pc:sldChg chg="add replId">
        <pc:chgData name="Jeremy Clifton" userId="S::wec@woodfordec.onmicrosoft.com::b7121016-a606-4e59-9b8c-d8cabdc242a8" providerId="AD" clId="Web-{E955CDC1-1020-33E2-E984-D1FDBA5B837C}" dt="2026-09-27T06:37:08.971" v="41"/>
        <pc:sldMkLst>
          <pc:docMk/>
          <pc:sldMk cId="1382909642" sldId="4352"/>
        </pc:sldMkLst>
      </pc:sldChg>
      <pc:sldChg chg="addSp modSp add replId addAnim">
        <pc:chgData name="Jeremy Clifton" userId="S::wec@woodfordec.onmicrosoft.com::b7121016-a606-4e59-9b8c-d8cabdc242a8" providerId="AD" clId="Web-{E955CDC1-1020-33E2-E984-D1FDBA5B837C}" dt="2026-09-27T06:38:54.963" v="75" actId="14100"/>
        <pc:sldMkLst>
          <pc:docMk/>
          <pc:sldMk cId="2993671916" sldId="4353"/>
        </pc:sldMkLst>
        <pc:picChg chg="add mod">
          <ac:chgData name="Jeremy Clifton" userId="S::wec@woodfordec.onmicrosoft.com::b7121016-a606-4e59-9b8c-d8cabdc242a8" providerId="AD" clId="Web-{E955CDC1-1020-33E2-E984-D1FDBA5B837C}" dt="2026-09-27T06:38:54.963" v="75" actId="14100"/>
          <ac:picMkLst>
            <pc:docMk/>
            <pc:sldMk cId="2993671916" sldId="4353"/>
            <ac:picMk id="2" creationId="{9064B296-3B15-1783-5CF5-24F6A56B58AE}"/>
          </ac:picMkLst>
        </pc:picChg>
      </pc:sldChg>
      <pc:sldChg chg="add replId">
        <pc:chgData name="Jeremy Clifton" userId="S::wec@woodfordec.onmicrosoft.com::b7121016-a606-4e59-9b8c-d8cabdc242a8" providerId="AD" clId="Web-{E955CDC1-1020-33E2-E984-D1FDBA5B837C}" dt="2026-09-27T06:37:09.971" v="43"/>
        <pc:sldMkLst>
          <pc:docMk/>
          <pc:sldMk cId="459989822" sldId="4354"/>
        </pc:sldMkLst>
      </pc:sldChg>
      <pc:sldChg chg="add replId">
        <pc:chgData name="Jeremy Clifton" userId="S::wec@woodfordec.onmicrosoft.com::b7121016-a606-4e59-9b8c-d8cabdc242a8" providerId="AD" clId="Web-{E955CDC1-1020-33E2-E984-D1FDBA5B837C}" dt="2026-09-27T06:37:10.424" v="44"/>
        <pc:sldMkLst>
          <pc:docMk/>
          <pc:sldMk cId="4011654636" sldId="4355"/>
        </pc:sldMkLst>
      </pc:sldChg>
      <pc:sldChg chg="addSp modSp add replId addAnim">
        <pc:chgData name="Jeremy Clifton" userId="S::wec@woodfordec.onmicrosoft.com::b7121016-a606-4e59-9b8c-d8cabdc242a8" providerId="AD" clId="Web-{E955CDC1-1020-33E2-E984-D1FDBA5B837C}" dt="2026-09-27T06:37:34.332" v="48" actId="14100"/>
        <pc:sldMkLst>
          <pc:docMk/>
          <pc:sldMk cId="3568959600" sldId="4356"/>
        </pc:sldMkLst>
        <pc:picChg chg="add mod">
          <ac:chgData name="Jeremy Clifton" userId="S::wec@woodfordec.onmicrosoft.com::b7121016-a606-4e59-9b8c-d8cabdc242a8" providerId="AD" clId="Web-{E955CDC1-1020-33E2-E984-D1FDBA5B837C}" dt="2026-09-27T06:37:34.332" v="48" actId="14100"/>
          <ac:picMkLst>
            <pc:docMk/>
            <pc:sldMk cId="3568959600" sldId="4356"/>
            <ac:picMk id="2" creationId="{03D9046F-40BE-DE08-BD5D-0FC32D42F476}"/>
          </ac:picMkLst>
        </pc:picChg>
      </pc:sldChg>
      <pc:sldChg chg="addSp modSp add replId">
        <pc:chgData name="Jeremy Clifton" userId="S::wec@woodfordec.onmicrosoft.com::b7121016-a606-4e59-9b8c-d8cabdc242a8" providerId="AD" clId="Web-{E955CDC1-1020-33E2-E984-D1FDBA5B837C}" dt="2026-09-27T07:06:40.178" v="213" actId="1076"/>
        <pc:sldMkLst>
          <pc:docMk/>
          <pc:sldMk cId="2799924738" sldId="4357"/>
        </pc:sldMkLst>
        <pc:picChg chg="add mod">
          <ac:chgData name="Jeremy Clifton" userId="S::wec@woodfordec.onmicrosoft.com::b7121016-a606-4e59-9b8c-d8cabdc242a8" providerId="AD" clId="Web-{E955CDC1-1020-33E2-E984-D1FDBA5B837C}" dt="2026-09-27T07:06:30.193" v="210" actId="1076"/>
          <ac:picMkLst>
            <pc:docMk/>
            <pc:sldMk cId="2799924738" sldId="4357"/>
            <ac:picMk id="2" creationId="{7B7D2FD9-40A5-6C34-F0C2-8969C085F317}"/>
          </ac:picMkLst>
        </pc:picChg>
        <pc:picChg chg="add mod modCrop">
          <ac:chgData name="Jeremy Clifton" userId="S::wec@woodfordec.onmicrosoft.com::b7121016-a606-4e59-9b8c-d8cabdc242a8" providerId="AD" clId="Web-{E955CDC1-1020-33E2-E984-D1FDBA5B837C}" dt="2026-09-27T07:06:40.178" v="213" actId="1076"/>
          <ac:picMkLst>
            <pc:docMk/>
            <pc:sldMk cId="2799924738" sldId="4357"/>
            <ac:picMk id="3" creationId="{B309938A-F568-4225-464F-D7218D697823}"/>
          </ac:picMkLst>
        </pc:picChg>
      </pc:sldChg>
      <pc:sldChg chg="add replId">
        <pc:chgData name="Jeremy Clifton" userId="S::wec@woodfordec.onmicrosoft.com::b7121016-a606-4e59-9b8c-d8cabdc242a8" providerId="AD" clId="Web-{E955CDC1-1020-33E2-E984-D1FDBA5B837C}" dt="2026-09-27T06:39:09.464" v="77"/>
        <pc:sldMkLst>
          <pc:docMk/>
          <pc:sldMk cId="1216639753" sldId="4358"/>
        </pc:sldMkLst>
      </pc:sldChg>
      <pc:sldChg chg="addSp modSp add replId addAnim">
        <pc:chgData name="Jeremy Clifton" userId="S::wec@woodfordec.onmicrosoft.com::b7121016-a606-4e59-9b8c-d8cabdc242a8" providerId="AD" clId="Web-{E955CDC1-1020-33E2-E984-D1FDBA5B837C}" dt="2026-09-27T07:02:51.113" v="193" actId="14100"/>
        <pc:sldMkLst>
          <pc:docMk/>
          <pc:sldMk cId="1833441489" sldId="4359"/>
        </pc:sldMkLst>
        <pc:picChg chg="add mod">
          <ac:chgData name="Jeremy Clifton" userId="S::wec@woodfordec.onmicrosoft.com::b7121016-a606-4e59-9b8c-d8cabdc242a8" providerId="AD" clId="Web-{E955CDC1-1020-33E2-E984-D1FDBA5B837C}" dt="2026-09-27T07:02:51.113" v="193" actId="14100"/>
          <ac:picMkLst>
            <pc:docMk/>
            <pc:sldMk cId="1833441489" sldId="4359"/>
            <ac:picMk id="2" creationId="{5B4A4E96-C191-DA6B-BF02-2C7825AC32B7}"/>
          </ac:picMkLst>
        </pc:picChg>
      </pc:sldChg>
      <pc:sldChg chg="add replId">
        <pc:chgData name="Jeremy Clifton" userId="S::wec@woodfordec.onmicrosoft.com::b7121016-a606-4e59-9b8c-d8cabdc242a8" providerId="AD" clId="Web-{E955CDC1-1020-33E2-E984-D1FDBA5B837C}" dt="2026-09-27T06:39:10.246" v="79"/>
        <pc:sldMkLst>
          <pc:docMk/>
          <pc:sldMk cId="1119311045" sldId="4360"/>
        </pc:sldMkLst>
      </pc:sldChg>
      <pc:sldChg chg="addSp modSp add replId">
        <pc:chgData name="Jeremy Clifton" userId="S::wec@woodfordec.onmicrosoft.com::b7121016-a606-4e59-9b8c-d8cabdc242a8" providerId="AD" clId="Web-{E955CDC1-1020-33E2-E984-D1FDBA5B837C}" dt="2026-09-27T06:58:30.657" v="184" actId="1076"/>
        <pc:sldMkLst>
          <pc:docMk/>
          <pc:sldMk cId="3470540769" sldId="4361"/>
        </pc:sldMkLst>
        <pc:spChg chg="add mod">
          <ac:chgData name="Jeremy Clifton" userId="S::wec@woodfordec.onmicrosoft.com::b7121016-a606-4e59-9b8c-d8cabdc242a8" providerId="AD" clId="Web-{E955CDC1-1020-33E2-E984-D1FDBA5B837C}" dt="2026-09-27T06:58:30.657" v="184" actId="1076"/>
          <ac:spMkLst>
            <pc:docMk/>
            <pc:sldMk cId="3470540769" sldId="4361"/>
            <ac:spMk id="4" creationId="{1C9BF8A0-155D-C6E1-99BB-63CC9AA9BC50}"/>
          </ac:spMkLst>
        </pc:spChg>
        <pc:picChg chg="add mod">
          <ac:chgData name="Jeremy Clifton" userId="S::wec@woodfordec.onmicrosoft.com::b7121016-a606-4e59-9b8c-d8cabdc242a8" providerId="AD" clId="Web-{E955CDC1-1020-33E2-E984-D1FDBA5B837C}" dt="2026-09-27T06:57:58.905" v="173" actId="1076"/>
          <ac:picMkLst>
            <pc:docMk/>
            <pc:sldMk cId="3470540769" sldId="4361"/>
            <ac:picMk id="2" creationId="{DE1D1D1D-2334-B20C-CFBD-DF6EF9A4AD8C}"/>
          </ac:picMkLst>
        </pc:picChg>
      </pc:sldChg>
      <pc:sldChg chg="addSp modSp add replId">
        <pc:chgData name="Jeremy Clifton" userId="S::wec@woodfordec.onmicrosoft.com::b7121016-a606-4e59-9b8c-d8cabdc242a8" providerId="AD" clId="Web-{E955CDC1-1020-33E2-E984-D1FDBA5B837C}" dt="2026-09-27T08:47:15.636" v="917" actId="1076"/>
        <pc:sldMkLst>
          <pc:docMk/>
          <pc:sldMk cId="2392763151" sldId="4362"/>
        </pc:sldMkLst>
        <pc:spChg chg="add mod">
          <ac:chgData name="Jeremy Clifton" userId="S::wec@woodfordec.onmicrosoft.com::b7121016-a606-4e59-9b8c-d8cabdc242a8" providerId="AD" clId="Web-{E955CDC1-1020-33E2-E984-D1FDBA5B837C}" dt="2026-09-27T06:49:35.572" v="105" actId="20577"/>
          <ac:spMkLst>
            <pc:docMk/>
            <pc:sldMk cId="2392763151" sldId="4362"/>
            <ac:spMk id="4" creationId="{15BC9B73-7ABE-DFB3-1F81-C9132320A76F}"/>
          </ac:spMkLst>
        </pc:spChg>
        <pc:picChg chg="add mod">
          <ac:chgData name="Jeremy Clifton" userId="S::wec@woodfordec.onmicrosoft.com::b7121016-a606-4e59-9b8c-d8cabdc242a8" providerId="AD" clId="Web-{E955CDC1-1020-33E2-E984-D1FDBA5B837C}" dt="2026-09-27T06:51:08.938" v="122" actId="1076"/>
          <ac:picMkLst>
            <pc:docMk/>
            <pc:sldMk cId="2392763151" sldId="4362"/>
            <ac:picMk id="2" creationId="{24112783-A023-20D7-28D2-403B40A062BA}"/>
          </ac:picMkLst>
        </pc:picChg>
        <pc:picChg chg="add mod">
          <ac:chgData name="Jeremy Clifton" userId="S::wec@woodfordec.onmicrosoft.com::b7121016-a606-4e59-9b8c-d8cabdc242a8" providerId="AD" clId="Web-{E955CDC1-1020-33E2-E984-D1FDBA5B837C}" dt="2026-09-27T06:50:08.027" v="115" actId="1076"/>
          <ac:picMkLst>
            <pc:docMk/>
            <pc:sldMk cId="2392763151" sldId="4362"/>
            <ac:picMk id="5" creationId="{39F62B67-2CB2-5CA6-850E-E1024D06F0CE}"/>
          </ac:picMkLst>
        </pc:picChg>
        <pc:picChg chg="add mod">
          <ac:chgData name="Jeremy Clifton" userId="S::wec@woodfordec.onmicrosoft.com::b7121016-a606-4e59-9b8c-d8cabdc242a8" providerId="AD" clId="Web-{E955CDC1-1020-33E2-E984-D1FDBA5B837C}" dt="2026-09-27T06:51:08.281" v="121" actId="1076"/>
          <ac:picMkLst>
            <pc:docMk/>
            <pc:sldMk cId="2392763151" sldId="4362"/>
            <ac:picMk id="6" creationId="{24D2DB7F-A1C7-2D6F-1551-7330BA21E443}"/>
          </ac:picMkLst>
        </pc:picChg>
        <pc:picChg chg="add mod">
          <ac:chgData name="Jeremy Clifton" userId="S::wec@woodfordec.onmicrosoft.com::b7121016-a606-4e59-9b8c-d8cabdc242a8" providerId="AD" clId="Web-{E955CDC1-1020-33E2-E984-D1FDBA5B837C}" dt="2026-09-27T08:47:15.636" v="917" actId="1076"/>
          <ac:picMkLst>
            <pc:docMk/>
            <pc:sldMk cId="2392763151" sldId="4362"/>
            <ac:picMk id="7" creationId="{429A5AC9-4705-562E-C7A5-673D8E5E5E82}"/>
          </ac:picMkLst>
        </pc:picChg>
      </pc:sldChg>
      <pc:sldChg chg="addSp delSp modSp add replId">
        <pc:chgData name="Jeremy Clifton" userId="S::wec@woodfordec.onmicrosoft.com::b7121016-a606-4e59-9b8c-d8cabdc242a8" providerId="AD" clId="Web-{E955CDC1-1020-33E2-E984-D1FDBA5B837C}" dt="2026-09-27T06:54:08.404" v="152" actId="1076"/>
        <pc:sldMkLst>
          <pc:docMk/>
          <pc:sldMk cId="1453326266" sldId="4363"/>
        </pc:sldMkLst>
        <pc:picChg chg="del">
          <ac:chgData name="Jeremy Clifton" userId="S::wec@woodfordec.onmicrosoft.com::b7121016-a606-4e59-9b8c-d8cabdc242a8" providerId="AD" clId="Web-{E955CDC1-1020-33E2-E984-D1FDBA5B837C}" dt="2026-09-27T06:51:53.769" v="128"/>
          <ac:picMkLst>
            <pc:docMk/>
            <pc:sldMk cId="1453326266" sldId="4363"/>
            <ac:picMk id="2" creationId="{3A1A82FB-F733-6779-0DFD-C8BC74485E76}"/>
          </ac:picMkLst>
        </pc:picChg>
        <pc:picChg chg="add mod modCrop">
          <ac:chgData name="Jeremy Clifton" userId="S::wec@woodfordec.onmicrosoft.com::b7121016-a606-4e59-9b8c-d8cabdc242a8" providerId="AD" clId="Web-{E955CDC1-1020-33E2-E984-D1FDBA5B837C}" dt="2026-09-27T06:54:06.951" v="151" actId="1076"/>
          <ac:picMkLst>
            <pc:docMk/>
            <pc:sldMk cId="1453326266" sldId="4363"/>
            <ac:picMk id="3" creationId="{87514DFF-E91D-9855-E474-E779D85B2C38}"/>
          </ac:picMkLst>
        </pc:picChg>
        <pc:picChg chg="del">
          <ac:chgData name="Jeremy Clifton" userId="S::wec@woodfordec.onmicrosoft.com::b7121016-a606-4e59-9b8c-d8cabdc242a8" providerId="AD" clId="Web-{E955CDC1-1020-33E2-E984-D1FDBA5B837C}" dt="2026-09-27T06:51:57.207" v="131"/>
          <ac:picMkLst>
            <pc:docMk/>
            <pc:sldMk cId="1453326266" sldId="4363"/>
            <ac:picMk id="5" creationId="{8A366650-0A34-9AE4-0DE3-0D15FF066EBF}"/>
          </ac:picMkLst>
        </pc:picChg>
        <pc:picChg chg="del">
          <ac:chgData name="Jeremy Clifton" userId="S::wec@woodfordec.onmicrosoft.com::b7121016-a606-4e59-9b8c-d8cabdc242a8" providerId="AD" clId="Web-{E955CDC1-1020-33E2-E984-D1FDBA5B837C}" dt="2026-09-27T06:51:55.160" v="129"/>
          <ac:picMkLst>
            <pc:docMk/>
            <pc:sldMk cId="1453326266" sldId="4363"/>
            <ac:picMk id="6" creationId="{3DB375B0-95C0-112E-5B81-6024E4703F12}"/>
          </ac:picMkLst>
        </pc:picChg>
        <pc:picChg chg="del">
          <ac:chgData name="Jeremy Clifton" userId="S::wec@woodfordec.onmicrosoft.com::b7121016-a606-4e59-9b8c-d8cabdc242a8" providerId="AD" clId="Web-{E955CDC1-1020-33E2-E984-D1FDBA5B837C}" dt="2026-09-27T06:51:56.347" v="130"/>
          <ac:picMkLst>
            <pc:docMk/>
            <pc:sldMk cId="1453326266" sldId="4363"/>
            <ac:picMk id="7" creationId="{F8EF19ED-D0BD-FCC8-AA39-71FE7E972BB6}"/>
          </ac:picMkLst>
        </pc:picChg>
        <pc:picChg chg="add mod">
          <ac:chgData name="Jeremy Clifton" userId="S::wec@woodfordec.onmicrosoft.com::b7121016-a606-4e59-9b8c-d8cabdc242a8" providerId="AD" clId="Web-{E955CDC1-1020-33E2-E984-D1FDBA5B837C}" dt="2026-09-27T06:54:08.404" v="152" actId="1076"/>
          <ac:picMkLst>
            <pc:docMk/>
            <pc:sldMk cId="1453326266" sldId="4363"/>
            <ac:picMk id="8" creationId="{54F950ED-68D4-2220-C3DF-B95D3AE726ED}"/>
          </ac:picMkLst>
        </pc:picChg>
        <pc:picChg chg="add mod">
          <ac:chgData name="Jeremy Clifton" userId="S::wec@woodfordec.onmicrosoft.com::b7121016-a606-4e59-9b8c-d8cabdc242a8" providerId="AD" clId="Web-{E955CDC1-1020-33E2-E984-D1FDBA5B837C}" dt="2026-09-27T06:53:41.652" v="146" actId="1076"/>
          <ac:picMkLst>
            <pc:docMk/>
            <pc:sldMk cId="1453326266" sldId="4363"/>
            <ac:picMk id="9" creationId="{A8AAFCA9-BAF9-B111-91D7-C1394CD3A9C9}"/>
          </ac:picMkLst>
        </pc:picChg>
        <pc:picChg chg="add mod">
          <ac:chgData name="Jeremy Clifton" userId="S::wec@woodfordec.onmicrosoft.com::b7121016-a606-4e59-9b8c-d8cabdc242a8" providerId="AD" clId="Web-{E955CDC1-1020-33E2-E984-D1FDBA5B837C}" dt="2026-09-27T06:54:04.560" v="149" actId="14100"/>
          <ac:picMkLst>
            <pc:docMk/>
            <pc:sldMk cId="1453326266" sldId="4363"/>
            <ac:picMk id="10" creationId="{180CECF2-BBB2-DB74-04E8-17CFE478CD07}"/>
          </ac:picMkLst>
        </pc:picChg>
      </pc:sldChg>
      <pc:sldChg chg="addSp delSp modSp add replId">
        <pc:chgData name="Jeremy Clifton" userId="S::wec@woodfordec.onmicrosoft.com::b7121016-a606-4e59-9b8c-d8cabdc242a8" providerId="AD" clId="Web-{E955CDC1-1020-33E2-E984-D1FDBA5B837C}" dt="2026-09-27T06:56:15.647" v="170" actId="1076"/>
        <pc:sldMkLst>
          <pc:docMk/>
          <pc:sldMk cId="2071986937" sldId="4364"/>
        </pc:sldMkLst>
        <pc:picChg chg="add mod">
          <ac:chgData name="Jeremy Clifton" userId="S::wec@woodfordec.onmicrosoft.com::b7121016-a606-4e59-9b8c-d8cabdc242a8" providerId="AD" clId="Web-{E955CDC1-1020-33E2-E984-D1FDBA5B837C}" dt="2026-09-27T06:54:35.406" v="160" actId="14100"/>
          <ac:picMkLst>
            <pc:docMk/>
            <pc:sldMk cId="2071986937" sldId="4364"/>
            <ac:picMk id="2" creationId="{4870475E-774A-9633-F798-6A6BC831FB41}"/>
          </ac:picMkLst>
        </pc:picChg>
        <pc:picChg chg="del">
          <ac:chgData name="Jeremy Clifton" userId="S::wec@woodfordec.onmicrosoft.com::b7121016-a606-4e59-9b8c-d8cabdc242a8" providerId="AD" clId="Web-{E955CDC1-1020-33E2-E984-D1FDBA5B837C}" dt="2026-09-27T06:54:11.717" v="154"/>
          <ac:picMkLst>
            <pc:docMk/>
            <pc:sldMk cId="2071986937" sldId="4364"/>
            <ac:picMk id="3" creationId="{15E4A207-4462-3524-4AC1-7A0B7F393EAA}"/>
          </ac:picMkLst>
        </pc:picChg>
        <pc:picChg chg="add mod">
          <ac:chgData name="Jeremy Clifton" userId="S::wec@woodfordec.onmicrosoft.com::b7121016-a606-4e59-9b8c-d8cabdc242a8" providerId="AD" clId="Web-{E955CDC1-1020-33E2-E984-D1FDBA5B837C}" dt="2026-09-27T06:54:58.782" v="163" actId="1076"/>
          <ac:picMkLst>
            <pc:docMk/>
            <pc:sldMk cId="2071986937" sldId="4364"/>
            <ac:picMk id="5" creationId="{B52DA01D-9CB7-26B8-DDD2-6CA8F7FDAA12}"/>
          </ac:picMkLst>
        </pc:picChg>
        <pc:picChg chg="add mod">
          <ac:chgData name="Jeremy Clifton" userId="S::wec@woodfordec.onmicrosoft.com::b7121016-a606-4e59-9b8c-d8cabdc242a8" providerId="AD" clId="Web-{E955CDC1-1020-33E2-E984-D1FDBA5B837C}" dt="2026-09-27T06:55:48.083" v="166" actId="1076"/>
          <ac:picMkLst>
            <pc:docMk/>
            <pc:sldMk cId="2071986937" sldId="4364"/>
            <ac:picMk id="6" creationId="{4D2D2C05-1E38-DC97-DCDE-C2C777C142B2}"/>
          </ac:picMkLst>
        </pc:picChg>
        <pc:picChg chg="add mod">
          <ac:chgData name="Jeremy Clifton" userId="S::wec@woodfordec.onmicrosoft.com::b7121016-a606-4e59-9b8c-d8cabdc242a8" providerId="AD" clId="Web-{E955CDC1-1020-33E2-E984-D1FDBA5B837C}" dt="2026-09-27T06:56:15.647" v="170" actId="1076"/>
          <ac:picMkLst>
            <pc:docMk/>
            <pc:sldMk cId="2071986937" sldId="4364"/>
            <ac:picMk id="7" creationId="{A4F13396-080D-0C00-B45F-67C497381F2B}"/>
          </ac:picMkLst>
        </pc:picChg>
        <pc:picChg chg="del">
          <ac:chgData name="Jeremy Clifton" userId="S::wec@woodfordec.onmicrosoft.com::b7121016-a606-4e59-9b8c-d8cabdc242a8" providerId="AD" clId="Web-{E955CDC1-1020-33E2-E984-D1FDBA5B837C}" dt="2026-09-27T06:54:14.936" v="157"/>
          <ac:picMkLst>
            <pc:docMk/>
            <pc:sldMk cId="2071986937" sldId="4364"/>
            <ac:picMk id="8" creationId="{9CD44EE2-51F8-E65C-50D3-26D9705F66FC}"/>
          </ac:picMkLst>
        </pc:picChg>
        <pc:picChg chg="del">
          <ac:chgData name="Jeremy Clifton" userId="S::wec@woodfordec.onmicrosoft.com::b7121016-a606-4e59-9b8c-d8cabdc242a8" providerId="AD" clId="Web-{E955CDC1-1020-33E2-E984-D1FDBA5B837C}" dt="2026-09-27T06:54:13.014" v="155"/>
          <ac:picMkLst>
            <pc:docMk/>
            <pc:sldMk cId="2071986937" sldId="4364"/>
            <ac:picMk id="9" creationId="{2F02F39F-B330-7FE7-AC2A-B7BB379DBBAB}"/>
          </ac:picMkLst>
        </pc:picChg>
        <pc:picChg chg="del">
          <ac:chgData name="Jeremy Clifton" userId="S::wec@woodfordec.onmicrosoft.com::b7121016-a606-4e59-9b8c-d8cabdc242a8" providerId="AD" clId="Web-{E955CDC1-1020-33E2-E984-D1FDBA5B837C}" dt="2026-09-27T06:54:14.185" v="156"/>
          <ac:picMkLst>
            <pc:docMk/>
            <pc:sldMk cId="2071986937" sldId="4364"/>
            <ac:picMk id="10" creationId="{479A0DA2-8CB3-9F7E-4816-4DEDBB14AE34}"/>
          </ac:picMkLst>
        </pc:picChg>
      </pc:sldChg>
      <pc:sldChg chg="addSp delSp modSp add replId">
        <pc:chgData name="Jeremy Clifton" userId="S::wec@woodfordec.onmicrosoft.com::b7121016-a606-4e59-9b8c-d8cabdc242a8" providerId="AD" clId="Web-{E955CDC1-1020-33E2-E984-D1FDBA5B837C}" dt="2026-09-27T07:02:05.204" v="190" actId="1076"/>
        <pc:sldMkLst>
          <pc:docMk/>
          <pc:sldMk cId="3069813100" sldId="4365"/>
        </pc:sldMkLst>
        <pc:spChg chg="del">
          <ac:chgData name="Jeremy Clifton" userId="S::wec@woodfordec.onmicrosoft.com::b7121016-a606-4e59-9b8c-d8cabdc242a8" providerId="AD" clId="Web-{E955CDC1-1020-33E2-E984-D1FDBA5B837C}" dt="2026-09-27T07:01:59.375" v="187"/>
          <ac:spMkLst>
            <pc:docMk/>
            <pc:sldMk cId="3069813100" sldId="4365"/>
            <ac:spMk id="4" creationId="{837D4C24-3BCD-22ED-32A7-7E342DFC9B56}"/>
          </ac:spMkLst>
        </pc:spChg>
        <pc:picChg chg="del">
          <ac:chgData name="Jeremy Clifton" userId="S::wec@woodfordec.onmicrosoft.com::b7121016-a606-4e59-9b8c-d8cabdc242a8" providerId="AD" clId="Web-{E955CDC1-1020-33E2-E984-D1FDBA5B837C}" dt="2026-09-27T06:59:26.036" v="186"/>
          <ac:picMkLst>
            <pc:docMk/>
            <pc:sldMk cId="3069813100" sldId="4365"/>
            <ac:picMk id="2" creationId="{1A97D8F4-08AA-E285-D21C-169790681F91}"/>
          </ac:picMkLst>
        </pc:picChg>
        <pc:picChg chg="add mod">
          <ac:chgData name="Jeremy Clifton" userId="S::wec@woodfordec.onmicrosoft.com::b7121016-a606-4e59-9b8c-d8cabdc242a8" providerId="AD" clId="Web-{E955CDC1-1020-33E2-E984-D1FDBA5B837C}" dt="2026-09-27T07:02:05.204" v="190" actId="1076"/>
          <ac:picMkLst>
            <pc:docMk/>
            <pc:sldMk cId="3069813100" sldId="4365"/>
            <ac:picMk id="3" creationId="{5EFFC8B9-0A14-2B33-07D0-642DA9ACEBB8}"/>
          </ac:picMkLst>
        </pc:picChg>
      </pc:sldChg>
      <pc:sldChg chg="add del replId">
        <pc:chgData name="Jeremy Clifton" userId="S::wec@woodfordec.onmicrosoft.com::b7121016-a606-4e59-9b8c-d8cabdc242a8" providerId="AD" clId="Web-{E955CDC1-1020-33E2-E984-D1FDBA5B837C}" dt="2026-09-27T07:09:47.426" v="218"/>
        <pc:sldMkLst>
          <pc:docMk/>
          <pc:sldMk cId="1432185838" sldId="4366"/>
        </pc:sldMkLst>
      </pc:sldChg>
      <pc:sldChg chg="add replId">
        <pc:chgData name="Jeremy Clifton" userId="S::wec@woodfordec.onmicrosoft.com::b7121016-a606-4e59-9b8c-d8cabdc242a8" providerId="AD" clId="Web-{E955CDC1-1020-33E2-E984-D1FDBA5B837C}" dt="2026-09-27T07:05:33.642" v="195"/>
        <pc:sldMkLst>
          <pc:docMk/>
          <pc:sldMk cId="1528155349" sldId="4367"/>
        </pc:sldMkLst>
      </pc:sldChg>
      <pc:sldChg chg="addSp modSp add replId addAnim">
        <pc:chgData name="Jeremy Clifton" userId="S::wec@woodfordec.onmicrosoft.com::b7121016-a606-4e59-9b8c-d8cabdc242a8" providerId="AD" clId="Web-{E955CDC1-1020-33E2-E984-D1FDBA5B837C}" dt="2026-09-27T07:08:15.966" v="216" actId="14100"/>
        <pc:sldMkLst>
          <pc:docMk/>
          <pc:sldMk cId="1171471391" sldId="4368"/>
        </pc:sldMkLst>
        <pc:picChg chg="add mod">
          <ac:chgData name="Jeremy Clifton" userId="S::wec@woodfordec.onmicrosoft.com::b7121016-a606-4e59-9b8c-d8cabdc242a8" providerId="AD" clId="Web-{E955CDC1-1020-33E2-E984-D1FDBA5B837C}" dt="2026-09-27T07:08:15.966" v="216" actId="14100"/>
          <ac:picMkLst>
            <pc:docMk/>
            <pc:sldMk cId="1171471391" sldId="4368"/>
            <ac:picMk id="2" creationId="{CFF1639B-7500-AAE6-31B1-CC1EB803F07C}"/>
          </ac:picMkLst>
        </pc:picChg>
      </pc:sldChg>
      <pc:sldChg chg="add replId">
        <pc:chgData name="Jeremy Clifton" userId="S::wec@woodfordec.onmicrosoft.com::b7121016-a606-4e59-9b8c-d8cabdc242a8" providerId="AD" clId="Web-{E955CDC1-1020-33E2-E984-D1FDBA5B837C}" dt="2026-09-27T07:05:34.267" v="197"/>
        <pc:sldMkLst>
          <pc:docMk/>
          <pc:sldMk cId="1210698198" sldId="4369"/>
        </pc:sldMkLst>
      </pc:sldChg>
      <pc:sldChg chg="add replId">
        <pc:chgData name="Jeremy Clifton" userId="S::wec@woodfordec.onmicrosoft.com::b7121016-a606-4e59-9b8c-d8cabdc242a8" providerId="AD" clId="Web-{E955CDC1-1020-33E2-E984-D1FDBA5B837C}" dt="2026-09-27T07:09:10.345" v="217"/>
        <pc:sldMkLst>
          <pc:docMk/>
          <pc:sldMk cId="819112889" sldId="4370"/>
        </pc:sldMkLst>
      </pc:sldChg>
      <pc:sldChg chg="addSp modSp add replId addAnim">
        <pc:chgData name="Jeremy Clifton" userId="S::wec@woodfordec.onmicrosoft.com::b7121016-a606-4e59-9b8c-d8cabdc242a8" providerId="AD" clId="Web-{E955CDC1-1020-33E2-E984-D1FDBA5B837C}" dt="2026-09-27T07:10:21.444" v="226" actId="14100"/>
        <pc:sldMkLst>
          <pc:docMk/>
          <pc:sldMk cId="2323146344" sldId="4371"/>
        </pc:sldMkLst>
        <pc:picChg chg="add mod">
          <ac:chgData name="Jeremy Clifton" userId="S::wec@woodfordec.onmicrosoft.com::b7121016-a606-4e59-9b8c-d8cabdc242a8" providerId="AD" clId="Web-{E955CDC1-1020-33E2-E984-D1FDBA5B837C}" dt="2026-09-27T07:10:21.444" v="226" actId="14100"/>
          <ac:picMkLst>
            <pc:docMk/>
            <pc:sldMk cId="2323146344" sldId="4371"/>
            <ac:picMk id="2" creationId="{56EE51E9-E01B-812D-3194-06F40692A71F}"/>
          </ac:picMkLst>
        </pc:picChg>
      </pc:sldChg>
      <pc:sldChg chg="add replId">
        <pc:chgData name="Jeremy Clifton" userId="S::wec@woodfordec.onmicrosoft.com::b7121016-a606-4e59-9b8c-d8cabdc242a8" providerId="AD" clId="Web-{E955CDC1-1020-33E2-E984-D1FDBA5B837C}" dt="2026-09-27T07:26:43.518" v="227"/>
        <pc:sldMkLst>
          <pc:docMk/>
          <pc:sldMk cId="420138363" sldId="4372"/>
        </pc:sldMkLst>
      </pc:sldChg>
      <pc:sldChg chg="addSp modSp add ord replId">
        <pc:chgData name="Jeremy Clifton" userId="S::wec@woodfordec.onmicrosoft.com::b7121016-a606-4e59-9b8c-d8cabdc242a8" providerId="AD" clId="Web-{E955CDC1-1020-33E2-E984-D1FDBA5B837C}" dt="2026-09-27T08:05:48.335" v="745" actId="1076"/>
        <pc:sldMkLst>
          <pc:docMk/>
          <pc:sldMk cId="4265228133" sldId="4373"/>
        </pc:sldMkLst>
        <pc:picChg chg="add mod">
          <ac:chgData name="Jeremy Clifton" userId="S::wec@woodfordec.onmicrosoft.com::b7121016-a606-4e59-9b8c-d8cabdc242a8" providerId="AD" clId="Web-{E955CDC1-1020-33E2-E984-D1FDBA5B837C}" dt="2026-09-27T08:05:48.335" v="745" actId="1076"/>
          <ac:picMkLst>
            <pc:docMk/>
            <pc:sldMk cId="4265228133" sldId="4373"/>
            <ac:picMk id="2" creationId="{AC987E80-1313-DD54-0DF9-9D20F5558025}"/>
          </ac:picMkLst>
        </pc:picChg>
      </pc:sldChg>
      <pc:sldChg chg="addSp delSp modSp add replId">
        <pc:chgData name="Jeremy Clifton" userId="S::wec@woodfordec.onmicrosoft.com::b7121016-a606-4e59-9b8c-d8cabdc242a8" providerId="AD" clId="Web-{E955CDC1-1020-33E2-E984-D1FDBA5B837C}" dt="2026-09-27T07:31:06.866" v="375"/>
        <pc:sldMkLst>
          <pc:docMk/>
          <pc:sldMk cId="1300988844" sldId="4374"/>
        </pc:sldMkLst>
        <pc:picChg chg="add del mod modCrop">
          <ac:chgData name="Jeremy Clifton" userId="S::wec@woodfordec.onmicrosoft.com::b7121016-a606-4e59-9b8c-d8cabdc242a8" providerId="AD" clId="Web-{E955CDC1-1020-33E2-E984-D1FDBA5B837C}" dt="2026-09-27T07:30:41.442" v="367"/>
          <ac:picMkLst>
            <pc:docMk/>
            <pc:sldMk cId="1300988844" sldId="4374"/>
            <ac:picMk id="2" creationId="{16EF6152-790F-1CF2-D406-0DA39F396752}"/>
          </ac:picMkLst>
        </pc:picChg>
        <pc:picChg chg="add mod modCrop">
          <ac:chgData name="Jeremy Clifton" userId="S::wec@woodfordec.onmicrosoft.com::b7121016-a606-4e59-9b8c-d8cabdc242a8" providerId="AD" clId="Web-{E955CDC1-1020-33E2-E984-D1FDBA5B837C}" dt="2026-09-27T07:31:06.866" v="375"/>
          <ac:picMkLst>
            <pc:docMk/>
            <pc:sldMk cId="1300988844" sldId="4374"/>
            <ac:picMk id="3" creationId="{60B28E65-DF08-200F-15AB-7F6D391C28AE}"/>
          </ac:picMkLst>
        </pc:picChg>
      </pc:sldChg>
      <pc:sldChg chg="addSp delSp modSp add replId">
        <pc:chgData name="Jeremy Clifton" userId="S::wec@woodfordec.onmicrosoft.com::b7121016-a606-4e59-9b8c-d8cabdc242a8" providerId="AD" clId="Web-{E955CDC1-1020-33E2-E984-D1FDBA5B837C}" dt="2026-09-27T08:48:52.827" v="940"/>
        <pc:sldMkLst>
          <pc:docMk/>
          <pc:sldMk cId="2894756735" sldId="4375"/>
        </pc:sldMkLst>
        <pc:spChg chg="mod">
          <ac:chgData name="Jeremy Clifton" userId="S::wec@woodfordec.onmicrosoft.com::b7121016-a606-4e59-9b8c-d8cabdc242a8" providerId="AD" clId="Web-{E955CDC1-1020-33E2-E984-D1FDBA5B837C}" dt="2026-09-27T08:47:38.777" v="921" actId="20577"/>
          <ac:spMkLst>
            <pc:docMk/>
            <pc:sldMk cId="2894756735" sldId="4375"/>
            <ac:spMk id="3" creationId="{8D6671BC-E0A2-4260-DC3C-96D371CC182A}"/>
          </ac:spMkLst>
        </pc:spChg>
        <pc:picChg chg="add del">
          <ac:chgData name="Jeremy Clifton" userId="S::wec@woodfordec.onmicrosoft.com::b7121016-a606-4e59-9b8c-d8cabdc242a8" providerId="AD" clId="Web-{E955CDC1-1020-33E2-E984-D1FDBA5B837C}" dt="2026-09-27T08:48:52.827" v="940"/>
          <ac:picMkLst>
            <pc:docMk/>
            <pc:sldMk cId="2894756735" sldId="4375"/>
            <ac:picMk id="4" creationId="{12502B4C-53C8-CE87-2DA4-DE1A3399D2F9}"/>
          </ac:picMkLst>
        </pc:picChg>
      </pc:sldChg>
      <pc:sldChg chg="modSp add replId">
        <pc:chgData name="Jeremy Clifton" userId="S::wec@woodfordec.onmicrosoft.com::b7121016-a606-4e59-9b8c-d8cabdc242a8" providerId="AD" clId="Web-{E955CDC1-1020-33E2-E984-D1FDBA5B837C}" dt="2026-09-27T07:39:25.075" v="465" actId="20577"/>
        <pc:sldMkLst>
          <pc:docMk/>
          <pc:sldMk cId="4211901612" sldId="4376"/>
        </pc:sldMkLst>
        <pc:spChg chg="mod">
          <ac:chgData name="Jeremy Clifton" userId="S::wec@woodfordec.onmicrosoft.com::b7121016-a606-4e59-9b8c-d8cabdc242a8" providerId="AD" clId="Web-{E955CDC1-1020-33E2-E984-D1FDBA5B837C}" dt="2026-09-27T07:39:25.075" v="465" actId="20577"/>
          <ac:spMkLst>
            <pc:docMk/>
            <pc:sldMk cId="4211901612" sldId="4376"/>
            <ac:spMk id="3" creationId="{9287F8A7-6376-4FD1-D980-F42EDA487939}"/>
          </ac:spMkLst>
        </pc:spChg>
      </pc:sldChg>
      <pc:sldChg chg="addSp modSp add replId">
        <pc:chgData name="Jeremy Clifton" userId="S::wec@woodfordec.onmicrosoft.com::b7121016-a606-4e59-9b8c-d8cabdc242a8" providerId="AD" clId="Web-{E955CDC1-1020-33E2-E984-D1FDBA5B837C}" dt="2026-09-27T08:49:12.186" v="942"/>
        <pc:sldMkLst>
          <pc:docMk/>
          <pc:sldMk cId="489699314" sldId="4377"/>
        </pc:sldMkLst>
        <pc:spChg chg="mod">
          <ac:chgData name="Jeremy Clifton" userId="S::wec@woodfordec.onmicrosoft.com::b7121016-a606-4e59-9b8c-d8cabdc242a8" providerId="AD" clId="Web-{E955CDC1-1020-33E2-E984-D1FDBA5B837C}" dt="2026-09-27T08:17:10.266" v="860" actId="20577"/>
          <ac:spMkLst>
            <pc:docMk/>
            <pc:sldMk cId="489699314" sldId="4377"/>
            <ac:spMk id="3" creationId="{D60CEBF6-625B-B88E-59DB-3EBC9DFFBF6A}"/>
          </ac:spMkLst>
        </pc:spChg>
        <pc:picChg chg="add">
          <ac:chgData name="Jeremy Clifton" userId="S::wec@woodfordec.onmicrosoft.com::b7121016-a606-4e59-9b8c-d8cabdc242a8" providerId="AD" clId="Web-{E955CDC1-1020-33E2-E984-D1FDBA5B837C}" dt="2026-09-27T08:49:12.186" v="942"/>
          <ac:picMkLst>
            <pc:docMk/>
            <pc:sldMk cId="489699314" sldId="4377"/>
            <ac:picMk id="4" creationId="{F5D072B5-97E1-4EAF-72A7-7151FC053FFF}"/>
          </ac:picMkLst>
        </pc:picChg>
      </pc:sldChg>
      <pc:sldChg chg="addSp modSp add replId">
        <pc:chgData name="Jeremy Clifton" userId="S::wec@woodfordec.onmicrosoft.com::b7121016-a606-4e59-9b8c-d8cabdc242a8" providerId="AD" clId="Web-{E955CDC1-1020-33E2-E984-D1FDBA5B837C}" dt="2026-09-27T08:48:43.529" v="938"/>
        <pc:sldMkLst>
          <pc:docMk/>
          <pc:sldMk cId="2814541420" sldId="4378"/>
        </pc:sldMkLst>
        <pc:spChg chg="mod">
          <ac:chgData name="Jeremy Clifton" userId="S::wec@woodfordec.onmicrosoft.com::b7121016-a606-4e59-9b8c-d8cabdc242a8" providerId="AD" clId="Web-{E955CDC1-1020-33E2-E984-D1FDBA5B837C}" dt="2026-09-27T07:45:10.601" v="503" actId="20577"/>
          <ac:spMkLst>
            <pc:docMk/>
            <pc:sldMk cId="2814541420" sldId="4378"/>
            <ac:spMk id="3" creationId="{E2BA5943-D98D-C7FD-B5FF-A886E54EBA8D}"/>
          </ac:spMkLst>
        </pc:spChg>
        <pc:picChg chg="add">
          <ac:chgData name="Jeremy Clifton" userId="S::wec@woodfordec.onmicrosoft.com::b7121016-a606-4e59-9b8c-d8cabdc242a8" providerId="AD" clId="Web-{E955CDC1-1020-33E2-E984-D1FDBA5B837C}" dt="2026-09-27T08:48:43.529" v="938"/>
          <ac:picMkLst>
            <pc:docMk/>
            <pc:sldMk cId="2814541420" sldId="4378"/>
            <ac:picMk id="4" creationId="{8559C1C2-0D09-64FC-EC67-A96EBB769CEB}"/>
          </ac:picMkLst>
        </pc:picChg>
      </pc:sldChg>
      <pc:sldChg chg="addSp modSp add replId">
        <pc:chgData name="Jeremy Clifton" userId="S::wec@woodfordec.onmicrosoft.com::b7121016-a606-4e59-9b8c-d8cabdc242a8" providerId="AD" clId="Web-{E955CDC1-1020-33E2-E984-D1FDBA5B837C}" dt="2026-09-27T08:48:56.514" v="941"/>
        <pc:sldMkLst>
          <pc:docMk/>
          <pc:sldMk cId="1961992870" sldId="4379"/>
        </pc:sldMkLst>
        <pc:spChg chg="mod">
          <ac:chgData name="Jeremy Clifton" userId="S::wec@woodfordec.onmicrosoft.com::b7121016-a606-4e59-9b8c-d8cabdc242a8" providerId="AD" clId="Web-{E955CDC1-1020-33E2-E984-D1FDBA5B837C}" dt="2026-09-27T07:45:00.444" v="498" actId="20577"/>
          <ac:spMkLst>
            <pc:docMk/>
            <pc:sldMk cId="1961992870" sldId="4379"/>
            <ac:spMk id="3" creationId="{445339C3-3776-50D4-E29F-94BE12BBB7D7}"/>
          </ac:spMkLst>
        </pc:spChg>
        <pc:picChg chg="add">
          <ac:chgData name="Jeremy Clifton" userId="S::wec@woodfordec.onmicrosoft.com::b7121016-a606-4e59-9b8c-d8cabdc242a8" providerId="AD" clId="Web-{E955CDC1-1020-33E2-E984-D1FDBA5B837C}" dt="2026-09-27T08:48:56.514" v="941"/>
          <ac:picMkLst>
            <pc:docMk/>
            <pc:sldMk cId="1961992870" sldId="4379"/>
            <ac:picMk id="4" creationId="{F8DA139C-E099-6E7A-AF90-95F528299DB2}"/>
          </ac:picMkLst>
        </pc:picChg>
      </pc:sldChg>
      <pc:sldChg chg="modSp add ord replId">
        <pc:chgData name="Jeremy Clifton" userId="S::wec@woodfordec.onmicrosoft.com::b7121016-a606-4e59-9b8c-d8cabdc242a8" providerId="AD" clId="Web-{E955CDC1-1020-33E2-E984-D1FDBA5B837C}" dt="2026-09-27T08:47:56.997" v="929" actId="20577"/>
        <pc:sldMkLst>
          <pc:docMk/>
          <pc:sldMk cId="1165838264" sldId="4380"/>
        </pc:sldMkLst>
        <pc:spChg chg="mod">
          <ac:chgData name="Jeremy Clifton" userId="S::wec@woodfordec.onmicrosoft.com::b7121016-a606-4e59-9b8c-d8cabdc242a8" providerId="AD" clId="Web-{E955CDC1-1020-33E2-E984-D1FDBA5B837C}" dt="2026-09-27T08:47:56.997" v="929" actId="20577"/>
          <ac:spMkLst>
            <pc:docMk/>
            <pc:sldMk cId="1165838264" sldId="4380"/>
            <ac:spMk id="3" creationId="{5A477156-43F2-A4EA-51FF-2C8BADD1A2DA}"/>
          </ac:spMkLst>
        </pc:spChg>
      </pc:sldChg>
      <pc:sldChg chg="addSp modSp add replId">
        <pc:chgData name="Jeremy Clifton" userId="S::wec@woodfordec.onmicrosoft.com::b7121016-a606-4e59-9b8c-d8cabdc242a8" providerId="AD" clId="Web-{E955CDC1-1020-33E2-E984-D1FDBA5B837C}" dt="2026-09-27T08:50:14.689" v="950" actId="14100"/>
        <pc:sldMkLst>
          <pc:docMk/>
          <pc:sldMk cId="1382897745" sldId="4381"/>
        </pc:sldMkLst>
        <pc:spChg chg="mod">
          <ac:chgData name="Jeremy Clifton" userId="S::wec@woodfordec.onmicrosoft.com::b7121016-a606-4e59-9b8c-d8cabdc242a8" providerId="AD" clId="Web-{E955CDC1-1020-33E2-E984-D1FDBA5B837C}" dt="2026-09-27T07:58:14.613" v="688" actId="20577"/>
          <ac:spMkLst>
            <pc:docMk/>
            <pc:sldMk cId="1382897745" sldId="4381"/>
            <ac:spMk id="3" creationId="{B3BA69E5-A9D5-0849-9FB4-19AD117F686A}"/>
          </ac:spMkLst>
        </pc:spChg>
        <pc:picChg chg="add mod">
          <ac:chgData name="Jeremy Clifton" userId="S::wec@woodfordec.onmicrosoft.com::b7121016-a606-4e59-9b8c-d8cabdc242a8" providerId="AD" clId="Web-{E955CDC1-1020-33E2-E984-D1FDBA5B837C}" dt="2026-09-27T08:50:14.689" v="950" actId="14100"/>
          <ac:picMkLst>
            <pc:docMk/>
            <pc:sldMk cId="1382897745" sldId="4381"/>
            <ac:picMk id="2" creationId="{F3F36AB5-4EB1-54F6-A660-98B0C71CFF27}"/>
          </ac:picMkLst>
        </pc:picChg>
      </pc:sldChg>
      <pc:sldChg chg="addSp add replId">
        <pc:chgData name="Jeremy Clifton" userId="S::wec@woodfordec.onmicrosoft.com::b7121016-a606-4e59-9b8c-d8cabdc242a8" providerId="AD" clId="Web-{E955CDC1-1020-33E2-E984-D1FDBA5B837C}" dt="2026-09-27T08:50:17.454" v="951"/>
        <pc:sldMkLst>
          <pc:docMk/>
          <pc:sldMk cId="3710549721" sldId="4382"/>
        </pc:sldMkLst>
        <pc:picChg chg="add">
          <ac:chgData name="Jeremy Clifton" userId="S::wec@woodfordec.onmicrosoft.com::b7121016-a606-4e59-9b8c-d8cabdc242a8" providerId="AD" clId="Web-{E955CDC1-1020-33E2-E984-D1FDBA5B837C}" dt="2026-09-27T08:50:17.454" v="951"/>
          <ac:picMkLst>
            <pc:docMk/>
            <pc:sldMk cId="3710549721" sldId="4382"/>
            <ac:picMk id="4" creationId="{BA6DD7B9-4F55-3AB8-A641-CDE26382F235}"/>
          </ac:picMkLst>
        </pc:picChg>
      </pc:sldChg>
      <pc:sldChg chg="addSp modSp add replId">
        <pc:chgData name="Jeremy Clifton" userId="S::wec@woodfordec.onmicrosoft.com::b7121016-a606-4e59-9b8c-d8cabdc242a8" providerId="AD" clId="Web-{E955CDC1-1020-33E2-E984-D1FDBA5B837C}" dt="2026-09-27T08:50:23.033" v="955" actId="20577"/>
        <pc:sldMkLst>
          <pc:docMk/>
          <pc:sldMk cId="2679615850" sldId="4383"/>
        </pc:sldMkLst>
        <pc:spChg chg="mod">
          <ac:chgData name="Jeremy Clifton" userId="S::wec@woodfordec.onmicrosoft.com::b7121016-a606-4e59-9b8c-d8cabdc242a8" providerId="AD" clId="Web-{E955CDC1-1020-33E2-E984-D1FDBA5B837C}" dt="2026-09-27T08:50:23.033" v="955" actId="20577"/>
          <ac:spMkLst>
            <pc:docMk/>
            <pc:sldMk cId="2679615850" sldId="4383"/>
            <ac:spMk id="3" creationId="{D71C174A-E2FB-8F68-669C-8A4FFC9190A2}"/>
          </ac:spMkLst>
        </pc:spChg>
        <pc:picChg chg="add">
          <ac:chgData name="Jeremy Clifton" userId="S::wec@woodfordec.onmicrosoft.com::b7121016-a606-4e59-9b8c-d8cabdc242a8" providerId="AD" clId="Web-{E955CDC1-1020-33E2-E984-D1FDBA5B837C}" dt="2026-09-27T08:50:20.345" v="952"/>
          <ac:picMkLst>
            <pc:docMk/>
            <pc:sldMk cId="2679615850" sldId="4383"/>
            <ac:picMk id="4" creationId="{55D68666-1B14-4051-43B9-82BFCB608988}"/>
          </ac:picMkLst>
        </pc:picChg>
      </pc:sldChg>
      <pc:sldChg chg="add del replId">
        <pc:chgData name="Jeremy Clifton" userId="S::wec@woodfordec.onmicrosoft.com::b7121016-a606-4e59-9b8c-d8cabdc242a8" providerId="AD" clId="Web-{E955CDC1-1020-33E2-E984-D1FDBA5B837C}" dt="2026-09-27T08:46:36.103" v="887"/>
        <pc:sldMkLst>
          <pc:docMk/>
          <pc:sldMk cId="3980410773" sldId="4384"/>
        </pc:sldMkLst>
      </pc:sldChg>
      <pc:sldChg chg="add ord replId">
        <pc:chgData name="Jeremy Clifton" userId="S::wec@woodfordec.onmicrosoft.com::b7121016-a606-4e59-9b8c-d8cabdc242a8" providerId="AD" clId="Web-{E955CDC1-1020-33E2-E984-D1FDBA5B837C}" dt="2026-09-27T08:10:14.355" v="747"/>
        <pc:sldMkLst>
          <pc:docMk/>
          <pc:sldMk cId="3551021402" sldId="4385"/>
        </pc:sldMkLst>
      </pc:sldChg>
      <pc:sldChg chg="modSp add del replId">
        <pc:chgData name="Jeremy Clifton" userId="S::wec@woodfordec.onmicrosoft.com::b7121016-a606-4e59-9b8c-d8cabdc242a8" providerId="AD" clId="Web-{E955CDC1-1020-33E2-E984-D1FDBA5B837C}" dt="2026-09-27T08:46:40.666" v="889"/>
        <pc:sldMkLst>
          <pc:docMk/>
          <pc:sldMk cId="2089712038" sldId="4386"/>
        </pc:sldMkLst>
        <pc:spChg chg="mod">
          <ac:chgData name="Jeremy Clifton" userId="S::wec@woodfordec.onmicrosoft.com::b7121016-a606-4e59-9b8c-d8cabdc242a8" providerId="AD" clId="Web-{E955CDC1-1020-33E2-E984-D1FDBA5B837C}" dt="2026-09-27T08:11:35.429" v="769" actId="20577"/>
          <ac:spMkLst>
            <pc:docMk/>
            <pc:sldMk cId="2089712038" sldId="4386"/>
            <ac:spMk id="3" creationId="{5FCCDAA8-BE4F-41F5-B7E2-FFBB53963B88}"/>
          </ac:spMkLst>
        </pc:spChg>
      </pc:sldChg>
      <pc:sldChg chg="add del replId">
        <pc:chgData name="Jeremy Clifton" userId="S::wec@woodfordec.onmicrosoft.com::b7121016-a606-4e59-9b8c-d8cabdc242a8" providerId="AD" clId="Web-{E955CDC1-1020-33E2-E984-D1FDBA5B837C}" dt="2026-09-27T08:46:38.275" v="888"/>
        <pc:sldMkLst>
          <pc:docMk/>
          <pc:sldMk cId="2453376209" sldId="4387"/>
        </pc:sldMkLst>
      </pc:sldChg>
      <pc:sldChg chg="addSp delSp add replId">
        <pc:chgData name="Jeremy Clifton" userId="S::wec@woodfordec.onmicrosoft.com::b7121016-a606-4e59-9b8c-d8cabdc242a8" providerId="AD" clId="Web-{E955CDC1-1020-33E2-E984-D1FDBA5B837C}" dt="2026-09-27T08:49:25.609" v="947"/>
        <pc:sldMkLst>
          <pc:docMk/>
          <pc:sldMk cId="3230041333" sldId="4388"/>
        </pc:sldMkLst>
        <pc:picChg chg="add del">
          <ac:chgData name="Jeremy Clifton" userId="S::wec@woodfordec.onmicrosoft.com::b7121016-a606-4e59-9b8c-d8cabdc242a8" providerId="AD" clId="Web-{E955CDC1-1020-33E2-E984-D1FDBA5B837C}" dt="2026-09-27T08:49:25.609" v="947"/>
          <ac:picMkLst>
            <pc:docMk/>
            <pc:sldMk cId="3230041333" sldId="4388"/>
            <ac:picMk id="4" creationId="{2FD6777F-4A3F-F0F0-87D0-788FA9FE5990}"/>
          </ac:picMkLst>
        </pc:picChg>
      </pc:sldChg>
      <pc:sldChg chg="addSp modSp add replId">
        <pc:chgData name="Jeremy Clifton" userId="S::wec@woodfordec.onmicrosoft.com::b7121016-a606-4e59-9b8c-d8cabdc242a8" providerId="AD" clId="Web-{E955CDC1-1020-33E2-E984-D1FDBA5B837C}" dt="2026-09-27T08:49:14.562" v="943"/>
        <pc:sldMkLst>
          <pc:docMk/>
          <pc:sldMk cId="711163627" sldId="4389"/>
        </pc:sldMkLst>
        <pc:spChg chg="mod">
          <ac:chgData name="Jeremy Clifton" userId="S::wec@woodfordec.onmicrosoft.com::b7121016-a606-4e59-9b8c-d8cabdc242a8" providerId="AD" clId="Web-{E955CDC1-1020-33E2-E984-D1FDBA5B837C}" dt="2026-09-27T08:30:07.200" v="875" actId="20577"/>
          <ac:spMkLst>
            <pc:docMk/>
            <pc:sldMk cId="711163627" sldId="4389"/>
            <ac:spMk id="3" creationId="{FAF7299E-30FE-11DC-21F1-B5234E92EE45}"/>
          </ac:spMkLst>
        </pc:spChg>
        <pc:picChg chg="add">
          <ac:chgData name="Jeremy Clifton" userId="S::wec@woodfordec.onmicrosoft.com::b7121016-a606-4e59-9b8c-d8cabdc242a8" providerId="AD" clId="Web-{E955CDC1-1020-33E2-E984-D1FDBA5B837C}" dt="2026-09-27T08:49:14.562" v="943"/>
          <ac:picMkLst>
            <pc:docMk/>
            <pc:sldMk cId="711163627" sldId="4389"/>
            <ac:picMk id="4" creationId="{30424628-434F-C51D-0CE1-A22D16F0A856}"/>
          </ac:picMkLst>
        </pc:picChg>
      </pc:sldChg>
      <pc:sldChg chg="addSp delSp modSp add replId">
        <pc:chgData name="Jeremy Clifton" userId="S::wec@woodfordec.onmicrosoft.com::b7121016-a606-4e59-9b8c-d8cabdc242a8" providerId="AD" clId="Web-{E955CDC1-1020-33E2-E984-D1FDBA5B837C}" dt="2026-09-27T08:49:23.421" v="946"/>
        <pc:sldMkLst>
          <pc:docMk/>
          <pc:sldMk cId="4275569011" sldId="4390"/>
        </pc:sldMkLst>
        <pc:spChg chg="mod">
          <ac:chgData name="Jeremy Clifton" userId="S::wec@woodfordec.onmicrosoft.com::b7121016-a606-4e59-9b8c-d8cabdc242a8" providerId="AD" clId="Web-{E955CDC1-1020-33E2-E984-D1FDBA5B837C}" dt="2026-09-27T08:48:20.200" v="933" actId="20577"/>
          <ac:spMkLst>
            <pc:docMk/>
            <pc:sldMk cId="4275569011" sldId="4390"/>
            <ac:spMk id="3" creationId="{6F634231-DF3C-5553-F82A-6623911DAE81}"/>
          </ac:spMkLst>
        </pc:spChg>
        <pc:picChg chg="add del">
          <ac:chgData name="Jeremy Clifton" userId="S::wec@woodfordec.onmicrosoft.com::b7121016-a606-4e59-9b8c-d8cabdc242a8" providerId="AD" clId="Web-{E955CDC1-1020-33E2-E984-D1FDBA5B837C}" dt="2026-09-27T08:49:23.421" v="946"/>
          <ac:picMkLst>
            <pc:docMk/>
            <pc:sldMk cId="4275569011" sldId="4390"/>
            <ac:picMk id="4" creationId="{A90C72B7-4059-031D-CFF8-9C724FBD0168}"/>
          </ac:picMkLst>
        </pc:picChg>
      </pc:sldChg>
    </pc:docChg>
  </pc:docChgLst>
  <pc:docChgLst>
    <pc:chgData name="Jeremy Clifton" userId="S::wec@woodfordec.onmicrosoft.com::b7121016-a606-4e59-9b8c-d8cabdc242a8" providerId="AD" clId="Web-{DE20F9C6-5686-59B2-24D8-20ED460148AA}"/>
    <pc:docChg chg="addSld delSld modSld sldOrd">
      <pc:chgData name="Jeremy Clifton" userId="S::wec@woodfordec.onmicrosoft.com::b7121016-a606-4e59-9b8c-d8cabdc242a8" providerId="AD" clId="Web-{DE20F9C6-5686-59B2-24D8-20ED460148AA}" dt="2026-09-13T09:01:56.776" v="633"/>
      <pc:docMkLst>
        <pc:docMk/>
      </pc:docMkLst>
      <pc:sldChg chg="addSp delSp modSp ord">
        <pc:chgData name="Jeremy Clifton" userId="S::wec@woodfordec.onmicrosoft.com::b7121016-a606-4e59-9b8c-d8cabdc242a8" providerId="AD" clId="Web-{DE20F9C6-5686-59B2-24D8-20ED460148AA}" dt="2026-09-13T07:39:47.290" v="527" actId="1076"/>
        <pc:sldMkLst>
          <pc:docMk/>
          <pc:sldMk cId="2072321046" sldId="4258"/>
        </pc:sldMkLst>
        <pc:spChg chg="mod">
          <ac:chgData name="Jeremy Clifton" userId="S::wec@woodfordec.onmicrosoft.com::b7121016-a606-4e59-9b8c-d8cabdc242a8" providerId="AD" clId="Web-{DE20F9C6-5686-59B2-24D8-20ED460148AA}" dt="2026-09-13T07:39:42.587" v="525" actId="20577"/>
          <ac:spMkLst>
            <pc:docMk/>
            <pc:sldMk cId="2072321046" sldId="4258"/>
            <ac:spMk id="3" creationId="{D33ABBDC-4813-797E-7F92-B4622DBA9C98}"/>
          </ac:spMkLst>
        </pc:spChg>
      </pc:sldChg>
    </pc:docChg>
  </pc:docChgLst>
  <pc:docChgLst>
    <pc:chgData name="Jeremy Clifton" userId="S::wec@woodfordec.onmicrosoft.com::b7121016-a606-4e59-9b8c-d8cabdc242a8" providerId="AD" clId="Web-{DEA657B2-1A90-1CD3-7B23-C079B42954AF}"/>
    <pc:docChg chg="addSld delSld modSld sldOrd">
      <pc:chgData name="Jeremy Clifton" userId="S::wec@woodfordec.onmicrosoft.com::b7121016-a606-4e59-9b8c-d8cabdc242a8" providerId="AD" clId="Web-{DEA657B2-1A90-1CD3-7B23-C079B42954AF}" dt="2026-08-30T08:59:06.132" v="764" actId="14100"/>
      <pc:docMkLst>
        <pc:docMk/>
      </pc:docMkLst>
      <pc:sldChg chg="add ord replId">
        <pc:chgData name="Jeremy Clifton" userId="S::wec@woodfordec.onmicrosoft.com::b7121016-a606-4e59-9b8c-d8cabdc242a8" providerId="AD" clId="Web-{DEA657B2-1A90-1CD3-7B23-C079B42954AF}" dt="2026-08-30T08:32:08.001" v="448"/>
        <pc:sldMkLst>
          <pc:docMk/>
          <pc:sldMk cId="2072321046" sldId="425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8295"/>
          </a:xfrm>
          <a:prstGeom prst="rect">
            <a:avLst/>
          </a:prstGeom>
        </p:spPr>
        <p:txBody>
          <a:bodyPr vert="horz" lIns="91330" tIns="45665" rIns="91330" bIns="4566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330" tIns="45665" rIns="91330" bIns="45665" rtlCol="0"/>
          <a:lstStyle>
            <a:lvl1pPr algn="r">
              <a:defRPr sz="1200"/>
            </a:lvl1pPr>
          </a:lstStyle>
          <a:p>
            <a:fld id="{D53EB7DD-7AB6-42BD-9F39-79E2E8754541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7513" y="1241425"/>
            <a:ext cx="5959475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30" tIns="45665" rIns="91330" bIns="45665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487"/>
            <a:ext cx="5435600" cy="3910488"/>
          </a:xfrm>
          <a:prstGeom prst="rect">
            <a:avLst/>
          </a:prstGeom>
        </p:spPr>
        <p:txBody>
          <a:bodyPr vert="horz" lIns="91330" tIns="45665" rIns="91330" bIns="4566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3107"/>
            <a:ext cx="2944283" cy="498294"/>
          </a:xfrm>
          <a:prstGeom prst="rect">
            <a:avLst/>
          </a:prstGeom>
        </p:spPr>
        <p:txBody>
          <a:bodyPr vert="horz" lIns="91330" tIns="45665" rIns="91330" bIns="4566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330" tIns="45665" rIns="91330" bIns="45665" rtlCol="0" anchor="b"/>
          <a:lstStyle>
            <a:lvl1pPr algn="r">
              <a:defRPr sz="1200"/>
            </a:lvl1pPr>
          </a:lstStyle>
          <a:p>
            <a:fld id="{C57F6B98-AE3F-4561-ACA5-C79A3D72D9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576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2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63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45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27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09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90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72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54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1435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77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9570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1221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6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5573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6215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4113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6715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2557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460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23B5-3E63-4248-9393-5DCE9F5782DE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5616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F23B5-3E63-4248-9393-5DCE9F5782DE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247B0-9984-438F-8AC6-01AF0A09CC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989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BB9FB-0AB7-1C06-CC97-258ED3EF2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nsiders and Outsiders - Habits of the Heart">
            <a:extLst>
              <a:ext uri="{FF2B5EF4-FFF2-40B4-BE49-F238E27FC236}">
                <a16:creationId xmlns:a16="http://schemas.microsoft.com/office/drawing/2014/main" id="{60B28E65-DF08-200F-15AB-7F6D391C28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65" t="7570" r="18111" b="4225"/>
          <a:stretch>
            <a:fillRect/>
          </a:stretch>
        </p:blipFill>
        <p:spPr>
          <a:xfrm>
            <a:off x="3045460" y="770145"/>
            <a:ext cx="6427104" cy="552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988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26545-EA51-CC8C-F75A-FF2480BB8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D33ABBDC-4813-797E-7F92-B4622DBA9C98}"/>
              </a:ext>
            </a:extLst>
          </p:cNvPr>
          <p:cNvSpPr txBox="1"/>
          <p:nvPr/>
        </p:nvSpPr>
        <p:spPr>
          <a:xfrm>
            <a:off x="277068" y="252919"/>
            <a:ext cx="11598853" cy="212365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0" indent="-1143000">
              <a:buAutoNum type="arabicPeriod"/>
            </a:pPr>
            <a:r>
              <a:rPr lang="en-US" sz="8800" b="1" u="sng" dirty="0">
                <a:solidFill>
                  <a:schemeClr val="bg2"/>
                </a:solidFill>
                <a:ea typeface="Calibri"/>
                <a:cs typeface="Calibri"/>
              </a:rPr>
              <a:t>The outsiders</a:t>
            </a:r>
          </a:p>
          <a:p>
            <a:pPr marL="1599565" lvl="1" indent="-1143000">
              <a:buFont typeface="Courier New"/>
              <a:buChar char="o"/>
            </a:pPr>
            <a:r>
              <a:rPr lang="en-US" sz="4400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the crowd (v7-12)</a:t>
            </a:r>
          </a:p>
        </p:txBody>
      </p:sp>
      <p:pic>
        <p:nvPicPr>
          <p:cNvPr id="4" name="Picture 3" descr="Insiders and Outsiders - Habits of the Heart">
            <a:extLst>
              <a:ext uri="{FF2B5EF4-FFF2-40B4-BE49-F238E27FC236}">
                <a16:creationId xmlns:a16="http://schemas.microsoft.com/office/drawing/2014/main" id="{717AF553-EEDB-F3C5-8E1C-ED8F5F2DA0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65" t="7570" r="18111" b="4225"/>
          <a:stretch>
            <a:fillRect/>
          </a:stretch>
        </p:blipFill>
        <p:spPr>
          <a:xfrm>
            <a:off x="9094940" y="255795"/>
            <a:ext cx="2787449" cy="2409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321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398E3-51B2-72D1-4F9B-EC966E43F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9287F8A7-6376-4FD1-D980-F42EDA487939}"/>
              </a:ext>
            </a:extLst>
          </p:cNvPr>
          <p:cNvSpPr txBox="1"/>
          <p:nvPr/>
        </p:nvSpPr>
        <p:spPr>
          <a:xfrm>
            <a:off x="277068" y="252919"/>
            <a:ext cx="11598853" cy="280076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0" indent="-1143000">
              <a:buAutoNum type="arabicPeriod"/>
            </a:pPr>
            <a:r>
              <a:rPr lang="en-US" sz="8800" b="1" u="sng" dirty="0">
                <a:solidFill>
                  <a:schemeClr val="bg2"/>
                </a:solidFill>
                <a:ea typeface="Calibri"/>
                <a:cs typeface="Calibri"/>
              </a:rPr>
              <a:t>The outsiders</a:t>
            </a:r>
          </a:p>
          <a:p>
            <a:pPr marL="1599565" lvl="1" indent="-1143000">
              <a:buFont typeface="Courier New"/>
              <a:buChar char="o"/>
            </a:pPr>
            <a:r>
              <a:rPr lang="en-US" sz="4400" b="1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the crowd</a:t>
            </a:r>
            <a:r>
              <a:rPr lang="en-US" sz="4400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 who were there for what they could get (v7-12)</a:t>
            </a:r>
          </a:p>
        </p:txBody>
      </p:sp>
    </p:spTree>
    <p:extLst>
      <p:ext uri="{BB962C8B-B14F-4D97-AF65-F5344CB8AC3E}">
        <p14:creationId xmlns:p14="http://schemas.microsoft.com/office/powerpoint/2010/main" val="4211901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D4B23-59ED-4C8C-B36B-8D959FE8C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E2BA5943-D98D-C7FD-B5FF-A886E54EBA8D}"/>
              </a:ext>
            </a:extLst>
          </p:cNvPr>
          <p:cNvSpPr txBox="1"/>
          <p:nvPr/>
        </p:nvSpPr>
        <p:spPr>
          <a:xfrm>
            <a:off x="277068" y="252919"/>
            <a:ext cx="11598853" cy="280076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0" indent="-1143000">
              <a:buAutoNum type="arabicPeriod"/>
            </a:pPr>
            <a:r>
              <a:rPr lang="en-US" sz="8800" b="1" u="sng" dirty="0">
                <a:solidFill>
                  <a:schemeClr val="bg2"/>
                </a:solidFill>
                <a:ea typeface="Calibri"/>
                <a:cs typeface="Calibri"/>
              </a:rPr>
              <a:t>The outsiders</a:t>
            </a:r>
          </a:p>
          <a:p>
            <a:pPr marL="1599565" lvl="1" indent="-1143000">
              <a:buFont typeface="Courier New"/>
              <a:buChar char="o"/>
            </a:pPr>
            <a:r>
              <a:rPr lang="en-US" sz="4400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the crowd (v7-12)</a:t>
            </a:r>
          </a:p>
          <a:p>
            <a:pPr marL="1599565" lvl="1" indent="-1143000">
              <a:buFont typeface="Courier New"/>
              <a:buChar char="o"/>
            </a:pPr>
            <a:r>
              <a:rPr lang="en-US" sz="4400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Jesus' family (v20-21)</a:t>
            </a:r>
          </a:p>
        </p:txBody>
      </p:sp>
      <p:pic>
        <p:nvPicPr>
          <p:cNvPr id="4" name="Picture 3" descr="Insiders and Outsiders - Habits of the Heart">
            <a:extLst>
              <a:ext uri="{FF2B5EF4-FFF2-40B4-BE49-F238E27FC236}">
                <a16:creationId xmlns:a16="http://schemas.microsoft.com/office/drawing/2014/main" id="{8559C1C2-0D09-64FC-EC67-A96EBB769C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65" t="7570" r="18111" b="4225"/>
          <a:stretch>
            <a:fillRect/>
          </a:stretch>
        </p:blipFill>
        <p:spPr>
          <a:xfrm>
            <a:off x="9094940" y="255795"/>
            <a:ext cx="2787449" cy="2409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541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5D263-AC21-CA2E-162B-005BCF4B5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8D6671BC-E0A2-4260-DC3C-96D371CC182A}"/>
              </a:ext>
            </a:extLst>
          </p:cNvPr>
          <p:cNvSpPr txBox="1"/>
          <p:nvPr/>
        </p:nvSpPr>
        <p:spPr>
          <a:xfrm>
            <a:off x="277068" y="252919"/>
            <a:ext cx="11598853" cy="34778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0" indent="-1143000">
              <a:buAutoNum type="arabicPeriod"/>
            </a:pPr>
            <a:r>
              <a:rPr lang="en-US" sz="8800" b="1" u="sng" dirty="0">
                <a:solidFill>
                  <a:schemeClr val="bg2"/>
                </a:solidFill>
                <a:ea typeface="Calibri"/>
                <a:cs typeface="Calibri"/>
              </a:rPr>
              <a:t>The outsiders</a:t>
            </a:r>
          </a:p>
          <a:p>
            <a:pPr marL="1599565" lvl="1" indent="-1143000">
              <a:buFont typeface="Courier New"/>
              <a:buChar char="o"/>
            </a:pPr>
            <a:r>
              <a:rPr lang="en-US" sz="4400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the crowd (v7-12)</a:t>
            </a:r>
          </a:p>
          <a:p>
            <a:pPr marL="1599565" lvl="1" indent="-1143000">
              <a:buFont typeface="Courier New"/>
              <a:buChar char="o"/>
            </a:pPr>
            <a:r>
              <a:rPr lang="en-US" sz="4400" b="1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Jesus' family </a:t>
            </a:r>
            <a:r>
              <a:rPr lang="en-US" sz="4400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who thought they knew better (v20-21)</a:t>
            </a:r>
          </a:p>
        </p:txBody>
      </p:sp>
    </p:spTree>
    <p:extLst>
      <p:ext uri="{BB962C8B-B14F-4D97-AF65-F5344CB8AC3E}">
        <p14:creationId xmlns:p14="http://schemas.microsoft.com/office/powerpoint/2010/main" val="2894756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8DF6E-A958-78B2-7C07-AAC6ACAC3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445339C3-3776-50D4-E29F-94BE12BBB7D7}"/>
              </a:ext>
            </a:extLst>
          </p:cNvPr>
          <p:cNvSpPr txBox="1"/>
          <p:nvPr/>
        </p:nvSpPr>
        <p:spPr>
          <a:xfrm>
            <a:off x="277068" y="252919"/>
            <a:ext cx="11598853" cy="34778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0" indent="-1143000">
              <a:buAutoNum type="arabicPeriod"/>
            </a:pPr>
            <a:r>
              <a:rPr lang="en-US" sz="8800" b="1" u="sng" dirty="0">
                <a:solidFill>
                  <a:schemeClr val="bg2"/>
                </a:solidFill>
                <a:ea typeface="Calibri"/>
                <a:cs typeface="Calibri"/>
              </a:rPr>
              <a:t>The outsiders</a:t>
            </a:r>
          </a:p>
          <a:p>
            <a:pPr marL="1599565" lvl="1" indent="-1143000">
              <a:buFont typeface="Courier New"/>
              <a:buChar char="o"/>
            </a:pPr>
            <a:r>
              <a:rPr lang="en-US" sz="4400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the crowd (v7-12)</a:t>
            </a:r>
          </a:p>
          <a:p>
            <a:pPr marL="1599565" lvl="1" indent="-1143000">
              <a:buFont typeface="Courier New"/>
              <a:buChar char="o"/>
            </a:pPr>
            <a:r>
              <a:rPr lang="en-US" sz="4400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Jesus' family (v20-21)</a:t>
            </a:r>
          </a:p>
          <a:p>
            <a:pPr marL="1599565" lvl="1" indent="-1143000">
              <a:buFont typeface="Courier New"/>
              <a:buChar char="o"/>
            </a:pPr>
            <a:r>
              <a:rPr lang="en-US" sz="4400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the teachers (v22-29)</a:t>
            </a:r>
          </a:p>
        </p:txBody>
      </p:sp>
      <p:pic>
        <p:nvPicPr>
          <p:cNvPr id="4" name="Picture 3" descr="Insiders and Outsiders - Habits of the Heart">
            <a:extLst>
              <a:ext uri="{FF2B5EF4-FFF2-40B4-BE49-F238E27FC236}">
                <a16:creationId xmlns:a16="http://schemas.microsoft.com/office/drawing/2014/main" id="{F8DA139C-E099-6E7A-AF90-95F528299D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65" t="7570" r="18111" b="4225"/>
          <a:stretch>
            <a:fillRect/>
          </a:stretch>
        </p:blipFill>
        <p:spPr>
          <a:xfrm>
            <a:off x="9094940" y="255795"/>
            <a:ext cx="2787449" cy="2409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992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7729B-0063-38B7-AD0A-82AAEF673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5A477156-43F2-A4EA-51FF-2C8BADD1A2DA}"/>
              </a:ext>
            </a:extLst>
          </p:cNvPr>
          <p:cNvSpPr txBox="1"/>
          <p:nvPr/>
        </p:nvSpPr>
        <p:spPr>
          <a:xfrm>
            <a:off x="277068" y="252919"/>
            <a:ext cx="11598853" cy="415498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0" indent="-1143000">
              <a:buAutoNum type="arabicPeriod"/>
            </a:pPr>
            <a:r>
              <a:rPr lang="en-US" sz="8800" b="1" u="sng" dirty="0">
                <a:solidFill>
                  <a:schemeClr val="bg2"/>
                </a:solidFill>
                <a:ea typeface="Calibri"/>
                <a:cs typeface="Calibri"/>
              </a:rPr>
              <a:t>The outsiders</a:t>
            </a:r>
          </a:p>
          <a:p>
            <a:pPr marL="1599565" lvl="1" indent="-1143000">
              <a:buFont typeface="Courier New"/>
              <a:buChar char="o"/>
            </a:pPr>
            <a:r>
              <a:rPr lang="en-US" sz="4400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the crowd (v7-12)</a:t>
            </a:r>
          </a:p>
          <a:p>
            <a:pPr marL="1599565" lvl="1" indent="-1143000">
              <a:buFont typeface="Courier New"/>
              <a:buChar char="o"/>
            </a:pPr>
            <a:r>
              <a:rPr lang="en-US" sz="4400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Jesus' family (v20-21)</a:t>
            </a:r>
          </a:p>
          <a:p>
            <a:pPr marL="1599565" lvl="1" indent="-1143000">
              <a:buFont typeface="Courier New"/>
              <a:buChar char="o"/>
            </a:pPr>
            <a:r>
              <a:rPr lang="en-US" sz="4400" b="1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the teachers </a:t>
            </a:r>
            <a:r>
              <a:rPr lang="en-US" sz="4400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deny Jesus' goodness (v22-23)</a:t>
            </a:r>
          </a:p>
        </p:txBody>
      </p:sp>
    </p:spTree>
    <p:extLst>
      <p:ext uri="{BB962C8B-B14F-4D97-AF65-F5344CB8AC3E}">
        <p14:creationId xmlns:p14="http://schemas.microsoft.com/office/powerpoint/2010/main" val="1165838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10303-B30B-F99D-CA3A-9DA51DE44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B3BA69E5-A9D5-0849-9FB4-19AD117F686A}"/>
              </a:ext>
            </a:extLst>
          </p:cNvPr>
          <p:cNvSpPr txBox="1"/>
          <p:nvPr/>
        </p:nvSpPr>
        <p:spPr>
          <a:xfrm>
            <a:off x="277068" y="252919"/>
            <a:ext cx="11598853" cy="230832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u="sng" dirty="0">
                <a:solidFill>
                  <a:schemeClr val="bg2"/>
                </a:solidFill>
                <a:ea typeface="Calibri"/>
                <a:cs typeface="Calibri"/>
              </a:rPr>
              <a:t>Blasphemy against the Holy Spirit (v28-29)</a:t>
            </a:r>
            <a:endParaRPr lang="en-US" dirty="0">
              <a:solidFill>
                <a:schemeClr val="bg2"/>
              </a:solidFill>
            </a:endParaRPr>
          </a:p>
          <a:p>
            <a:endParaRPr lang="en-US" sz="4800" u="sng" dirty="0">
              <a:solidFill>
                <a:schemeClr val="bg2"/>
              </a:solidFill>
              <a:ea typeface="Calibri" panose="020F0502020204030204"/>
              <a:cs typeface="Calibri" panose="020F0502020204030204"/>
            </a:endParaRPr>
          </a:p>
          <a:p>
            <a:pPr marL="914400" indent="-914400">
              <a:buAutoNum type="arabicPeriod"/>
            </a:pPr>
            <a:r>
              <a:rPr lang="en-US" sz="4800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It's spoken words</a:t>
            </a:r>
          </a:p>
        </p:txBody>
      </p:sp>
      <p:pic>
        <p:nvPicPr>
          <p:cNvPr id="2" name="Picture 1" descr="What Is Blasphemy in the Bible?">
            <a:extLst>
              <a:ext uri="{FF2B5EF4-FFF2-40B4-BE49-F238E27FC236}">
                <a16:creationId xmlns:a16="http://schemas.microsoft.com/office/drawing/2014/main" id="{F3F36AB5-4EB1-54F6-A660-98B0C71CF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8314" y="1403008"/>
            <a:ext cx="3615634" cy="246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897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3953D0-BF2D-F4CF-AA34-F4A42E8F5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063E6648-4D44-21A4-F5BE-EF6DE30891EA}"/>
              </a:ext>
            </a:extLst>
          </p:cNvPr>
          <p:cNvSpPr txBox="1"/>
          <p:nvPr/>
        </p:nvSpPr>
        <p:spPr>
          <a:xfrm>
            <a:off x="277068" y="252919"/>
            <a:ext cx="11598853" cy="304698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u="sng" dirty="0">
                <a:solidFill>
                  <a:schemeClr val="bg2"/>
                </a:solidFill>
                <a:ea typeface="Calibri"/>
                <a:cs typeface="Calibri"/>
              </a:rPr>
              <a:t>Blasphemy against the Holy Spirit (v28-29)</a:t>
            </a:r>
            <a:endParaRPr lang="en-US" dirty="0">
              <a:solidFill>
                <a:schemeClr val="bg2"/>
              </a:solidFill>
            </a:endParaRPr>
          </a:p>
          <a:p>
            <a:endParaRPr lang="en-US" sz="4800" u="sng" dirty="0">
              <a:solidFill>
                <a:schemeClr val="bg2"/>
              </a:solidFill>
              <a:ea typeface="Calibri" panose="020F0502020204030204"/>
              <a:cs typeface="Calibri" panose="020F0502020204030204"/>
            </a:endParaRPr>
          </a:p>
          <a:p>
            <a:pPr marL="914400" indent="-914400">
              <a:buAutoNum type="arabicPeriod"/>
            </a:pPr>
            <a:r>
              <a:rPr lang="en-US" sz="4800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It's spoken words</a:t>
            </a:r>
          </a:p>
          <a:p>
            <a:pPr marL="914400" indent="-914400">
              <a:buAutoNum type="arabicPeriod"/>
            </a:pPr>
            <a:r>
              <a:rPr lang="en-US" sz="4800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It's not careless</a:t>
            </a:r>
          </a:p>
        </p:txBody>
      </p:sp>
      <p:pic>
        <p:nvPicPr>
          <p:cNvPr id="4" name="Picture 3" descr="What Is Blasphemy in the Bible?">
            <a:extLst>
              <a:ext uri="{FF2B5EF4-FFF2-40B4-BE49-F238E27FC236}">
                <a16:creationId xmlns:a16="http://schemas.microsoft.com/office/drawing/2014/main" id="{BA6DD7B9-4F55-3AB8-A641-CDE26382F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8314" y="1403008"/>
            <a:ext cx="3615634" cy="246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549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61B4B-BFF3-C5B0-DA9C-7C37CC280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D71C174A-E2FB-8F68-669C-8A4FFC9190A2}"/>
              </a:ext>
            </a:extLst>
          </p:cNvPr>
          <p:cNvSpPr txBox="1"/>
          <p:nvPr/>
        </p:nvSpPr>
        <p:spPr>
          <a:xfrm>
            <a:off x="277068" y="252919"/>
            <a:ext cx="11598853" cy="526297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u="sng" dirty="0">
                <a:solidFill>
                  <a:schemeClr val="bg2"/>
                </a:solidFill>
                <a:ea typeface="Calibri"/>
                <a:cs typeface="Calibri"/>
              </a:rPr>
              <a:t>Blasphemy against the Holy Spirit (v28-29)</a:t>
            </a:r>
            <a:endParaRPr lang="en-US" dirty="0">
              <a:solidFill>
                <a:schemeClr val="bg2"/>
              </a:solidFill>
            </a:endParaRPr>
          </a:p>
          <a:p>
            <a:endParaRPr lang="en-US" sz="4800" u="sng" dirty="0">
              <a:solidFill>
                <a:schemeClr val="bg2"/>
              </a:solidFill>
              <a:ea typeface="Calibri" panose="020F0502020204030204"/>
              <a:cs typeface="Calibri" panose="020F0502020204030204"/>
            </a:endParaRPr>
          </a:p>
          <a:p>
            <a:pPr marL="914400" indent="-914400">
              <a:buAutoNum type="arabicPeriod"/>
            </a:pPr>
            <a:r>
              <a:rPr lang="en-US" sz="4800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It's spoken words</a:t>
            </a:r>
          </a:p>
          <a:p>
            <a:pPr marL="914400" indent="-914400">
              <a:buAutoNum type="arabicPeriod"/>
            </a:pPr>
            <a:r>
              <a:rPr lang="en-US" sz="4800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It's not careless</a:t>
            </a:r>
          </a:p>
          <a:p>
            <a:pPr marL="914400" indent="-914400">
              <a:buAutoNum type="arabicPeriod"/>
            </a:pPr>
            <a:endParaRPr lang="en-US" sz="4800" dirty="0">
              <a:solidFill>
                <a:schemeClr val="bg2"/>
              </a:solidFill>
              <a:ea typeface="Calibri" panose="020F0502020204030204"/>
              <a:cs typeface="Calibri" panose="020F0502020204030204"/>
            </a:endParaRPr>
          </a:p>
          <a:p>
            <a:pPr marL="914400" indent="-914400">
              <a:buAutoNum type="arabicPeriod"/>
            </a:pPr>
            <a:endParaRPr lang="en-US" sz="4800" dirty="0">
              <a:solidFill>
                <a:schemeClr val="bg2"/>
              </a:solidFill>
              <a:ea typeface="Calibri" panose="020F0502020204030204"/>
              <a:cs typeface="Calibri" panose="020F0502020204030204"/>
            </a:endParaRPr>
          </a:p>
          <a:p>
            <a:r>
              <a:rPr lang="en-US" sz="4800" b="1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-- Saying that Jesus is from Satan.</a:t>
            </a:r>
          </a:p>
        </p:txBody>
      </p:sp>
      <p:pic>
        <p:nvPicPr>
          <p:cNvPr id="4" name="Picture 3" descr="What Is Blasphemy in the Bible?">
            <a:extLst>
              <a:ext uri="{FF2B5EF4-FFF2-40B4-BE49-F238E27FC236}">
                <a16:creationId xmlns:a16="http://schemas.microsoft.com/office/drawing/2014/main" id="{55D68666-1B14-4051-43B9-82BFCB6089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8314" y="1403008"/>
            <a:ext cx="3615634" cy="246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615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33062-AD92-B321-F4AD-F71D6F996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use On Fire Cartoon Images – Browse 26,586 Stock Photos, Vectors, and  Video | Adobe Stock">
            <a:extLst>
              <a:ext uri="{FF2B5EF4-FFF2-40B4-BE49-F238E27FC236}">
                <a16:creationId xmlns:a16="http://schemas.microsoft.com/office/drawing/2014/main" id="{AC987E80-1313-DD54-0DF9-9D20F5558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3238" y="738188"/>
            <a:ext cx="6264552" cy="538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2281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A2FD3-F174-0D8A-7EEB-FC538E136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88DE567A-1F06-4E52-07EA-58B03610C763}"/>
              </a:ext>
            </a:extLst>
          </p:cNvPr>
          <p:cNvSpPr txBox="1"/>
          <p:nvPr/>
        </p:nvSpPr>
        <p:spPr>
          <a:xfrm>
            <a:off x="277068" y="252919"/>
            <a:ext cx="11598853" cy="550920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0" indent="-1143000">
              <a:buAutoNum type="arabicPeriod"/>
            </a:pPr>
            <a:r>
              <a:rPr lang="en-US" sz="8800" b="1" u="sng" dirty="0">
                <a:solidFill>
                  <a:schemeClr val="bg2"/>
                </a:solidFill>
                <a:ea typeface="Calibri"/>
                <a:cs typeface="Calibri"/>
              </a:rPr>
              <a:t>The outsiders</a:t>
            </a:r>
          </a:p>
          <a:p>
            <a:pPr marL="1599565" lvl="1" indent="-1143000">
              <a:buFont typeface="Courier New"/>
              <a:buChar char="o"/>
            </a:pPr>
            <a:r>
              <a:rPr lang="en-US" sz="4400" b="1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the crowd</a:t>
            </a:r>
            <a:r>
              <a:rPr lang="en-US" sz="4400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 who were there for what they could get (v7-12)</a:t>
            </a:r>
          </a:p>
          <a:p>
            <a:pPr marL="1599565" lvl="1" indent="-1143000">
              <a:buFont typeface="Courier New"/>
              <a:buChar char="o"/>
            </a:pPr>
            <a:r>
              <a:rPr lang="en-US" sz="4400" b="1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Jesus' family </a:t>
            </a:r>
            <a:r>
              <a:rPr lang="en-US" sz="4400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who thought they knew better (v20-21)</a:t>
            </a:r>
          </a:p>
          <a:p>
            <a:pPr marL="1599565" lvl="1" indent="-1143000">
              <a:buFont typeface="Courier New"/>
              <a:buChar char="o"/>
            </a:pPr>
            <a:r>
              <a:rPr lang="en-US" sz="4400" b="1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the teachers </a:t>
            </a:r>
            <a:r>
              <a:rPr lang="en-US" sz="4400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deny Jesus' goodness (v22-23)</a:t>
            </a:r>
          </a:p>
        </p:txBody>
      </p:sp>
    </p:spTree>
    <p:extLst>
      <p:ext uri="{BB962C8B-B14F-4D97-AF65-F5344CB8AC3E}">
        <p14:creationId xmlns:p14="http://schemas.microsoft.com/office/powerpoint/2010/main" val="3551021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B3C5F4-2B72-CB62-2D89-5A694E7A3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D60CEBF6-625B-B88E-59DB-3EBC9DFFBF6A}"/>
              </a:ext>
            </a:extLst>
          </p:cNvPr>
          <p:cNvSpPr txBox="1"/>
          <p:nvPr/>
        </p:nvSpPr>
        <p:spPr>
          <a:xfrm>
            <a:off x="277068" y="252919"/>
            <a:ext cx="11598853" cy="5601533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0" indent="-1143000">
              <a:buAutoNum type="arabicPeriod"/>
            </a:pPr>
            <a:r>
              <a:rPr lang="en-US" sz="6600" u="sng" dirty="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The outsiders</a:t>
            </a:r>
          </a:p>
          <a:p>
            <a:pPr marL="1599565" lvl="1" indent="-1143000">
              <a:buFont typeface="Courier New"/>
              <a:buChar char="o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  <a:ea typeface="Calibri" panose="020F0502020204030204"/>
                <a:cs typeface="Calibri" panose="020F0502020204030204"/>
              </a:rPr>
              <a:t>the crowd (v7-12)</a:t>
            </a:r>
          </a:p>
          <a:p>
            <a:pPr marL="1599565" lvl="1" indent="-1143000">
              <a:buFont typeface="Courier New"/>
              <a:buChar char="o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  <a:ea typeface="Calibri" panose="020F0502020204030204"/>
                <a:cs typeface="Calibri" panose="020F0502020204030204"/>
              </a:rPr>
              <a:t>Jesus' family (v20-21)</a:t>
            </a:r>
          </a:p>
          <a:p>
            <a:pPr marL="1599565" lvl="1" indent="-1143000">
              <a:buFont typeface="Courier New"/>
              <a:buChar char="o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  <a:ea typeface="Calibri" panose="020F0502020204030204"/>
                <a:cs typeface="Calibri" panose="020F0502020204030204"/>
              </a:rPr>
              <a:t>the teachers (v22-29)</a:t>
            </a:r>
            <a:endParaRPr lang="en-US" sz="3200">
              <a:solidFill>
                <a:schemeClr val="bg1">
                  <a:lumMod val="65000"/>
                </a:schemeClr>
              </a:solidFill>
              <a:ea typeface="Calibri"/>
              <a:cs typeface="Calibri"/>
            </a:endParaRPr>
          </a:p>
          <a:p>
            <a:pPr marL="1599565" lvl="1" indent="-1143000">
              <a:buFont typeface="Courier New"/>
              <a:buChar char="o"/>
            </a:pPr>
            <a:endParaRPr lang="en-US" sz="2000" dirty="0">
              <a:solidFill>
                <a:schemeClr val="bg2"/>
              </a:solidFill>
              <a:ea typeface="Calibri" panose="020F0502020204030204"/>
              <a:cs typeface="Calibri" panose="020F0502020204030204"/>
            </a:endParaRPr>
          </a:p>
          <a:p>
            <a:pPr marL="1143000" indent="-1143000">
              <a:buAutoNum type="arabicPeriod"/>
            </a:pPr>
            <a:r>
              <a:rPr lang="en-US" sz="8800" b="1" u="sng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The insiders</a:t>
            </a:r>
          </a:p>
          <a:p>
            <a:pPr marL="1599565" lvl="1" indent="-1143000">
              <a:buFont typeface="Courier New"/>
              <a:buChar char="o"/>
            </a:pPr>
            <a:r>
              <a:rPr lang="en-US" sz="4400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the 12 (v13-19)</a:t>
            </a:r>
          </a:p>
          <a:p>
            <a:pPr marL="456565" lvl="1"/>
            <a:endParaRPr lang="en-US" sz="4400" dirty="0">
              <a:solidFill>
                <a:schemeClr val="bg2"/>
              </a:solidFill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4" name="Picture 3" descr="Insiders and Outsiders - Habits of the Heart">
            <a:extLst>
              <a:ext uri="{FF2B5EF4-FFF2-40B4-BE49-F238E27FC236}">
                <a16:creationId xmlns:a16="http://schemas.microsoft.com/office/drawing/2014/main" id="{F5D072B5-97E1-4EAF-72A7-7151FC053F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65" t="7570" r="18111" b="4225"/>
          <a:stretch>
            <a:fillRect/>
          </a:stretch>
        </p:blipFill>
        <p:spPr>
          <a:xfrm>
            <a:off x="9094940" y="255795"/>
            <a:ext cx="2787449" cy="2409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6993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D171D-1F42-AE08-5936-2D6D56921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58B2D82B-09CE-7761-B8F4-FF274C7E986B}"/>
              </a:ext>
            </a:extLst>
          </p:cNvPr>
          <p:cNvSpPr txBox="1"/>
          <p:nvPr/>
        </p:nvSpPr>
        <p:spPr>
          <a:xfrm>
            <a:off x="277068" y="252919"/>
            <a:ext cx="11598853" cy="5601533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0" indent="-1143000">
              <a:buAutoNum type="arabicPeriod"/>
            </a:pPr>
            <a:r>
              <a:rPr lang="en-US" sz="6600" u="sng" dirty="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The outsiders</a:t>
            </a:r>
          </a:p>
          <a:p>
            <a:pPr marL="1599565" lvl="1" indent="-1143000">
              <a:buFont typeface="Courier New"/>
              <a:buChar char="o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  <a:ea typeface="Calibri" panose="020F0502020204030204"/>
                <a:cs typeface="Calibri" panose="020F0502020204030204"/>
              </a:rPr>
              <a:t>the crowd (v7-12)</a:t>
            </a:r>
          </a:p>
          <a:p>
            <a:pPr marL="1599565" lvl="1" indent="-1143000">
              <a:buFont typeface="Courier New"/>
              <a:buChar char="o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  <a:ea typeface="Calibri" panose="020F0502020204030204"/>
                <a:cs typeface="Calibri" panose="020F0502020204030204"/>
              </a:rPr>
              <a:t>Jesus' family (v20-21)</a:t>
            </a:r>
          </a:p>
          <a:p>
            <a:pPr marL="1599565" lvl="1" indent="-1143000">
              <a:buFont typeface="Courier New"/>
              <a:buChar char="o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  <a:ea typeface="Calibri" panose="020F0502020204030204"/>
                <a:cs typeface="Calibri" panose="020F0502020204030204"/>
              </a:rPr>
              <a:t>the teachers (v22-29)</a:t>
            </a:r>
            <a:endParaRPr lang="en-US" sz="3200">
              <a:solidFill>
                <a:schemeClr val="bg1">
                  <a:lumMod val="65000"/>
                </a:schemeClr>
              </a:solidFill>
              <a:ea typeface="Calibri"/>
              <a:cs typeface="Calibri"/>
            </a:endParaRPr>
          </a:p>
          <a:p>
            <a:pPr marL="1599565" lvl="1" indent="-1143000">
              <a:buFont typeface="Courier New"/>
              <a:buChar char="o"/>
            </a:pPr>
            <a:endParaRPr lang="en-US" sz="2000" dirty="0">
              <a:solidFill>
                <a:schemeClr val="bg2"/>
              </a:solidFill>
              <a:ea typeface="Calibri" panose="020F0502020204030204"/>
              <a:cs typeface="Calibri" panose="020F0502020204030204"/>
            </a:endParaRPr>
          </a:p>
          <a:p>
            <a:pPr marL="1143000" indent="-1143000">
              <a:buAutoNum type="arabicPeriod"/>
            </a:pPr>
            <a:r>
              <a:rPr lang="en-US" sz="8800" b="1" u="sng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The insiders</a:t>
            </a:r>
          </a:p>
          <a:p>
            <a:pPr marL="1599565" lvl="1" indent="-1143000">
              <a:buFont typeface="Courier New"/>
              <a:buChar char="o"/>
            </a:pPr>
            <a:r>
              <a:rPr lang="en-US" sz="4400" b="1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the 12 </a:t>
            </a:r>
            <a:r>
              <a:rPr lang="en-US" sz="4400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came to Jesus (v13-19)</a:t>
            </a:r>
          </a:p>
          <a:p>
            <a:pPr marL="456565" lvl="1"/>
            <a:endParaRPr lang="en-US" sz="4400" dirty="0">
              <a:solidFill>
                <a:schemeClr val="bg2"/>
              </a:solidFill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300413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67DFE-6A5B-68C5-2076-2F511124AB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FAF7299E-30FE-11DC-21F1-B5234E92EE45}"/>
              </a:ext>
            </a:extLst>
          </p:cNvPr>
          <p:cNvSpPr txBox="1"/>
          <p:nvPr/>
        </p:nvSpPr>
        <p:spPr>
          <a:xfrm>
            <a:off x="277068" y="252919"/>
            <a:ext cx="11598853" cy="627864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0" indent="-1143000">
              <a:buAutoNum type="arabicPeriod"/>
            </a:pPr>
            <a:r>
              <a:rPr lang="en-US" sz="6600" u="sng" dirty="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The outsiders</a:t>
            </a:r>
          </a:p>
          <a:p>
            <a:pPr marL="1599565" lvl="1" indent="-1143000">
              <a:buFont typeface="Courier New"/>
              <a:buChar char="o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  <a:ea typeface="Calibri" panose="020F0502020204030204"/>
                <a:cs typeface="Calibri" panose="020F0502020204030204"/>
              </a:rPr>
              <a:t>the crowd (v7-12)</a:t>
            </a:r>
          </a:p>
          <a:p>
            <a:pPr marL="1599565" lvl="1" indent="-1143000">
              <a:buFont typeface="Courier New"/>
              <a:buChar char="o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  <a:ea typeface="Calibri" panose="020F0502020204030204"/>
                <a:cs typeface="Calibri" panose="020F0502020204030204"/>
              </a:rPr>
              <a:t>Jesus' family (v20-21)</a:t>
            </a:r>
          </a:p>
          <a:p>
            <a:pPr marL="1599565" lvl="1" indent="-1143000">
              <a:buFont typeface="Courier New"/>
              <a:buChar char="o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  <a:ea typeface="Calibri" panose="020F0502020204030204"/>
                <a:cs typeface="Calibri" panose="020F0502020204030204"/>
              </a:rPr>
              <a:t>the teachers (v22-29)</a:t>
            </a:r>
            <a:endParaRPr lang="en-US" sz="3200">
              <a:solidFill>
                <a:schemeClr val="bg1">
                  <a:lumMod val="65000"/>
                </a:schemeClr>
              </a:solidFill>
              <a:ea typeface="Calibri"/>
              <a:cs typeface="Calibri"/>
            </a:endParaRPr>
          </a:p>
          <a:p>
            <a:pPr marL="1599565" lvl="1" indent="-1143000">
              <a:buFont typeface="Courier New"/>
              <a:buChar char="o"/>
            </a:pPr>
            <a:endParaRPr lang="en-US" sz="2000" dirty="0">
              <a:solidFill>
                <a:schemeClr val="bg2"/>
              </a:solidFill>
              <a:ea typeface="Calibri" panose="020F0502020204030204"/>
              <a:cs typeface="Calibri" panose="020F0502020204030204"/>
            </a:endParaRPr>
          </a:p>
          <a:p>
            <a:pPr marL="1143000" indent="-1143000">
              <a:buAutoNum type="arabicPeriod"/>
            </a:pPr>
            <a:r>
              <a:rPr lang="en-US" sz="8800" b="1" u="sng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The insiders</a:t>
            </a:r>
          </a:p>
          <a:p>
            <a:pPr marL="1599565" lvl="1" indent="-1143000">
              <a:buFont typeface="Courier New"/>
              <a:buChar char="o"/>
            </a:pPr>
            <a:r>
              <a:rPr lang="en-US" sz="4400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the 12 (v13-19)</a:t>
            </a:r>
          </a:p>
          <a:p>
            <a:pPr marL="1599565" lvl="1" indent="-1143000">
              <a:buFont typeface="Courier New"/>
              <a:buChar char="o"/>
            </a:pPr>
            <a:r>
              <a:rPr lang="en-US" sz="4400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Jesus' disciples (v34-35)</a:t>
            </a:r>
          </a:p>
          <a:p>
            <a:pPr marL="456565" lvl="1"/>
            <a:endParaRPr lang="en-US" sz="4400" dirty="0">
              <a:solidFill>
                <a:schemeClr val="bg2"/>
              </a:solidFill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4" name="Picture 3" descr="Insiders and Outsiders - Habits of the Heart">
            <a:extLst>
              <a:ext uri="{FF2B5EF4-FFF2-40B4-BE49-F238E27FC236}">
                <a16:creationId xmlns:a16="http://schemas.microsoft.com/office/drawing/2014/main" id="{30424628-434F-C51D-0CE1-A22D16F0A8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65" t="7570" r="18111" b="4225"/>
          <a:stretch>
            <a:fillRect/>
          </a:stretch>
        </p:blipFill>
        <p:spPr>
          <a:xfrm>
            <a:off x="9094940" y="255795"/>
            <a:ext cx="2787449" cy="2409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1636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B0F92-EC42-2A98-9945-06B297608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6F634231-DF3C-5553-F82A-6623911DAE81}"/>
              </a:ext>
            </a:extLst>
          </p:cNvPr>
          <p:cNvSpPr txBox="1"/>
          <p:nvPr/>
        </p:nvSpPr>
        <p:spPr>
          <a:xfrm>
            <a:off x="277068" y="252919"/>
            <a:ext cx="11598853" cy="627864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63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45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27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09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90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72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54" algn="l" defTabSz="45718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0" indent="-1143000">
              <a:buAutoNum type="arabicPeriod"/>
            </a:pPr>
            <a:r>
              <a:rPr lang="en-US" sz="6600" u="sng" dirty="0">
                <a:solidFill>
                  <a:schemeClr val="bg1">
                    <a:lumMod val="65000"/>
                  </a:schemeClr>
                </a:solidFill>
                <a:ea typeface="Calibri"/>
                <a:cs typeface="Calibri"/>
              </a:rPr>
              <a:t>The outsiders</a:t>
            </a:r>
          </a:p>
          <a:p>
            <a:pPr marL="1599565" lvl="1" indent="-1143000">
              <a:buFont typeface="Courier New"/>
              <a:buChar char="o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  <a:ea typeface="Calibri" panose="020F0502020204030204"/>
                <a:cs typeface="Calibri" panose="020F0502020204030204"/>
              </a:rPr>
              <a:t>the crowd (v7-12)</a:t>
            </a:r>
          </a:p>
          <a:p>
            <a:pPr marL="1599565" lvl="1" indent="-1143000">
              <a:buFont typeface="Courier New"/>
              <a:buChar char="o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  <a:ea typeface="Calibri" panose="020F0502020204030204"/>
                <a:cs typeface="Calibri" panose="020F0502020204030204"/>
              </a:rPr>
              <a:t>Jesus' family (v20-21)</a:t>
            </a:r>
          </a:p>
          <a:p>
            <a:pPr marL="1599565" lvl="1" indent="-1143000">
              <a:buFont typeface="Courier New"/>
              <a:buChar char="o"/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  <a:ea typeface="Calibri" panose="020F0502020204030204"/>
                <a:cs typeface="Calibri" panose="020F0502020204030204"/>
              </a:rPr>
              <a:t>the teachers (v22-29)</a:t>
            </a:r>
            <a:endParaRPr lang="en-US" sz="3200">
              <a:solidFill>
                <a:schemeClr val="bg1">
                  <a:lumMod val="65000"/>
                </a:schemeClr>
              </a:solidFill>
              <a:ea typeface="Calibri"/>
              <a:cs typeface="Calibri"/>
            </a:endParaRPr>
          </a:p>
          <a:p>
            <a:pPr marL="1599565" lvl="1" indent="-1143000">
              <a:buFont typeface="Courier New"/>
              <a:buChar char="o"/>
            </a:pPr>
            <a:endParaRPr lang="en-US" sz="2000" dirty="0">
              <a:solidFill>
                <a:schemeClr val="bg2"/>
              </a:solidFill>
              <a:ea typeface="Calibri" panose="020F0502020204030204"/>
              <a:cs typeface="Calibri" panose="020F0502020204030204"/>
            </a:endParaRPr>
          </a:p>
          <a:p>
            <a:pPr marL="1143000" indent="-1143000">
              <a:buAutoNum type="arabicPeriod"/>
            </a:pPr>
            <a:r>
              <a:rPr lang="en-US" sz="8800" b="1" u="sng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The insiders</a:t>
            </a:r>
          </a:p>
          <a:p>
            <a:pPr marL="1599565" lvl="1" indent="-1143000">
              <a:buFont typeface="Courier New"/>
              <a:buChar char="o"/>
            </a:pPr>
            <a:r>
              <a:rPr lang="en-US" sz="4400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the 12 (v13-19)</a:t>
            </a:r>
          </a:p>
          <a:p>
            <a:pPr marL="1599565" lvl="1" indent="-1143000">
              <a:buFont typeface="Courier New"/>
              <a:buChar char="o"/>
            </a:pPr>
            <a:r>
              <a:rPr lang="en-US" sz="4400" b="1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Jesus' disciples</a:t>
            </a:r>
            <a:r>
              <a:rPr lang="en-US" sz="4400" dirty="0">
                <a:solidFill>
                  <a:schemeClr val="bg2"/>
                </a:solidFill>
                <a:ea typeface="Calibri" panose="020F0502020204030204"/>
                <a:cs typeface="Calibri" panose="020F0502020204030204"/>
              </a:rPr>
              <a:t> sat with Jesus (v34-35)</a:t>
            </a:r>
          </a:p>
          <a:p>
            <a:pPr marL="456565" lvl="1"/>
            <a:endParaRPr lang="en-US" sz="4400" dirty="0">
              <a:solidFill>
                <a:schemeClr val="bg2"/>
              </a:solidFill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755690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CA8C7965C295438B38469F9DA828B9" ma:contentTypeVersion="15" ma:contentTypeDescription="Create a new document." ma:contentTypeScope="" ma:versionID="9d26b14d2be81836a4526e40bcfaa935">
  <xsd:schema xmlns:xsd="http://www.w3.org/2001/XMLSchema" xmlns:xs="http://www.w3.org/2001/XMLSchema" xmlns:p="http://schemas.microsoft.com/office/2006/metadata/properties" xmlns:ns3="75dc85ca-d713-4229-a48d-79f58fb065ec" xmlns:ns4="6c5326a3-a756-4a42-a4f0-608067e2ab76" targetNamespace="http://schemas.microsoft.com/office/2006/metadata/properties" ma:root="true" ma:fieldsID="db0ad0c3b89310596b7e49b2c8839552" ns3:_="" ns4:_="">
    <xsd:import namespace="75dc85ca-d713-4229-a48d-79f58fb065ec"/>
    <xsd:import namespace="6c5326a3-a756-4a42-a4f0-608067e2ab7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dc85ca-d713-4229-a48d-79f58fb065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5326a3-a756-4a42-a4f0-608067e2ab7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5dc85ca-d713-4229-a48d-79f58fb065e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B633AA-15AD-47D7-AD96-6B70D0D433B5}">
  <ds:schemaRefs>
    <ds:schemaRef ds:uri="6c5326a3-a756-4a42-a4f0-608067e2ab76"/>
    <ds:schemaRef ds:uri="75dc85ca-d713-4229-a48d-79f58fb065e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E648EFD-F2F0-4783-9B5D-B8AECCB6A270}">
  <ds:schemaRefs>
    <ds:schemaRef ds:uri="6c5326a3-a756-4a42-a4f0-608067e2ab76"/>
    <ds:schemaRef ds:uri="75dc85ca-d713-4229-a48d-79f58fb065e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962B488-279C-460D-BAF7-8870D238244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</TotalTime>
  <Words>293</Words>
  <Application>Microsoft Office PowerPoint</Application>
  <PresentationFormat>Widescreen</PresentationFormat>
  <Paragraphs>66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Lawrence</dc:creator>
  <cp:lastModifiedBy>Trevor Newman</cp:lastModifiedBy>
  <cp:revision>1031</cp:revision>
  <cp:lastPrinted>2023-02-12T02:31:22Z</cp:lastPrinted>
  <dcterms:created xsi:type="dcterms:W3CDTF">2019-12-15T16:16:57Z</dcterms:created>
  <dcterms:modified xsi:type="dcterms:W3CDTF">2026-09-28T09:12:40Z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0x010100DBCA8C7965C295438B38469F9DA828B9</vt:lpwstr>
  </property>
</Properties>
</file>