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4"/>
  </p:sldMasterIdLst>
  <p:notesMasterIdLst>
    <p:notesMasterId r:id="rId28"/>
  </p:notesMasterIdLst>
  <p:sldIdLst>
    <p:sldId id="3133" r:id="rId5"/>
    <p:sldId id="3155" r:id="rId6"/>
    <p:sldId id="3156" r:id="rId7"/>
    <p:sldId id="3157" r:id="rId8"/>
    <p:sldId id="3158" r:id="rId9"/>
    <p:sldId id="3160" r:id="rId10"/>
    <p:sldId id="3161" r:id="rId11"/>
    <p:sldId id="3162" r:id="rId12"/>
    <p:sldId id="3163" r:id="rId13"/>
    <p:sldId id="3154" r:id="rId14"/>
    <p:sldId id="3153" r:id="rId15"/>
    <p:sldId id="3175" r:id="rId16"/>
    <p:sldId id="3176" r:id="rId17"/>
    <p:sldId id="3165" r:id="rId18"/>
    <p:sldId id="3164" r:id="rId19"/>
    <p:sldId id="3169" r:id="rId20"/>
    <p:sldId id="3170" r:id="rId21"/>
    <p:sldId id="3171" r:id="rId22"/>
    <p:sldId id="3172" r:id="rId23"/>
    <p:sldId id="3173" r:id="rId24"/>
    <p:sldId id="3118" r:id="rId25"/>
    <p:sldId id="3178" r:id="rId26"/>
    <p:sldId id="3174" r:id="rId27"/>
  </p:sldIdLst>
  <p:sldSz cx="12192000" cy="6858000"/>
  <p:notesSz cx="6794500" cy="9931400"/>
  <p:defaultTex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2F2"/>
    <a:srgbClr val="FFFF99"/>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6" d="100"/>
          <a:sy n="66" d="100"/>
        </p:scale>
        <p:origin x="1020"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notesMaster" Target="notesMasters/notes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eremy Clifton" userId="b7121016-a606-4e59-9b8c-d8cabdc242a8" providerId="ADAL" clId="{6519D8ED-E0B9-49F3-AFD0-1750B4ABF441}"/>
    <pc:docChg chg="delSld">
      <pc:chgData name="Jeremy Clifton" userId="b7121016-a606-4e59-9b8c-d8cabdc242a8" providerId="ADAL" clId="{6519D8ED-E0B9-49F3-AFD0-1750B4ABF441}" dt="2025-04-13T15:23:50.922" v="1" actId="47"/>
      <pc:docMkLst>
        <pc:docMk/>
      </pc:docMkLst>
      <pc:sldChg chg="del">
        <pc:chgData name="Jeremy Clifton" userId="b7121016-a606-4e59-9b8c-d8cabdc242a8" providerId="ADAL" clId="{6519D8ED-E0B9-49F3-AFD0-1750B4ABF441}" dt="2025-04-13T15:23:44.747" v="0" actId="47"/>
        <pc:sldMkLst>
          <pc:docMk/>
          <pc:sldMk cId="294064188" sldId="2575"/>
        </pc:sldMkLst>
      </pc:sldChg>
      <pc:sldChg chg="del">
        <pc:chgData name="Jeremy Clifton" userId="b7121016-a606-4e59-9b8c-d8cabdc242a8" providerId="ADAL" clId="{6519D8ED-E0B9-49F3-AFD0-1750B4ABF441}" dt="2025-04-13T15:23:44.747" v="0" actId="47"/>
        <pc:sldMkLst>
          <pc:docMk/>
          <pc:sldMk cId="414856404" sldId="2979"/>
        </pc:sldMkLst>
      </pc:sldChg>
      <pc:sldChg chg="del">
        <pc:chgData name="Jeremy Clifton" userId="b7121016-a606-4e59-9b8c-d8cabdc242a8" providerId="ADAL" clId="{6519D8ED-E0B9-49F3-AFD0-1750B4ABF441}" dt="2025-04-13T15:23:44.747" v="0" actId="47"/>
        <pc:sldMkLst>
          <pc:docMk/>
          <pc:sldMk cId="4234007431" sldId="2983"/>
        </pc:sldMkLst>
      </pc:sldChg>
      <pc:sldChg chg="del">
        <pc:chgData name="Jeremy Clifton" userId="b7121016-a606-4e59-9b8c-d8cabdc242a8" providerId="ADAL" clId="{6519D8ED-E0B9-49F3-AFD0-1750B4ABF441}" dt="2025-04-13T15:23:44.747" v="0" actId="47"/>
        <pc:sldMkLst>
          <pc:docMk/>
          <pc:sldMk cId="1447828996" sldId="3098"/>
        </pc:sldMkLst>
      </pc:sldChg>
      <pc:sldChg chg="del">
        <pc:chgData name="Jeremy Clifton" userId="b7121016-a606-4e59-9b8c-d8cabdc242a8" providerId="ADAL" clId="{6519D8ED-E0B9-49F3-AFD0-1750B4ABF441}" dt="2025-04-13T15:23:44.747" v="0" actId="47"/>
        <pc:sldMkLst>
          <pc:docMk/>
          <pc:sldMk cId="2873702924" sldId="3100"/>
        </pc:sldMkLst>
      </pc:sldChg>
      <pc:sldChg chg="del">
        <pc:chgData name="Jeremy Clifton" userId="b7121016-a606-4e59-9b8c-d8cabdc242a8" providerId="ADAL" clId="{6519D8ED-E0B9-49F3-AFD0-1750B4ABF441}" dt="2025-04-13T15:23:44.747" v="0" actId="47"/>
        <pc:sldMkLst>
          <pc:docMk/>
          <pc:sldMk cId="3289778717" sldId="3101"/>
        </pc:sldMkLst>
      </pc:sldChg>
      <pc:sldChg chg="del">
        <pc:chgData name="Jeremy Clifton" userId="b7121016-a606-4e59-9b8c-d8cabdc242a8" providerId="ADAL" clId="{6519D8ED-E0B9-49F3-AFD0-1750B4ABF441}" dt="2025-04-13T15:23:44.747" v="0" actId="47"/>
        <pc:sldMkLst>
          <pc:docMk/>
          <pc:sldMk cId="4033580478" sldId="3148"/>
        </pc:sldMkLst>
      </pc:sldChg>
      <pc:sldChg chg="del">
        <pc:chgData name="Jeremy Clifton" userId="b7121016-a606-4e59-9b8c-d8cabdc242a8" providerId="ADAL" clId="{6519D8ED-E0B9-49F3-AFD0-1750B4ABF441}" dt="2025-04-13T15:23:44.747" v="0" actId="47"/>
        <pc:sldMkLst>
          <pc:docMk/>
          <pc:sldMk cId="3846689997" sldId="3149"/>
        </pc:sldMkLst>
      </pc:sldChg>
      <pc:sldChg chg="del">
        <pc:chgData name="Jeremy Clifton" userId="b7121016-a606-4e59-9b8c-d8cabdc242a8" providerId="ADAL" clId="{6519D8ED-E0B9-49F3-AFD0-1750B4ABF441}" dt="2025-04-13T15:23:44.747" v="0" actId="47"/>
        <pc:sldMkLst>
          <pc:docMk/>
          <pc:sldMk cId="3734741733" sldId="3150"/>
        </pc:sldMkLst>
      </pc:sldChg>
      <pc:sldChg chg="del">
        <pc:chgData name="Jeremy Clifton" userId="b7121016-a606-4e59-9b8c-d8cabdc242a8" providerId="ADAL" clId="{6519D8ED-E0B9-49F3-AFD0-1750B4ABF441}" dt="2025-04-13T15:23:44.747" v="0" actId="47"/>
        <pc:sldMkLst>
          <pc:docMk/>
          <pc:sldMk cId="1215551661" sldId="3151"/>
        </pc:sldMkLst>
      </pc:sldChg>
      <pc:sldChg chg="del">
        <pc:chgData name="Jeremy Clifton" userId="b7121016-a606-4e59-9b8c-d8cabdc242a8" providerId="ADAL" clId="{6519D8ED-E0B9-49F3-AFD0-1750B4ABF441}" dt="2025-04-13T15:23:44.747" v="0" actId="47"/>
        <pc:sldMkLst>
          <pc:docMk/>
          <pc:sldMk cId="1455579949" sldId="3152"/>
        </pc:sldMkLst>
      </pc:sldChg>
      <pc:sldChg chg="del">
        <pc:chgData name="Jeremy Clifton" userId="b7121016-a606-4e59-9b8c-d8cabdc242a8" providerId="ADAL" clId="{6519D8ED-E0B9-49F3-AFD0-1750B4ABF441}" dt="2025-04-13T15:23:50.922" v="1" actId="47"/>
        <pc:sldMkLst>
          <pc:docMk/>
          <pc:sldMk cId="87514853" sldId="3177"/>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44283" cy="498295"/>
          </a:xfrm>
          <a:prstGeom prst="rect">
            <a:avLst/>
          </a:prstGeom>
        </p:spPr>
        <p:txBody>
          <a:bodyPr vert="horz" lIns="91330" tIns="45665" rIns="91330" bIns="45665" rtlCol="0"/>
          <a:lstStyle>
            <a:lvl1pPr algn="l">
              <a:defRPr sz="1200"/>
            </a:lvl1pPr>
          </a:lstStyle>
          <a:p>
            <a:endParaRPr lang="en-GB"/>
          </a:p>
        </p:txBody>
      </p:sp>
      <p:sp>
        <p:nvSpPr>
          <p:cNvPr id="3" name="Date Placeholder 2"/>
          <p:cNvSpPr>
            <a:spLocks noGrp="1"/>
          </p:cNvSpPr>
          <p:nvPr>
            <p:ph type="dt" idx="1"/>
          </p:nvPr>
        </p:nvSpPr>
        <p:spPr>
          <a:xfrm>
            <a:off x="3848645" y="0"/>
            <a:ext cx="2944283" cy="498295"/>
          </a:xfrm>
          <a:prstGeom prst="rect">
            <a:avLst/>
          </a:prstGeom>
        </p:spPr>
        <p:txBody>
          <a:bodyPr vert="horz" lIns="91330" tIns="45665" rIns="91330" bIns="45665" rtlCol="0"/>
          <a:lstStyle>
            <a:lvl1pPr algn="r">
              <a:defRPr sz="1200"/>
            </a:lvl1pPr>
          </a:lstStyle>
          <a:p>
            <a:fld id="{D53EB7DD-7AB6-42BD-9F39-79E2E8754541}" type="datetimeFigureOut">
              <a:rPr lang="en-GB" smtClean="0"/>
              <a:t>13/04/2025</a:t>
            </a:fld>
            <a:endParaRPr lang="en-GB"/>
          </a:p>
        </p:txBody>
      </p:sp>
      <p:sp>
        <p:nvSpPr>
          <p:cNvPr id="4" name="Slide Image Placeholder 3"/>
          <p:cNvSpPr>
            <a:spLocks noGrp="1" noRot="1" noChangeAspect="1"/>
          </p:cNvSpPr>
          <p:nvPr>
            <p:ph type="sldImg" idx="2"/>
          </p:nvPr>
        </p:nvSpPr>
        <p:spPr>
          <a:xfrm>
            <a:off x="417513" y="1241425"/>
            <a:ext cx="5959475" cy="3352800"/>
          </a:xfrm>
          <a:prstGeom prst="rect">
            <a:avLst/>
          </a:prstGeom>
          <a:noFill/>
          <a:ln w="12700">
            <a:solidFill>
              <a:prstClr val="black"/>
            </a:solidFill>
          </a:ln>
        </p:spPr>
        <p:txBody>
          <a:bodyPr vert="horz" lIns="91330" tIns="45665" rIns="91330" bIns="45665" rtlCol="0" anchor="ctr"/>
          <a:lstStyle/>
          <a:p>
            <a:endParaRPr lang="en-GB"/>
          </a:p>
        </p:txBody>
      </p:sp>
      <p:sp>
        <p:nvSpPr>
          <p:cNvPr id="5" name="Notes Placeholder 4"/>
          <p:cNvSpPr>
            <a:spLocks noGrp="1"/>
          </p:cNvSpPr>
          <p:nvPr>
            <p:ph type="body" sz="quarter" idx="3"/>
          </p:nvPr>
        </p:nvSpPr>
        <p:spPr>
          <a:xfrm>
            <a:off x="679450" y="4779487"/>
            <a:ext cx="5435600" cy="3910488"/>
          </a:xfrm>
          <a:prstGeom prst="rect">
            <a:avLst/>
          </a:prstGeom>
        </p:spPr>
        <p:txBody>
          <a:bodyPr vert="horz" lIns="91330" tIns="45665" rIns="91330" bIns="4566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1" y="9433107"/>
            <a:ext cx="2944283" cy="498294"/>
          </a:xfrm>
          <a:prstGeom prst="rect">
            <a:avLst/>
          </a:prstGeom>
        </p:spPr>
        <p:txBody>
          <a:bodyPr vert="horz" lIns="91330" tIns="45665" rIns="91330" bIns="45665" rtlCol="0" anchor="b"/>
          <a:lstStyle>
            <a:lvl1pPr algn="l">
              <a:defRPr sz="1200"/>
            </a:lvl1pPr>
          </a:lstStyle>
          <a:p>
            <a:endParaRPr lang="en-GB"/>
          </a:p>
        </p:txBody>
      </p:sp>
      <p:sp>
        <p:nvSpPr>
          <p:cNvPr id="7" name="Slide Number Placeholder 6"/>
          <p:cNvSpPr>
            <a:spLocks noGrp="1"/>
          </p:cNvSpPr>
          <p:nvPr>
            <p:ph type="sldNum" sz="quarter" idx="5"/>
          </p:nvPr>
        </p:nvSpPr>
        <p:spPr>
          <a:xfrm>
            <a:off x="3848645" y="9433107"/>
            <a:ext cx="2944283" cy="498294"/>
          </a:xfrm>
          <a:prstGeom prst="rect">
            <a:avLst/>
          </a:prstGeom>
        </p:spPr>
        <p:txBody>
          <a:bodyPr vert="horz" lIns="91330" tIns="45665" rIns="91330" bIns="45665" rtlCol="0" anchor="b"/>
          <a:lstStyle>
            <a:lvl1pPr algn="r">
              <a:defRPr sz="1200"/>
            </a:lvl1pPr>
          </a:lstStyle>
          <a:p>
            <a:fld id="{C57F6B98-AE3F-4561-ACA5-C79A3D72D965}" type="slidenum">
              <a:rPr lang="en-GB" smtClean="0"/>
              <a:t>‹#›</a:t>
            </a:fld>
            <a:endParaRPr lang="en-GB"/>
          </a:p>
        </p:txBody>
      </p:sp>
    </p:spTree>
    <p:extLst>
      <p:ext uri="{BB962C8B-B14F-4D97-AF65-F5344CB8AC3E}">
        <p14:creationId xmlns:p14="http://schemas.microsoft.com/office/powerpoint/2010/main" val="841576696"/>
      </p:ext>
    </p:extLst>
  </p:cSld>
  <p:clrMap bg1="lt1" tx1="dk1" bg2="lt2" tx2="dk2" accent1="accent1" accent2="accent2" accent3="accent3" accent4="accent4" accent5="accent5" accent6="accent6" hlink="hlink" folHlink="folHlink"/>
  <p:notesStyle>
    <a:lvl1pPr marL="0" algn="l" defTabSz="914363" rtl="0" eaLnBrk="1" latinLnBrk="0" hangingPunct="1">
      <a:defRPr sz="1200" kern="1200">
        <a:solidFill>
          <a:schemeClr val="tx1"/>
        </a:solidFill>
        <a:latin typeface="+mn-lt"/>
        <a:ea typeface="+mn-ea"/>
        <a:cs typeface="+mn-cs"/>
      </a:defRPr>
    </a:lvl1pPr>
    <a:lvl2pPr marL="457182" algn="l" defTabSz="914363" rtl="0" eaLnBrk="1" latinLnBrk="0" hangingPunct="1">
      <a:defRPr sz="1200" kern="1200">
        <a:solidFill>
          <a:schemeClr val="tx1"/>
        </a:solidFill>
        <a:latin typeface="+mn-lt"/>
        <a:ea typeface="+mn-ea"/>
        <a:cs typeface="+mn-cs"/>
      </a:defRPr>
    </a:lvl2pPr>
    <a:lvl3pPr marL="914363" algn="l" defTabSz="914363" rtl="0" eaLnBrk="1" latinLnBrk="0" hangingPunct="1">
      <a:defRPr sz="1200" kern="1200">
        <a:solidFill>
          <a:schemeClr val="tx1"/>
        </a:solidFill>
        <a:latin typeface="+mn-lt"/>
        <a:ea typeface="+mn-ea"/>
        <a:cs typeface="+mn-cs"/>
      </a:defRPr>
    </a:lvl3pPr>
    <a:lvl4pPr marL="1371545" algn="l" defTabSz="914363" rtl="0" eaLnBrk="1" latinLnBrk="0" hangingPunct="1">
      <a:defRPr sz="1200" kern="1200">
        <a:solidFill>
          <a:schemeClr val="tx1"/>
        </a:solidFill>
        <a:latin typeface="+mn-lt"/>
        <a:ea typeface="+mn-ea"/>
        <a:cs typeface="+mn-cs"/>
      </a:defRPr>
    </a:lvl4pPr>
    <a:lvl5pPr marL="1828727" algn="l" defTabSz="914363" rtl="0" eaLnBrk="1" latinLnBrk="0" hangingPunct="1">
      <a:defRPr sz="1200" kern="1200">
        <a:solidFill>
          <a:schemeClr val="tx1"/>
        </a:solidFill>
        <a:latin typeface="+mn-lt"/>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189" indent="0" algn="ctr">
              <a:buNone/>
              <a:defRPr sz="2000"/>
            </a:lvl2pPr>
            <a:lvl3pPr marL="914377" indent="0" algn="ctr">
              <a:buNone/>
              <a:defRPr sz="1800"/>
            </a:lvl3pPr>
            <a:lvl4pPr marL="1371566" indent="0" algn="ctr">
              <a:buNone/>
              <a:defRPr sz="1600"/>
            </a:lvl4pPr>
            <a:lvl5pPr marL="1828754" indent="0" algn="ctr">
              <a:buNone/>
              <a:defRPr sz="1600"/>
            </a:lvl5pPr>
            <a:lvl6pPr marL="2285943" indent="0" algn="ctr">
              <a:buNone/>
              <a:defRPr sz="1600"/>
            </a:lvl6pPr>
            <a:lvl7pPr marL="2743131" indent="0" algn="ctr">
              <a:buNone/>
              <a:defRPr sz="1600"/>
            </a:lvl7pPr>
            <a:lvl8pPr marL="3200320" indent="0" algn="ctr">
              <a:buNone/>
              <a:defRPr sz="1600"/>
            </a:lvl8pPr>
            <a:lvl9pPr marL="3657509"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6D6F23B5-3E63-4248-9393-5DCE9F5782DE}" type="datetimeFigureOut">
              <a:rPr lang="en-GB" smtClean="0"/>
              <a:t>13/04/2025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5314355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56546061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4856168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6D6F23B5-3E63-4248-9393-5DCE9F5782DE}" type="datetimeFigureOut">
              <a:rPr lang="en-GB" smtClean="0"/>
              <a:t>13/04/2025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06770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solidFill>
                  <a:schemeClr val="tx1">
                    <a:tint val="75000"/>
                  </a:schemeClr>
                </a:solidFill>
              </a:defRPr>
            </a:lvl1pPr>
            <a:lvl2pPr marL="457189" indent="0">
              <a:buNone/>
              <a:defRPr sz="2000">
                <a:solidFill>
                  <a:schemeClr val="tx1">
                    <a:tint val="75000"/>
                  </a:schemeClr>
                </a:solidFill>
              </a:defRPr>
            </a:lvl2pPr>
            <a:lvl3pPr marL="914377" indent="0">
              <a:buNone/>
              <a:defRPr sz="1800">
                <a:solidFill>
                  <a:schemeClr val="tx1">
                    <a:tint val="75000"/>
                  </a:schemeClr>
                </a:solidFill>
              </a:defRPr>
            </a:lvl3pPr>
            <a:lvl4pPr marL="1371566" indent="0">
              <a:buNone/>
              <a:defRPr sz="1600">
                <a:solidFill>
                  <a:schemeClr val="tx1">
                    <a:tint val="75000"/>
                  </a:schemeClr>
                </a:solidFill>
              </a:defRPr>
            </a:lvl4pPr>
            <a:lvl5pPr marL="1828754" indent="0">
              <a:buNone/>
              <a:defRPr sz="1600">
                <a:solidFill>
                  <a:schemeClr val="tx1">
                    <a:tint val="75000"/>
                  </a:schemeClr>
                </a:solidFill>
              </a:defRPr>
            </a:lvl5pPr>
            <a:lvl6pPr marL="2285943" indent="0">
              <a:buNone/>
              <a:defRPr sz="1600">
                <a:solidFill>
                  <a:schemeClr val="tx1">
                    <a:tint val="75000"/>
                  </a:schemeClr>
                </a:solidFill>
              </a:defRPr>
            </a:lvl6pPr>
            <a:lvl7pPr marL="2743131" indent="0">
              <a:buNone/>
              <a:defRPr sz="1600">
                <a:solidFill>
                  <a:schemeClr val="tx1">
                    <a:tint val="75000"/>
                  </a:schemeClr>
                </a:solidFill>
              </a:defRPr>
            </a:lvl7pPr>
            <a:lvl8pPr marL="3200320" indent="0">
              <a:buNone/>
              <a:defRPr sz="1600">
                <a:solidFill>
                  <a:schemeClr val="tx1">
                    <a:tint val="75000"/>
                  </a:schemeClr>
                </a:solidFill>
              </a:defRPr>
            </a:lvl8pPr>
            <a:lvl9pPr marL="3657509"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6D6F23B5-3E63-4248-9393-5DCE9F5782DE}" type="datetimeFigureOut">
              <a:rPr lang="en-GB" smtClean="0"/>
              <a:t>13/04/2025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255957052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6D6F23B5-3E63-4248-9393-5DCE9F5782DE}" type="datetimeFigureOut">
              <a:rPr lang="en-GB" smtClean="0"/>
              <a:t>13/04/2025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99122153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6"/>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189" indent="0">
              <a:buNone/>
              <a:defRPr sz="2000" b="1"/>
            </a:lvl2pPr>
            <a:lvl3pPr marL="914377" indent="0">
              <a:buNone/>
              <a:defRPr sz="1800" b="1"/>
            </a:lvl3pPr>
            <a:lvl4pPr marL="1371566" indent="0">
              <a:buNone/>
              <a:defRPr sz="1600" b="1"/>
            </a:lvl4pPr>
            <a:lvl5pPr marL="1828754" indent="0">
              <a:buNone/>
              <a:defRPr sz="1600" b="1"/>
            </a:lvl5pPr>
            <a:lvl6pPr marL="2285943" indent="0">
              <a:buNone/>
              <a:defRPr sz="1600" b="1"/>
            </a:lvl6pPr>
            <a:lvl7pPr marL="2743131" indent="0">
              <a:buNone/>
              <a:defRPr sz="1600" b="1"/>
            </a:lvl7pPr>
            <a:lvl8pPr marL="3200320" indent="0">
              <a:buNone/>
              <a:defRPr sz="1600" b="1"/>
            </a:lvl8pPr>
            <a:lvl9pPr marL="3657509" indent="0">
              <a:buNone/>
              <a:defRPr sz="1600" b="1"/>
            </a:lvl9pPr>
          </a:lstStyle>
          <a:p>
            <a:pPr lvl="0"/>
            <a:r>
              <a:rPr lang="en-US"/>
              <a:t>Edit Master text styles</a:t>
            </a:r>
          </a:p>
        </p:txBody>
      </p:sp>
      <p:sp>
        <p:nvSpPr>
          <p:cNvPr id="6" name="Content Placeholder 5"/>
          <p:cNvSpPr>
            <a:spLocks noGrp="1"/>
          </p:cNvSpPr>
          <p:nvPr>
            <p:ph sz="quarter" idx="4"/>
          </p:nvPr>
        </p:nvSpPr>
        <p:spPr>
          <a:xfrm>
            <a:off x="6172201" y="2505076"/>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6D6F23B5-3E63-4248-9393-5DCE9F5782DE}" type="datetimeFigureOut">
              <a:rPr lang="en-GB" smtClean="0"/>
              <a:t>13/04/2025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2055734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6D6F23B5-3E63-4248-9393-5DCE9F5782DE}" type="datetimeFigureOut">
              <a:rPr lang="en-GB" smtClean="0"/>
              <a:t>13/04/2025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36462159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6F23B5-3E63-4248-9393-5DCE9F5782DE}" type="datetimeFigureOut">
              <a:rPr lang="en-GB" smtClean="0"/>
              <a:t>13/04/2025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6741136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13/04/2025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8067150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noChangeAspect="1"/>
          </p:cNvSpPr>
          <p:nvPr>
            <p:ph type="pic" idx="1"/>
          </p:nvPr>
        </p:nvSpPr>
        <p:spPr>
          <a:xfrm>
            <a:off x="5183188" y="987426"/>
            <a:ext cx="6172200" cy="4873625"/>
          </a:xfrm>
        </p:spPr>
        <p:txBody>
          <a:bodyPr anchor="t"/>
          <a:lstStyle>
            <a:lvl1pPr marL="0" indent="0">
              <a:buNone/>
              <a:defRPr sz="3200"/>
            </a:lvl1pPr>
            <a:lvl2pPr marL="457189" indent="0">
              <a:buNone/>
              <a:defRPr sz="2800"/>
            </a:lvl2pPr>
            <a:lvl3pPr marL="914377" indent="0">
              <a:buNone/>
              <a:defRPr sz="2400"/>
            </a:lvl3pPr>
            <a:lvl4pPr marL="1371566" indent="0">
              <a:buNone/>
              <a:defRPr sz="2000"/>
            </a:lvl4pPr>
            <a:lvl5pPr marL="1828754" indent="0">
              <a:buNone/>
              <a:defRPr sz="2000"/>
            </a:lvl5pPr>
            <a:lvl6pPr marL="2285943" indent="0">
              <a:buNone/>
              <a:defRPr sz="2000"/>
            </a:lvl6pPr>
            <a:lvl7pPr marL="2743131" indent="0">
              <a:buNone/>
              <a:defRPr sz="2000"/>
            </a:lvl7pPr>
            <a:lvl8pPr marL="3200320" indent="0">
              <a:buNone/>
              <a:defRPr sz="2000"/>
            </a:lvl8pPr>
            <a:lvl9pPr marL="3657509" indent="0">
              <a:buNone/>
              <a:defRPr sz="2000"/>
            </a:lvl9pPr>
          </a:lstStyle>
          <a:p>
            <a:r>
              <a:rPr lang="en-US"/>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189" indent="0">
              <a:buNone/>
              <a:defRPr sz="1400"/>
            </a:lvl2pPr>
            <a:lvl3pPr marL="914377" indent="0">
              <a:buNone/>
              <a:defRPr sz="1200"/>
            </a:lvl3pPr>
            <a:lvl4pPr marL="1371566" indent="0">
              <a:buNone/>
              <a:defRPr sz="1000"/>
            </a:lvl4pPr>
            <a:lvl5pPr marL="1828754" indent="0">
              <a:buNone/>
              <a:defRPr sz="1000"/>
            </a:lvl5pPr>
            <a:lvl6pPr marL="2285943" indent="0">
              <a:buNone/>
              <a:defRPr sz="1000"/>
            </a:lvl6pPr>
            <a:lvl7pPr marL="2743131" indent="0">
              <a:buNone/>
              <a:defRPr sz="1000"/>
            </a:lvl7pPr>
            <a:lvl8pPr marL="3200320" indent="0">
              <a:buNone/>
              <a:defRPr sz="1000"/>
            </a:lvl8pPr>
            <a:lvl9pPr marL="3657509"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D6F23B5-3E63-4248-9393-5DCE9F5782DE}" type="datetimeFigureOut">
              <a:rPr lang="en-GB" smtClean="0"/>
              <a:t>13/04/2025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596247B0-9984-438F-8AC6-01AF0A09CCCB}" type="slidenum">
              <a:rPr lang="en-GB" smtClean="0"/>
              <a:t>‹#›</a:t>
            </a:fld>
            <a:endParaRPr lang="en-GB"/>
          </a:p>
        </p:txBody>
      </p:sp>
    </p:spTree>
    <p:extLst>
      <p:ext uri="{BB962C8B-B14F-4D97-AF65-F5344CB8AC3E}">
        <p14:creationId xmlns:p14="http://schemas.microsoft.com/office/powerpoint/2010/main" val="17025576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D6F23B5-3E63-4248-9393-5DCE9F5782DE}" type="datetimeFigureOut">
              <a:rPr lang="en-GB" smtClean="0"/>
              <a:t>13/04/2025</a:t>
            </a:fld>
            <a:endParaRPr lang="en-GB"/>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96247B0-9984-438F-8AC6-01AF0A09CCCB}" type="slidenum">
              <a:rPr lang="en-GB" smtClean="0"/>
              <a:t>‹#›</a:t>
            </a:fld>
            <a:endParaRPr lang="en-GB"/>
          </a:p>
        </p:txBody>
      </p:sp>
    </p:spTree>
    <p:extLst>
      <p:ext uri="{BB962C8B-B14F-4D97-AF65-F5344CB8AC3E}">
        <p14:creationId xmlns:p14="http://schemas.microsoft.com/office/powerpoint/2010/main" val="1197989127"/>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l" defTabSz="914377"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594" indent="-228594" algn="l" defTabSz="914377"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783" indent="-228594" algn="l" defTabSz="914377"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2971" indent="-228594" algn="l" defTabSz="914377"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160"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349"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537"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726"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8914"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103" indent="-228594" algn="l" defTabSz="91437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377" rtl="0" eaLnBrk="1" latinLnBrk="0" hangingPunct="1">
        <a:defRPr sz="1800" kern="1200">
          <a:solidFill>
            <a:schemeClr val="tx1"/>
          </a:solidFill>
          <a:latin typeface="+mn-lt"/>
          <a:ea typeface="+mn-ea"/>
          <a:cs typeface="+mn-cs"/>
        </a:defRPr>
      </a:lvl1pPr>
      <a:lvl2pPr marL="457189" algn="l" defTabSz="914377" rtl="0" eaLnBrk="1" latinLnBrk="0" hangingPunct="1">
        <a:defRPr sz="1800" kern="1200">
          <a:solidFill>
            <a:schemeClr val="tx1"/>
          </a:solidFill>
          <a:latin typeface="+mn-lt"/>
          <a:ea typeface="+mn-ea"/>
          <a:cs typeface="+mn-cs"/>
        </a:defRPr>
      </a:lvl2pPr>
      <a:lvl3pPr marL="914377" algn="l" defTabSz="914377" rtl="0" eaLnBrk="1" latinLnBrk="0" hangingPunct="1">
        <a:defRPr sz="1800" kern="1200">
          <a:solidFill>
            <a:schemeClr val="tx1"/>
          </a:solidFill>
          <a:latin typeface="+mn-lt"/>
          <a:ea typeface="+mn-ea"/>
          <a:cs typeface="+mn-cs"/>
        </a:defRPr>
      </a:lvl3pPr>
      <a:lvl4pPr marL="1371566" algn="l" defTabSz="914377" rtl="0" eaLnBrk="1" latinLnBrk="0" hangingPunct="1">
        <a:defRPr sz="1800" kern="1200">
          <a:solidFill>
            <a:schemeClr val="tx1"/>
          </a:solidFill>
          <a:latin typeface="+mn-lt"/>
          <a:ea typeface="+mn-ea"/>
          <a:cs typeface="+mn-cs"/>
        </a:defRPr>
      </a:lvl4pPr>
      <a:lvl5pPr marL="1828754" algn="l" defTabSz="914377" rtl="0" eaLnBrk="1" latinLnBrk="0" hangingPunct="1">
        <a:defRPr sz="1800" kern="1200">
          <a:solidFill>
            <a:schemeClr val="tx1"/>
          </a:solidFill>
          <a:latin typeface="+mn-lt"/>
          <a:ea typeface="+mn-ea"/>
          <a:cs typeface="+mn-cs"/>
        </a:defRPr>
      </a:lvl5pPr>
      <a:lvl6pPr marL="2285943" algn="l" defTabSz="914377" rtl="0" eaLnBrk="1" latinLnBrk="0" hangingPunct="1">
        <a:defRPr sz="1800" kern="1200">
          <a:solidFill>
            <a:schemeClr val="tx1"/>
          </a:solidFill>
          <a:latin typeface="+mn-lt"/>
          <a:ea typeface="+mn-ea"/>
          <a:cs typeface="+mn-cs"/>
        </a:defRPr>
      </a:lvl6pPr>
      <a:lvl7pPr marL="2743131" algn="l" defTabSz="914377" rtl="0" eaLnBrk="1" latinLnBrk="0" hangingPunct="1">
        <a:defRPr sz="1800" kern="1200">
          <a:solidFill>
            <a:schemeClr val="tx1"/>
          </a:solidFill>
          <a:latin typeface="+mn-lt"/>
          <a:ea typeface="+mn-ea"/>
          <a:cs typeface="+mn-cs"/>
        </a:defRPr>
      </a:lvl7pPr>
      <a:lvl8pPr marL="3200320" algn="l" defTabSz="914377" rtl="0" eaLnBrk="1" latinLnBrk="0" hangingPunct="1">
        <a:defRPr sz="1800" kern="1200">
          <a:solidFill>
            <a:schemeClr val="tx1"/>
          </a:solidFill>
          <a:latin typeface="+mn-lt"/>
          <a:ea typeface="+mn-ea"/>
          <a:cs typeface="+mn-cs"/>
        </a:defRPr>
      </a:lvl8pPr>
      <a:lvl9pPr marL="3657509" algn="l" defTabSz="91437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F448D31-5C3A-9302-5E01-A853E1AB8633}"/>
            </a:ext>
          </a:extLst>
        </p:cNvPr>
        <p:cNvGrpSpPr/>
        <p:nvPr/>
      </p:nvGrpSpPr>
      <p:grpSpPr>
        <a:xfrm>
          <a:off x="0" y="0"/>
          <a:ext cx="0" cy="0"/>
          <a:chOff x="0" y="0"/>
          <a:chExt cx="0" cy="0"/>
        </a:xfrm>
      </p:grpSpPr>
      <p:pic>
        <p:nvPicPr>
          <p:cNvPr id="3" name="Picture 2" descr="Royal Courts of Justice - Wikipedia">
            <a:extLst>
              <a:ext uri="{FF2B5EF4-FFF2-40B4-BE49-F238E27FC236}">
                <a16:creationId xmlns:a16="http://schemas.microsoft.com/office/drawing/2014/main" id="{1BF8702F-618B-9D72-8D66-830542C98DA4}"/>
              </a:ext>
            </a:extLst>
          </p:cNvPr>
          <p:cNvPicPr>
            <a:picLocks noChangeAspect="1"/>
          </p:cNvPicPr>
          <p:nvPr/>
        </p:nvPicPr>
        <p:blipFill>
          <a:blip r:embed="rId2"/>
          <a:stretch>
            <a:fillRect/>
          </a:stretch>
        </p:blipFill>
        <p:spPr>
          <a:xfrm>
            <a:off x="2006906" y="696817"/>
            <a:ext cx="8361802" cy="5611257"/>
          </a:xfrm>
          <a:prstGeom prst="rect">
            <a:avLst/>
          </a:prstGeom>
        </p:spPr>
      </p:pic>
    </p:spTree>
    <p:extLst>
      <p:ext uri="{BB962C8B-B14F-4D97-AF65-F5344CB8AC3E}">
        <p14:creationId xmlns:p14="http://schemas.microsoft.com/office/powerpoint/2010/main" val="13464639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05740B-B605-2508-7967-A2C24290E3E2}"/>
            </a:ext>
          </a:extLst>
        </p:cNvPr>
        <p:cNvGrpSpPr/>
        <p:nvPr/>
      </p:nvGrpSpPr>
      <p:grpSpPr>
        <a:xfrm>
          <a:off x="0" y="0"/>
          <a:ext cx="0" cy="0"/>
          <a:chOff x="0" y="0"/>
          <a:chExt cx="0" cy="0"/>
        </a:xfrm>
      </p:grpSpPr>
      <p:pic>
        <p:nvPicPr>
          <p:cNvPr id="2" name="Picture 1" descr="At the time Jesus was arrested and falsely accused by the Jewish leaders, a man called Barabbas was in prison. He was leaders of a group of rebels who started an uprising in the city in which several people were murdered. His sentence was death. – Slide 1">
            <a:extLst>
              <a:ext uri="{FF2B5EF4-FFF2-40B4-BE49-F238E27FC236}">
                <a16:creationId xmlns:a16="http://schemas.microsoft.com/office/drawing/2014/main" id="{24B3AFCA-CE67-189A-0466-20B01B9B626C}"/>
              </a:ext>
            </a:extLst>
          </p:cNvPr>
          <p:cNvPicPr>
            <a:picLocks noChangeAspect="1"/>
          </p:cNvPicPr>
          <p:nvPr/>
        </p:nvPicPr>
        <p:blipFill>
          <a:blip r:embed="rId2"/>
          <a:stretch>
            <a:fillRect/>
          </a:stretch>
        </p:blipFill>
        <p:spPr>
          <a:xfrm>
            <a:off x="3341783" y="612813"/>
            <a:ext cx="5756313" cy="4319530"/>
          </a:xfrm>
          <a:prstGeom prst="rect">
            <a:avLst/>
          </a:prstGeom>
        </p:spPr>
      </p:pic>
      <p:sp>
        <p:nvSpPr>
          <p:cNvPr id="4" name="TextBox 1">
            <a:extLst>
              <a:ext uri="{FF2B5EF4-FFF2-40B4-BE49-F238E27FC236}">
                <a16:creationId xmlns:a16="http://schemas.microsoft.com/office/drawing/2014/main" id="{B7E5F5EA-87AE-7679-E2D2-796873436F36}"/>
              </a:ext>
            </a:extLst>
          </p:cNvPr>
          <p:cNvSpPr txBox="1"/>
          <p:nvPr/>
        </p:nvSpPr>
        <p:spPr>
          <a:xfrm>
            <a:off x="3773428" y="4926854"/>
            <a:ext cx="511715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9600" b="1" dirty="0">
                <a:solidFill>
                  <a:schemeClr val="bg2"/>
                </a:solidFill>
                <a:ea typeface="Calibri"/>
                <a:cs typeface="Calibri"/>
              </a:rPr>
              <a:t>Barabbas</a:t>
            </a:r>
          </a:p>
        </p:txBody>
      </p:sp>
    </p:spTree>
    <p:extLst>
      <p:ext uri="{BB962C8B-B14F-4D97-AF65-F5344CB8AC3E}">
        <p14:creationId xmlns:p14="http://schemas.microsoft.com/office/powerpoint/2010/main" val="97167846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E918D8B-AF12-D2B4-E1F8-556A932BD2F7}"/>
            </a:ext>
          </a:extLst>
        </p:cNvPr>
        <p:cNvGrpSpPr/>
        <p:nvPr/>
      </p:nvGrpSpPr>
      <p:grpSpPr>
        <a:xfrm>
          <a:off x="0" y="0"/>
          <a:ext cx="0" cy="0"/>
          <a:chOff x="0" y="0"/>
          <a:chExt cx="0" cy="0"/>
        </a:xfrm>
      </p:grpSpPr>
      <p:pic>
        <p:nvPicPr>
          <p:cNvPr id="2" name="Picture 1" descr="When Pilate saw that he was getting nowhere, but that instead an uproar was starting, he took water and washed his hands in front of the crowd. ‘I am innocent of this man’s blood. It is your responsibility!’ &lt;br/&gt;Jesus was led away. – Slide 7">
            <a:extLst>
              <a:ext uri="{FF2B5EF4-FFF2-40B4-BE49-F238E27FC236}">
                <a16:creationId xmlns:a16="http://schemas.microsoft.com/office/drawing/2014/main" id="{9D62BD46-DFA0-373F-0553-066D13B0E70A}"/>
              </a:ext>
            </a:extLst>
          </p:cNvPr>
          <p:cNvPicPr>
            <a:picLocks noChangeAspect="1"/>
          </p:cNvPicPr>
          <p:nvPr/>
        </p:nvPicPr>
        <p:blipFill>
          <a:blip r:embed="rId2"/>
          <a:stretch>
            <a:fillRect/>
          </a:stretch>
        </p:blipFill>
        <p:spPr>
          <a:xfrm>
            <a:off x="6463229" y="1356452"/>
            <a:ext cx="4572000" cy="3429000"/>
          </a:xfrm>
          <a:prstGeom prst="rect">
            <a:avLst/>
          </a:prstGeom>
        </p:spPr>
      </p:pic>
      <p:pic>
        <p:nvPicPr>
          <p:cNvPr id="3" name="Picture 2" descr="Barabbas was released from prison and handed over to the crowd. Instead of facing a death sentence he was set free. – Slide 8">
            <a:extLst>
              <a:ext uri="{FF2B5EF4-FFF2-40B4-BE49-F238E27FC236}">
                <a16:creationId xmlns:a16="http://schemas.microsoft.com/office/drawing/2014/main" id="{CB0CF376-7892-9B82-FA95-77D3D36CC795}"/>
              </a:ext>
            </a:extLst>
          </p:cNvPr>
          <p:cNvPicPr>
            <a:picLocks noChangeAspect="1"/>
          </p:cNvPicPr>
          <p:nvPr/>
        </p:nvPicPr>
        <p:blipFill>
          <a:blip r:embed="rId3"/>
          <a:stretch>
            <a:fillRect/>
          </a:stretch>
        </p:blipFill>
        <p:spPr>
          <a:xfrm>
            <a:off x="1009880" y="1356452"/>
            <a:ext cx="4572000" cy="3429000"/>
          </a:xfrm>
          <a:prstGeom prst="rect">
            <a:avLst/>
          </a:prstGeom>
        </p:spPr>
      </p:pic>
      <p:sp>
        <p:nvSpPr>
          <p:cNvPr id="5" name="TextBox 1">
            <a:extLst>
              <a:ext uri="{FF2B5EF4-FFF2-40B4-BE49-F238E27FC236}">
                <a16:creationId xmlns:a16="http://schemas.microsoft.com/office/drawing/2014/main" id="{8EC628C0-C67F-3224-9011-A931B1844646}"/>
              </a:ext>
            </a:extLst>
          </p:cNvPr>
          <p:cNvSpPr txBox="1"/>
          <p:nvPr/>
        </p:nvSpPr>
        <p:spPr>
          <a:xfrm>
            <a:off x="1487428" y="4853408"/>
            <a:ext cx="3877754"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7200" b="1" dirty="0">
                <a:solidFill>
                  <a:schemeClr val="bg2"/>
                </a:solidFill>
                <a:ea typeface="Calibri"/>
                <a:cs typeface="Calibri"/>
              </a:rPr>
              <a:t>Barabbas</a:t>
            </a:r>
          </a:p>
        </p:txBody>
      </p:sp>
      <p:sp>
        <p:nvSpPr>
          <p:cNvPr id="6" name="TextBox 1">
            <a:extLst>
              <a:ext uri="{FF2B5EF4-FFF2-40B4-BE49-F238E27FC236}">
                <a16:creationId xmlns:a16="http://schemas.microsoft.com/office/drawing/2014/main" id="{A80DFEB8-C069-C3E1-3452-4020F356B6B4}"/>
              </a:ext>
            </a:extLst>
          </p:cNvPr>
          <p:cNvSpPr txBox="1"/>
          <p:nvPr/>
        </p:nvSpPr>
        <p:spPr>
          <a:xfrm>
            <a:off x="7656873" y="4853407"/>
            <a:ext cx="2326212" cy="120032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7200" b="1" dirty="0">
                <a:solidFill>
                  <a:schemeClr val="bg2"/>
                </a:solidFill>
                <a:ea typeface="Calibri"/>
                <a:cs typeface="Calibri"/>
              </a:rPr>
              <a:t>Jesus</a:t>
            </a:r>
            <a:endParaRPr lang="en-US" dirty="0"/>
          </a:p>
        </p:txBody>
      </p:sp>
    </p:spTree>
    <p:extLst>
      <p:ext uri="{BB962C8B-B14F-4D97-AF65-F5344CB8AC3E}">
        <p14:creationId xmlns:p14="http://schemas.microsoft.com/office/powerpoint/2010/main" val="251129406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0394EC-1385-55C5-5FA7-2C060E5134CB}"/>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48D05F89-EEF1-ADA2-CDAB-5BCBF65307CE}"/>
              </a:ext>
            </a:extLst>
          </p:cNvPr>
          <p:cNvSpPr txBox="1"/>
          <p:nvPr/>
        </p:nvSpPr>
        <p:spPr>
          <a:xfrm>
            <a:off x="2375008" y="384223"/>
            <a:ext cx="8881246"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Jesus was judged</a:t>
            </a:r>
            <a:endParaRPr lang="en-US" sz="8000" dirty="0">
              <a:solidFill>
                <a:schemeClr val="bg2"/>
              </a:solidFill>
            </a:endParaRPr>
          </a:p>
        </p:txBody>
      </p:sp>
      <p:pic>
        <p:nvPicPr>
          <p:cNvPr id="4" name="Picture 3" descr="Bench Trial vs. Jury Trial: Preparing ...">
            <a:extLst>
              <a:ext uri="{FF2B5EF4-FFF2-40B4-BE49-F238E27FC236}">
                <a16:creationId xmlns:a16="http://schemas.microsoft.com/office/drawing/2014/main" id="{723D11D0-FB8C-973C-A5D2-CEBB2C3A015D}"/>
              </a:ext>
            </a:extLst>
          </p:cNvPr>
          <p:cNvPicPr>
            <a:picLocks noChangeAspect="1"/>
          </p:cNvPicPr>
          <p:nvPr/>
        </p:nvPicPr>
        <p:blipFill>
          <a:blip r:embed="rId2"/>
          <a:stretch>
            <a:fillRect/>
          </a:stretch>
        </p:blipFill>
        <p:spPr>
          <a:xfrm>
            <a:off x="3614704" y="2012732"/>
            <a:ext cx="4734513" cy="3150698"/>
          </a:xfrm>
          <a:prstGeom prst="rect">
            <a:avLst/>
          </a:prstGeom>
        </p:spPr>
      </p:pic>
      <p:sp>
        <p:nvSpPr>
          <p:cNvPr id="2" name="TextBox 1">
            <a:extLst>
              <a:ext uri="{FF2B5EF4-FFF2-40B4-BE49-F238E27FC236}">
                <a16:creationId xmlns:a16="http://schemas.microsoft.com/office/drawing/2014/main" id="{41518D46-489A-8FE5-56B5-F867B3CDEB26}"/>
              </a:ext>
            </a:extLst>
          </p:cNvPr>
          <p:cNvSpPr txBox="1"/>
          <p:nvPr/>
        </p:nvSpPr>
        <p:spPr>
          <a:xfrm>
            <a:off x="651715" y="5272745"/>
            <a:ext cx="12949152"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...but Jesus was innocent</a:t>
            </a:r>
          </a:p>
        </p:txBody>
      </p:sp>
    </p:spTree>
    <p:extLst>
      <p:ext uri="{BB962C8B-B14F-4D97-AF65-F5344CB8AC3E}">
        <p14:creationId xmlns:p14="http://schemas.microsoft.com/office/powerpoint/2010/main" val="19613563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CE9DCA-09A4-1C96-E73C-E3BAE1A9CE4C}"/>
            </a:ext>
          </a:extLst>
        </p:cNvPr>
        <p:cNvGrpSpPr/>
        <p:nvPr/>
      </p:nvGrpSpPr>
      <p:grpSpPr>
        <a:xfrm>
          <a:off x="0" y="0"/>
          <a:ext cx="0" cy="0"/>
          <a:chOff x="0" y="0"/>
          <a:chExt cx="0" cy="0"/>
        </a:xfrm>
      </p:grpSpPr>
      <p:pic>
        <p:nvPicPr>
          <p:cNvPr id="7" name="Picture 6" descr="Andrew Malkinson still not compensated three years after release - BBC News">
            <a:extLst>
              <a:ext uri="{FF2B5EF4-FFF2-40B4-BE49-F238E27FC236}">
                <a16:creationId xmlns:a16="http://schemas.microsoft.com/office/drawing/2014/main" id="{889C8F5D-B560-10B6-1341-360E12C2725F}"/>
              </a:ext>
            </a:extLst>
          </p:cNvPr>
          <p:cNvPicPr>
            <a:picLocks noChangeAspect="1"/>
          </p:cNvPicPr>
          <p:nvPr/>
        </p:nvPicPr>
        <p:blipFill>
          <a:blip r:embed="rId2"/>
          <a:stretch>
            <a:fillRect/>
          </a:stretch>
        </p:blipFill>
        <p:spPr>
          <a:xfrm>
            <a:off x="1440747" y="824900"/>
            <a:ext cx="9304149" cy="5210982"/>
          </a:xfrm>
          <a:prstGeom prst="rect">
            <a:avLst/>
          </a:prstGeom>
        </p:spPr>
      </p:pic>
    </p:spTree>
    <p:extLst>
      <p:ext uri="{BB962C8B-B14F-4D97-AF65-F5344CB8AC3E}">
        <p14:creationId xmlns:p14="http://schemas.microsoft.com/office/powerpoint/2010/main" val="273831585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5EC444A-F0D5-3827-E450-0D9FA8AAF8C1}"/>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11FDB16D-9135-95A8-DD9B-819150154DFE}"/>
              </a:ext>
            </a:extLst>
          </p:cNvPr>
          <p:cNvSpPr txBox="1"/>
          <p:nvPr/>
        </p:nvSpPr>
        <p:spPr>
          <a:xfrm>
            <a:off x="844778" y="602733"/>
            <a:ext cx="11773173"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800" b="1" dirty="0">
                <a:solidFill>
                  <a:schemeClr val="bg2"/>
                </a:solidFill>
                <a:ea typeface="Calibri"/>
                <a:cs typeface="Calibri"/>
              </a:rPr>
              <a:t>Jesus </a:t>
            </a:r>
            <a:r>
              <a:rPr lang="en-US" sz="8800" b="1" i="1" dirty="0">
                <a:solidFill>
                  <a:schemeClr val="bg2"/>
                </a:solidFill>
                <a:ea typeface="Calibri"/>
                <a:cs typeface="Calibri"/>
              </a:rPr>
              <a:t>will be </a:t>
            </a:r>
            <a:r>
              <a:rPr lang="en-US" sz="8800" b="1" dirty="0">
                <a:solidFill>
                  <a:schemeClr val="bg2"/>
                </a:solidFill>
                <a:ea typeface="Calibri"/>
                <a:cs typeface="Calibri"/>
              </a:rPr>
              <a:t>the judge</a:t>
            </a:r>
            <a:endParaRPr lang="en-US" sz="8800" dirty="0">
              <a:solidFill>
                <a:schemeClr val="bg2"/>
              </a:solidFill>
            </a:endParaRPr>
          </a:p>
        </p:txBody>
      </p:sp>
      <p:pic>
        <p:nvPicPr>
          <p:cNvPr id="5" name="Picture 4" descr="Art Crown Images – Browse 758,058 Stock Photos, Vectors, and Video | Adobe  Stock">
            <a:extLst>
              <a:ext uri="{FF2B5EF4-FFF2-40B4-BE49-F238E27FC236}">
                <a16:creationId xmlns:a16="http://schemas.microsoft.com/office/drawing/2014/main" id="{EF9F4603-DBAE-62A7-F868-271766B0C102}"/>
              </a:ext>
            </a:extLst>
          </p:cNvPr>
          <p:cNvPicPr>
            <a:picLocks noChangeAspect="1"/>
          </p:cNvPicPr>
          <p:nvPr/>
        </p:nvPicPr>
        <p:blipFill>
          <a:blip r:embed="rId2"/>
          <a:stretch>
            <a:fillRect/>
          </a:stretch>
        </p:blipFill>
        <p:spPr>
          <a:xfrm>
            <a:off x="3618913" y="2448866"/>
            <a:ext cx="4687934" cy="3236388"/>
          </a:xfrm>
          <a:prstGeom prst="rect">
            <a:avLst/>
          </a:prstGeom>
        </p:spPr>
      </p:pic>
    </p:spTree>
    <p:extLst>
      <p:ext uri="{BB962C8B-B14F-4D97-AF65-F5344CB8AC3E}">
        <p14:creationId xmlns:p14="http://schemas.microsoft.com/office/powerpoint/2010/main" val="26538240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A332DDD-73C2-A926-32F9-5E6279AFBB9C}"/>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387BADFD-CA95-E89C-19F6-2146B7D16517}"/>
              </a:ext>
            </a:extLst>
          </p:cNvPr>
          <p:cNvSpPr txBox="1"/>
          <p:nvPr/>
        </p:nvSpPr>
        <p:spPr>
          <a:xfrm>
            <a:off x="336013" y="712423"/>
            <a:ext cx="6801078" cy="529375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2"/>
                </a:solidFill>
                <a:ea typeface="Calibri"/>
                <a:cs typeface="Calibri"/>
              </a:rPr>
              <a:t>“If you are </a:t>
            </a:r>
            <a:r>
              <a:rPr lang="en-US" sz="4000" b="1" u="sng" dirty="0">
                <a:solidFill>
                  <a:schemeClr val="bg2"/>
                </a:solidFill>
                <a:ea typeface="Calibri"/>
                <a:cs typeface="Calibri"/>
              </a:rPr>
              <a:t>the Messiah</a:t>
            </a:r>
            <a:r>
              <a:rPr lang="en-US" sz="4000" dirty="0">
                <a:solidFill>
                  <a:schemeClr val="bg2"/>
                </a:solidFill>
                <a:ea typeface="Calibri"/>
                <a:cs typeface="Calibri"/>
              </a:rPr>
              <a:t>, tell us”  </a:t>
            </a:r>
            <a:endParaRPr lang="en-US" dirty="0">
              <a:solidFill>
                <a:schemeClr val="bg2"/>
              </a:solidFill>
              <a:ea typeface="Calibri"/>
              <a:cs typeface="Calibri"/>
            </a:endParaRPr>
          </a:p>
          <a:p>
            <a:r>
              <a:rPr lang="en-US" sz="4000" dirty="0">
                <a:solidFill>
                  <a:schemeClr val="bg2"/>
                </a:solidFill>
                <a:ea typeface="Calibri"/>
                <a:cs typeface="Calibri"/>
              </a:rPr>
              <a:t>    - v67</a:t>
            </a:r>
            <a:endParaRPr lang="en-US" dirty="0">
              <a:solidFill>
                <a:schemeClr val="bg2"/>
              </a:solidFill>
              <a:ea typeface="Calibri" panose="020F0502020204030204"/>
              <a:cs typeface="Calibri" panose="020F0502020204030204"/>
            </a:endParaRPr>
          </a:p>
          <a:p>
            <a:endParaRPr lang="en-US" sz="4000" dirty="0">
              <a:solidFill>
                <a:schemeClr val="bg2"/>
              </a:solidFill>
              <a:ea typeface="Calibri"/>
              <a:cs typeface="Calibri"/>
            </a:endParaRPr>
          </a:p>
          <a:p>
            <a:r>
              <a:rPr lang="en-US" sz="4000" dirty="0">
                <a:solidFill>
                  <a:schemeClr val="bg2"/>
                </a:solidFill>
                <a:ea typeface="Calibri"/>
                <a:cs typeface="Calibri"/>
              </a:rPr>
              <a:t>"Are you then </a:t>
            </a:r>
            <a:r>
              <a:rPr lang="en-US" sz="4000" b="1" u="sng" dirty="0">
                <a:solidFill>
                  <a:schemeClr val="bg2"/>
                </a:solidFill>
                <a:ea typeface="Calibri"/>
                <a:cs typeface="Calibri"/>
              </a:rPr>
              <a:t>the Son of God</a:t>
            </a:r>
            <a:r>
              <a:rPr lang="en-US" sz="4000" dirty="0">
                <a:solidFill>
                  <a:schemeClr val="bg2"/>
                </a:solidFill>
                <a:ea typeface="Calibri"/>
                <a:cs typeface="Calibri"/>
              </a:rPr>
              <a:t>?" </a:t>
            </a:r>
          </a:p>
          <a:p>
            <a:r>
              <a:rPr lang="en-US" sz="4000" dirty="0">
                <a:solidFill>
                  <a:schemeClr val="bg2"/>
                </a:solidFill>
                <a:ea typeface="Calibri"/>
                <a:cs typeface="Calibri"/>
              </a:rPr>
              <a:t>   - v70</a:t>
            </a:r>
            <a:endParaRPr lang="en-US" dirty="0">
              <a:solidFill>
                <a:schemeClr val="bg2"/>
              </a:solidFill>
            </a:endParaRPr>
          </a:p>
          <a:p>
            <a:endParaRPr lang="en-US" sz="4000" dirty="0">
              <a:solidFill>
                <a:schemeClr val="bg2"/>
              </a:solidFill>
              <a:ea typeface="Calibri"/>
              <a:cs typeface="Calibri"/>
            </a:endParaRPr>
          </a:p>
          <a:p>
            <a:r>
              <a:rPr lang="en-US" sz="4000" dirty="0">
                <a:solidFill>
                  <a:schemeClr val="bg2"/>
                </a:solidFill>
                <a:ea typeface="Calibri"/>
                <a:cs typeface="Calibri"/>
              </a:rPr>
              <a:t>"Are you </a:t>
            </a:r>
            <a:r>
              <a:rPr lang="en-US" sz="4000" b="1" u="sng" dirty="0">
                <a:solidFill>
                  <a:schemeClr val="bg2"/>
                </a:solidFill>
                <a:ea typeface="Calibri"/>
                <a:cs typeface="Calibri"/>
              </a:rPr>
              <a:t>the king of the Jews</a:t>
            </a:r>
            <a:r>
              <a:rPr lang="en-US" sz="4000" dirty="0">
                <a:solidFill>
                  <a:schemeClr val="bg2"/>
                </a:solidFill>
                <a:ea typeface="Calibri"/>
                <a:cs typeface="Calibri"/>
              </a:rPr>
              <a:t>?" </a:t>
            </a:r>
          </a:p>
          <a:p>
            <a:r>
              <a:rPr lang="en-US" sz="4000" dirty="0">
                <a:solidFill>
                  <a:schemeClr val="bg2"/>
                </a:solidFill>
                <a:ea typeface="Calibri"/>
                <a:cs typeface="Calibri"/>
              </a:rPr>
              <a:t>        - v3</a:t>
            </a:r>
            <a:endParaRPr lang="en-US" dirty="0">
              <a:solidFill>
                <a:schemeClr val="bg2"/>
              </a:solidFill>
            </a:endParaRPr>
          </a:p>
          <a:p>
            <a:endParaRPr lang="en-US">
              <a:solidFill>
                <a:srgbClr val="000000"/>
              </a:solidFill>
              <a:ea typeface="Calibri"/>
              <a:cs typeface="Calibri"/>
            </a:endParaRPr>
          </a:p>
        </p:txBody>
      </p:sp>
      <p:pic>
        <p:nvPicPr>
          <p:cNvPr id="2" name="Picture 1" descr="Wooden signpost pointing coastal way hi ...">
            <a:extLst>
              <a:ext uri="{FF2B5EF4-FFF2-40B4-BE49-F238E27FC236}">
                <a16:creationId xmlns:a16="http://schemas.microsoft.com/office/drawing/2014/main" id="{7255AD01-5C3B-7651-D6AC-F0E817FB817A}"/>
              </a:ext>
            </a:extLst>
          </p:cNvPr>
          <p:cNvPicPr>
            <a:picLocks noChangeAspect="1"/>
          </p:cNvPicPr>
          <p:nvPr/>
        </p:nvPicPr>
        <p:blipFill>
          <a:blip r:embed="rId2"/>
          <a:srcRect l="18059" r="12723" b="10627"/>
          <a:stretch/>
        </p:blipFill>
        <p:spPr>
          <a:xfrm>
            <a:off x="7624485" y="1314848"/>
            <a:ext cx="4004080" cy="4232886"/>
          </a:xfrm>
          <a:prstGeom prst="rect">
            <a:avLst/>
          </a:prstGeom>
        </p:spPr>
      </p:pic>
    </p:spTree>
    <p:extLst>
      <p:ext uri="{BB962C8B-B14F-4D97-AF65-F5344CB8AC3E}">
        <p14:creationId xmlns:p14="http://schemas.microsoft.com/office/powerpoint/2010/main" val="17750469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5641FBE-F77D-59A8-4440-E6844584A8B3}"/>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DCB49C00-6917-0E47-A20B-FC95F592935F}"/>
              </a:ext>
            </a:extLst>
          </p:cNvPr>
          <p:cNvSpPr txBox="1"/>
          <p:nvPr/>
        </p:nvSpPr>
        <p:spPr>
          <a:xfrm>
            <a:off x="317652" y="290110"/>
            <a:ext cx="6801078" cy="62478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2"/>
                </a:solidFill>
                <a:ea typeface="Calibri"/>
                <a:cs typeface="Calibri"/>
              </a:rPr>
              <a:t>“If you are </a:t>
            </a:r>
            <a:r>
              <a:rPr lang="en-US" sz="4000" b="1" dirty="0">
                <a:solidFill>
                  <a:schemeClr val="bg2"/>
                </a:solidFill>
                <a:ea typeface="Calibri"/>
                <a:cs typeface="Calibri"/>
              </a:rPr>
              <a:t>the Messiah</a:t>
            </a:r>
            <a:r>
              <a:rPr lang="en-US" sz="4000" dirty="0">
                <a:solidFill>
                  <a:schemeClr val="bg2"/>
                </a:solidFill>
                <a:ea typeface="Calibri"/>
                <a:cs typeface="Calibri"/>
              </a:rPr>
              <a:t>, tell us”</a:t>
            </a:r>
          </a:p>
          <a:p>
            <a:endParaRPr lang="en-US" sz="4000" dirty="0">
              <a:solidFill>
                <a:schemeClr val="bg2"/>
              </a:solidFill>
              <a:ea typeface="Calibri"/>
              <a:cs typeface="Calibri"/>
            </a:endParaRPr>
          </a:p>
          <a:p>
            <a:r>
              <a:rPr lang="en-US" sz="4000" dirty="0">
                <a:solidFill>
                  <a:schemeClr val="bg2"/>
                </a:solidFill>
                <a:ea typeface="Calibri"/>
                <a:cs typeface="Calibri"/>
              </a:rPr>
              <a:t>Jesus answered, “If I tell you, you will not believe me, and if I asked you, you would not answer. </a:t>
            </a:r>
            <a:endParaRPr lang="en-US">
              <a:solidFill>
                <a:schemeClr val="bg2"/>
              </a:solidFill>
              <a:ea typeface="Calibri"/>
              <a:cs typeface="Calibri"/>
            </a:endParaRPr>
          </a:p>
          <a:p>
            <a:endParaRPr lang="en-US" sz="4000" dirty="0">
              <a:solidFill>
                <a:schemeClr val="bg2"/>
              </a:solidFill>
              <a:ea typeface="Calibri"/>
              <a:cs typeface="Calibri"/>
            </a:endParaRPr>
          </a:p>
          <a:p>
            <a:r>
              <a:rPr lang="en-US" sz="4000" b="1" dirty="0">
                <a:solidFill>
                  <a:schemeClr val="bg2"/>
                </a:solidFill>
                <a:ea typeface="Calibri"/>
                <a:cs typeface="Calibri"/>
              </a:rPr>
              <a:t>But from now on, the Son of Man will be seated at the right hand of the mighty God</a:t>
            </a:r>
            <a:r>
              <a:rPr lang="en-US" sz="4000" dirty="0">
                <a:solidFill>
                  <a:schemeClr val="bg2"/>
                </a:solidFill>
                <a:ea typeface="Calibri"/>
                <a:cs typeface="Calibri"/>
              </a:rPr>
              <a:t>.”</a:t>
            </a:r>
            <a:endParaRPr lang="en-US" dirty="0">
              <a:solidFill>
                <a:schemeClr val="bg2"/>
              </a:solidFill>
              <a:ea typeface="Calibri"/>
              <a:cs typeface="Calibri"/>
            </a:endParaRPr>
          </a:p>
        </p:txBody>
      </p:sp>
      <p:pic>
        <p:nvPicPr>
          <p:cNvPr id="4" name="Picture 3" descr="But they insisted, ‘He stirs up the people all over Judea by his teaching. He started in Galilee and has come all the way here.’ – Slide 4">
            <a:extLst>
              <a:ext uri="{FF2B5EF4-FFF2-40B4-BE49-F238E27FC236}">
                <a16:creationId xmlns:a16="http://schemas.microsoft.com/office/drawing/2014/main" id="{6EA5DDB6-922D-C54B-6D33-B3C741A6E989}"/>
              </a:ext>
            </a:extLst>
          </p:cNvPr>
          <p:cNvPicPr>
            <a:picLocks noChangeAspect="1"/>
          </p:cNvPicPr>
          <p:nvPr/>
        </p:nvPicPr>
        <p:blipFill>
          <a:blip r:embed="rId2"/>
          <a:srcRect l="48209" r="149" b="-198"/>
          <a:stretch/>
        </p:blipFill>
        <p:spPr>
          <a:xfrm>
            <a:off x="7726497" y="637601"/>
            <a:ext cx="3698891" cy="5426728"/>
          </a:xfrm>
          <a:prstGeom prst="rect">
            <a:avLst/>
          </a:prstGeom>
        </p:spPr>
      </p:pic>
    </p:spTree>
    <p:extLst>
      <p:ext uri="{BB962C8B-B14F-4D97-AF65-F5344CB8AC3E}">
        <p14:creationId xmlns:p14="http://schemas.microsoft.com/office/powerpoint/2010/main" val="127755523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79D2E12-15DE-F31B-190D-1606C4126378}"/>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2B7810EE-3354-F3E5-57DF-23DAA8D64902}"/>
              </a:ext>
            </a:extLst>
          </p:cNvPr>
          <p:cNvSpPr txBox="1"/>
          <p:nvPr/>
        </p:nvSpPr>
        <p:spPr>
          <a:xfrm>
            <a:off x="192110" y="75864"/>
            <a:ext cx="11660384" cy="313932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solidFill>
                  <a:schemeClr val="bg2"/>
                </a:solidFill>
                <a:ea typeface="Calibri"/>
                <a:cs typeface="Calibri"/>
              </a:rPr>
              <a:t>Psalm 110</a:t>
            </a:r>
            <a:endParaRPr lang="en-US" sz="3600" dirty="0">
              <a:solidFill>
                <a:schemeClr val="bg2"/>
              </a:solidFill>
              <a:ea typeface="Calibri"/>
              <a:cs typeface="Calibri"/>
            </a:endParaRPr>
          </a:p>
          <a:p>
            <a:r>
              <a:rPr lang="en-US" dirty="0">
                <a:solidFill>
                  <a:schemeClr val="bg2"/>
                </a:solidFill>
                <a:ea typeface="Calibri"/>
                <a:cs typeface="Calibri"/>
              </a:rPr>
              <a:t>1</a:t>
            </a:r>
            <a:r>
              <a:rPr lang="en-US" sz="3600" dirty="0">
                <a:solidFill>
                  <a:schemeClr val="bg2"/>
                </a:solidFill>
                <a:ea typeface="Calibri"/>
                <a:cs typeface="Calibri"/>
              </a:rPr>
              <a:t> The Lord says to my lord:</a:t>
            </a:r>
          </a:p>
          <a:p>
            <a:r>
              <a:rPr lang="en-US" sz="3600" dirty="0">
                <a:solidFill>
                  <a:schemeClr val="bg2"/>
                </a:solidFill>
                <a:ea typeface="Calibri"/>
                <a:cs typeface="Calibri"/>
              </a:rPr>
              <a:t>“Sit at my right hand</a:t>
            </a:r>
            <a:br>
              <a:rPr lang="en-US" sz="3600" dirty="0">
                <a:ea typeface="Calibri"/>
                <a:cs typeface="Calibri"/>
              </a:rPr>
            </a:br>
            <a:r>
              <a:rPr lang="en-US" sz="3600" dirty="0">
                <a:solidFill>
                  <a:schemeClr val="bg2"/>
                </a:solidFill>
                <a:ea typeface="Calibri"/>
                <a:cs typeface="Calibri"/>
              </a:rPr>
              <a:t>    until I make your enemies</a:t>
            </a:r>
            <a:br>
              <a:rPr lang="en-US" sz="3600" dirty="0">
                <a:ea typeface="Calibri"/>
                <a:cs typeface="Calibri"/>
              </a:rPr>
            </a:br>
            <a:r>
              <a:rPr lang="en-US" sz="3600" dirty="0">
                <a:solidFill>
                  <a:schemeClr val="bg2"/>
                </a:solidFill>
                <a:ea typeface="Calibri"/>
                <a:cs typeface="Calibri"/>
              </a:rPr>
              <a:t>    a footstool for your feet.”</a:t>
            </a:r>
          </a:p>
          <a:p>
            <a:endParaRPr lang="en-US" dirty="0">
              <a:solidFill>
                <a:schemeClr val="bg2"/>
              </a:solidFill>
              <a:ea typeface="Calibri"/>
              <a:cs typeface="Calibri"/>
            </a:endParaRPr>
          </a:p>
        </p:txBody>
      </p:sp>
      <p:pic>
        <p:nvPicPr>
          <p:cNvPr id="2" name="Picture 1" descr="Art Crown Images – Browse 758,058 Stock Photos, Vectors, and Video | Adobe  Stock">
            <a:extLst>
              <a:ext uri="{FF2B5EF4-FFF2-40B4-BE49-F238E27FC236}">
                <a16:creationId xmlns:a16="http://schemas.microsoft.com/office/drawing/2014/main" id="{066A7179-C1A3-ABC2-AA24-CA238EC8D2CB}"/>
              </a:ext>
            </a:extLst>
          </p:cNvPr>
          <p:cNvPicPr>
            <a:picLocks noChangeAspect="1"/>
          </p:cNvPicPr>
          <p:nvPr/>
        </p:nvPicPr>
        <p:blipFill>
          <a:blip r:embed="rId2"/>
          <a:stretch>
            <a:fillRect/>
          </a:stretch>
        </p:blipFill>
        <p:spPr>
          <a:xfrm>
            <a:off x="3487406" y="3220792"/>
            <a:ext cx="4687934" cy="3236388"/>
          </a:xfrm>
          <a:prstGeom prst="rect">
            <a:avLst/>
          </a:prstGeom>
        </p:spPr>
      </p:pic>
    </p:spTree>
    <p:extLst>
      <p:ext uri="{BB962C8B-B14F-4D97-AF65-F5344CB8AC3E}">
        <p14:creationId xmlns:p14="http://schemas.microsoft.com/office/powerpoint/2010/main" val="237665116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012DE73-6266-8269-F7A6-D7352BD53FE9}"/>
            </a:ext>
          </a:extLst>
        </p:cNvPr>
        <p:cNvGrpSpPr/>
        <p:nvPr/>
      </p:nvGrpSpPr>
      <p:grpSpPr>
        <a:xfrm>
          <a:off x="0" y="0"/>
          <a:ext cx="0" cy="0"/>
          <a:chOff x="0" y="0"/>
          <a:chExt cx="0" cy="0"/>
        </a:xfrm>
      </p:grpSpPr>
      <p:sp>
        <p:nvSpPr>
          <p:cNvPr id="3" name="TextBox 2">
            <a:extLst>
              <a:ext uri="{FF2B5EF4-FFF2-40B4-BE49-F238E27FC236}">
                <a16:creationId xmlns:a16="http://schemas.microsoft.com/office/drawing/2014/main" id="{14667ED5-E074-731A-E27B-3D61D9F70807}"/>
              </a:ext>
            </a:extLst>
          </p:cNvPr>
          <p:cNvSpPr txBox="1"/>
          <p:nvPr/>
        </p:nvSpPr>
        <p:spPr>
          <a:xfrm>
            <a:off x="192110" y="75864"/>
            <a:ext cx="11660384" cy="397031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3600" u="sng" dirty="0">
                <a:solidFill>
                  <a:schemeClr val="bg2"/>
                </a:solidFill>
                <a:ea typeface="Calibri"/>
                <a:cs typeface="Calibri"/>
              </a:rPr>
              <a:t>Daniel 7</a:t>
            </a:r>
          </a:p>
          <a:p>
            <a:r>
              <a:rPr lang="en-US" dirty="0">
                <a:solidFill>
                  <a:schemeClr val="bg2"/>
                </a:solidFill>
                <a:ea typeface="Calibri"/>
                <a:cs typeface="Calibri"/>
              </a:rPr>
              <a:t>13</a:t>
            </a:r>
            <a:r>
              <a:rPr lang="en-US" sz="3600" dirty="0">
                <a:solidFill>
                  <a:schemeClr val="bg2"/>
                </a:solidFill>
                <a:ea typeface="Calibri"/>
                <a:cs typeface="Calibri"/>
              </a:rPr>
              <a:t> ‘In my vision at night I looked, and there before me was one like a son of man, coming with the clouds of heaven. He approached the Ancient of Days and was led into his presence. </a:t>
            </a:r>
            <a:r>
              <a:rPr lang="en-US" sz="2000" dirty="0">
                <a:solidFill>
                  <a:schemeClr val="bg2"/>
                </a:solidFill>
                <a:ea typeface="Calibri"/>
                <a:cs typeface="Calibri"/>
              </a:rPr>
              <a:t>14</a:t>
            </a:r>
            <a:r>
              <a:rPr lang="en-US" sz="3600" dirty="0">
                <a:solidFill>
                  <a:schemeClr val="bg2"/>
                </a:solidFill>
                <a:ea typeface="Calibri"/>
                <a:cs typeface="Calibri"/>
              </a:rPr>
              <a:t> He was given authority, glory and sovereign power; all nations and peoples of                                                every language worshipped him.'                                                               </a:t>
            </a:r>
          </a:p>
        </p:txBody>
      </p:sp>
      <p:pic>
        <p:nvPicPr>
          <p:cNvPr id="2" name="Picture 1" descr="Art Crown Images – Browse 758,058 Stock Photos, Vectors, and Video | Adobe  Stock">
            <a:extLst>
              <a:ext uri="{FF2B5EF4-FFF2-40B4-BE49-F238E27FC236}">
                <a16:creationId xmlns:a16="http://schemas.microsoft.com/office/drawing/2014/main" id="{029A3B54-C12C-3251-2C91-92E0B8AE092C}"/>
              </a:ext>
            </a:extLst>
          </p:cNvPr>
          <p:cNvPicPr>
            <a:picLocks noChangeAspect="1"/>
          </p:cNvPicPr>
          <p:nvPr/>
        </p:nvPicPr>
        <p:blipFill>
          <a:blip r:embed="rId2"/>
          <a:stretch>
            <a:fillRect/>
          </a:stretch>
        </p:blipFill>
        <p:spPr>
          <a:xfrm>
            <a:off x="7034142" y="3256770"/>
            <a:ext cx="4687934" cy="3236388"/>
          </a:xfrm>
          <a:prstGeom prst="rect">
            <a:avLst/>
          </a:prstGeom>
        </p:spPr>
      </p:pic>
    </p:spTree>
    <p:extLst>
      <p:ext uri="{BB962C8B-B14F-4D97-AF65-F5344CB8AC3E}">
        <p14:creationId xmlns:p14="http://schemas.microsoft.com/office/powerpoint/2010/main" val="30680349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56E1FC9-F47F-6455-6F51-B45BC4C9ED66}"/>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CC09C04B-0527-5303-4D93-4DB2DD7AED41}"/>
              </a:ext>
            </a:extLst>
          </p:cNvPr>
          <p:cNvSpPr txBox="1"/>
          <p:nvPr/>
        </p:nvSpPr>
        <p:spPr>
          <a:xfrm>
            <a:off x="844778" y="602733"/>
            <a:ext cx="11773173" cy="144655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800" b="1" dirty="0">
                <a:solidFill>
                  <a:schemeClr val="bg2"/>
                </a:solidFill>
                <a:ea typeface="Calibri"/>
                <a:cs typeface="Calibri"/>
              </a:rPr>
              <a:t>Jesus </a:t>
            </a:r>
            <a:r>
              <a:rPr lang="en-US" sz="8800" b="1" i="1" dirty="0">
                <a:solidFill>
                  <a:schemeClr val="bg2"/>
                </a:solidFill>
                <a:ea typeface="Calibri"/>
                <a:cs typeface="Calibri"/>
              </a:rPr>
              <a:t>will be </a:t>
            </a:r>
            <a:r>
              <a:rPr lang="en-US" sz="8800" b="1" dirty="0">
                <a:solidFill>
                  <a:schemeClr val="bg2"/>
                </a:solidFill>
                <a:ea typeface="Calibri"/>
                <a:cs typeface="Calibri"/>
              </a:rPr>
              <a:t>the judge</a:t>
            </a:r>
            <a:endParaRPr lang="en-US" sz="8800" dirty="0">
              <a:solidFill>
                <a:schemeClr val="bg2"/>
              </a:solidFill>
            </a:endParaRPr>
          </a:p>
        </p:txBody>
      </p:sp>
      <p:pic>
        <p:nvPicPr>
          <p:cNvPr id="5" name="Picture 4" descr="Art Crown Images – Browse 758,058 Stock Photos, Vectors, and Video | Adobe  Stock">
            <a:extLst>
              <a:ext uri="{FF2B5EF4-FFF2-40B4-BE49-F238E27FC236}">
                <a16:creationId xmlns:a16="http://schemas.microsoft.com/office/drawing/2014/main" id="{6DCA4C5E-5621-6899-0735-F075A19B1804}"/>
              </a:ext>
            </a:extLst>
          </p:cNvPr>
          <p:cNvPicPr>
            <a:picLocks noChangeAspect="1"/>
          </p:cNvPicPr>
          <p:nvPr/>
        </p:nvPicPr>
        <p:blipFill>
          <a:blip r:embed="rId2"/>
          <a:stretch>
            <a:fillRect/>
          </a:stretch>
        </p:blipFill>
        <p:spPr>
          <a:xfrm>
            <a:off x="3618913" y="2448866"/>
            <a:ext cx="4687934" cy="3236388"/>
          </a:xfrm>
          <a:prstGeom prst="rect">
            <a:avLst/>
          </a:prstGeom>
        </p:spPr>
      </p:pic>
    </p:spTree>
    <p:extLst>
      <p:ext uri="{BB962C8B-B14F-4D97-AF65-F5344CB8AC3E}">
        <p14:creationId xmlns:p14="http://schemas.microsoft.com/office/powerpoint/2010/main" val="41899264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0A0E829-BF97-96E9-0B3B-697EAFB25221}"/>
            </a:ext>
          </a:extLst>
        </p:cNvPr>
        <p:cNvGrpSpPr/>
        <p:nvPr/>
      </p:nvGrpSpPr>
      <p:grpSpPr>
        <a:xfrm>
          <a:off x="0" y="0"/>
          <a:ext cx="0" cy="0"/>
          <a:chOff x="0" y="0"/>
          <a:chExt cx="0" cy="0"/>
        </a:xfrm>
      </p:grpSpPr>
      <p:pic>
        <p:nvPicPr>
          <p:cNvPr id="2" name="Picture 1" descr="Snaresbrook Crown Court - Wikipedia">
            <a:extLst>
              <a:ext uri="{FF2B5EF4-FFF2-40B4-BE49-F238E27FC236}">
                <a16:creationId xmlns:a16="http://schemas.microsoft.com/office/drawing/2014/main" id="{0F7F61C6-54A0-D755-1564-65D431825397}"/>
              </a:ext>
            </a:extLst>
          </p:cNvPr>
          <p:cNvPicPr>
            <a:picLocks noChangeAspect="1"/>
          </p:cNvPicPr>
          <p:nvPr/>
        </p:nvPicPr>
        <p:blipFill>
          <a:blip r:embed="rId2"/>
          <a:srcRect t="3239" r="-94" b="17324"/>
          <a:stretch/>
        </p:blipFill>
        <p:spPr>
          <a:xfrm>
            <a:off x="1198084" y="766591"/>
            <a:ext cx="9795840" cy="5177934"/>
          </a:xfrm>
          <a:prstGeom prst="rect">
            <a:avLst/>
          </a:prstGeom>
        </p:spPr>
      </p:pic>
    </p:spTree>
    <p:extLst>
      <p:ext uri="{BB962C8B-B14F-4D97-AF65-F5344CB8AC3E}">
        <p14:creationId xmlns:p14="http://schemas.microsoft.com/office/powerpoint/2010/main" val="10513478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CC25CE-EFD5-995E-6845-5924E77A6852}"/>
            </a:ext>
          </a:extLst>
        </p:cNvPr>
        <p:cNvGrpSpPr/>
        <p:nvPr/>
      </p:nvGrpSpPr>
      <p:grpSpPr>
        <a:xfrm>
          <a:off x="0" y="0"/>
          <a:ext cx="0" cy="0"/>
          <a:chOff x="0" y="0"/>
          <a:chExt cx="0" cy="0"/>
        </a:xfrm>
      </p:grpSpPr>
      <p:pic>
        <p:nvPicPr>
          <p:cNvPr id="2" name="Picture 1" descr="Story 187: Before the Sanhedrin — His Glory In Our Story">
            <a:extLst>
              <a:ext uri="{FF2B5EF4-FFF2-40B4-BE49-F238E27FC236}">
                <a16:creationId xmlns:a16="http://schemas.microsoft.com/office/drawing/2014/main" id="{53EAA146-E060-D513-4178-ACA6C7603D27}"/>
              </a:ext>
            </a:extLst>
          </p:cNvPr>
          <p:cNvPicPr>
            <a:picLocks noChangeAspect="1"/>
          </p:cNvPicPr>
          <p:nvPr/>
        </p:nvPicPr>
        <p:blipFill>
          <a:blip r:embed="rId2"/>
          <a:stretch>
            <a:fillRect/>
          </a:stretch>
        </p:blipFill>
        <p:spPr>
          <a:xfrm>
            <a:off x="1345893" y="447875"/>
            <a:ext cx="9509392" cy="5778634"/>
          </a:xfrm>
          <a:prstGeom prst="rect">
            <a:avLst/>
          </a:prstGeom>
        </p:spPr>
      </p:pic>
      <p:sp>
        <p:nvSpPr>
          <p:cNvPr id="3" name="TextBox 1">
            <a:extLst>
              <a:ext uri="{FF2B5EF4-FFF2-40B4-BE49-F238E27FC236}">
                <a16:creationId xmlns:a16="http://schemas.microsoft.com/office/drawing/2014/main" id="{0B5A8620-F45F-3D03-654E-BA7F90ABD16E}"/>
              </a:ext>
            </a:extLst>
          </p:cNvPr>
          <p:cNvSpPr txBox="1"/>
          <p:nvPr/>
        </p:nvSpPr>
        <p:spPr>
          <a:xfrm>
            <a:off x="2019909" y="446661"/>
            <a:ext cx="8633367"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6600" b="1" i="1" dirty="0">
                <a:ea typeface="Calibri"/>
                <a:cs typeface="Calibri"/>
              </a:rPr>
              <a:t>everyone else </a:t>
            </a:r>
            <a:r>
              <a:rPr lang="en-US" sz="6600" b="1" dirty="0">
                <a:ea typeface="Calibri"/>
                <a:cs typeface="Calibri"/>
              </a:rPr>
              <a:t>on trial </a:t>
            </a:r>
          </a:p>
        </p:txBody>
      </p:sp>
    </p:spTree>
    <p:extLst>
      <p:ext uri="{BB962C8B-B14F-4D97-AF65-F5344CB8AC3E}">
        <p14:creationId xmlns:p14="http://schemas.microsoft.com/office/powerpoint/2010/main" val="85757745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254B68-024B-924A-01A1-8A375DCD90C5}"/>
            </a:ext>
          </a:extLst>
        </p:cNvPr>
        <p:cNvGrpSpPr/>
        <p:nvPr/>
      </p:nvGrpSpPr>
      <p:grpSpPr>
        <a:xfrm>
          <a:off x="0" y="0"/>
          <a:ext cx="0" cy="0"/>
          <a:chOff x="0" y="0"/>
          <a:chExt cx="0" cy="0"/>
        </a:xfrm>
      </p:grpSpPr>
      <p:pic>
        <p:nvPicPr>
          <p:cNvPr id="2" name="Picture 1" descr="You Had To Be There | Podcast on Spotify">
            <a:extLst>
              <a:ext uri="{FF2B5EF4-FFF2-40B4-BE49-F238E27FC236}">
                <a16:creationId xmlns:a16="http://schemas.microsoft.com/office/drawing/2014/main" id="{092EE699-0807-000B-7DE7-F1DC411080B6}"/>
              </a:ext>
            </a:extLst>
          </p:cNvPr>
          <p:cNvPicPr>
            <a:picLocks noChangeAspect="1"/>
          </p:cNvPicPr>
          <p:nvPr/>
        </p:nvPicPr>
        <p:blipFill>
          <a:blip r:embed="rId2"/>
          <a:stretch>
            <a:fillRect/>
          </a:stretch>
        </p:blipFill>
        <p:spPr>
          <a:xfrm>
            <a:off x="3197259" y="843541"/>
            <a:ext cx="5163064" cy="5163064"/>
          </a:xfrm>
          <a:prstGeom prst="rect">
            <a:avLst/>
          </a:prstGeom>
        </p:spPr>
      </p:pic>
    </p:spTree>
    <p:extLst>
      <p:ext uri="{BB962C8B-B14F-4D97-AF65-F5344CB8AC3E}">
        <p14:creationId xmlns:p14="http://schemas.microsoft.com/office/powerpoint/2010/main" val="202423212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FDF3A4F-DF21-6B85-635F-0632F119B9BA}"/>
            </a:ext>
          </a:extLst>
        </p:cNvPr>
        <p:cNvGrpSpPr/>
        <p:nvPr/>
      </p:nvGrpSpPr>
      <p:grpSpPr>
        <a:xfrm>
          <a:off x="0" y="0"/>
          <a:ext cx="0" cy="0"/>
          <a:chOff x="0" y="0"/>
          <a:chExt cx="0" cy="0"/>
        </a:xfrm>
      </p:grpSpPr>
      <p:pic>
        <p:nvPicPr>
          <p:cNvPr id="2" name="Picture 1" descr="Story 187: Before the Sanhedrin — His Glory In Our Story">
            <a:extLst>
              <a:ext uri="{FF2B5EF4-FFF2-40B4-BE49-F238E27FC236}">
                <a16:creationId xmlns:a16="http://schemas.microsoft.com/office/drawing/2014/main" id="{84C18691-9DC7-4A3D-F191-BF281F7285E0}"/>
              </a:ext>
            </a:extLst>
          </p:cNvPr>
          <p:cNvPicPr>
            <a:picLocks noChangeAspect="1"/>
          </p:cNvPicPr>
          <p:nvPr/>
        </p:nvPicPr>
        <p:blipFill>
          <a:blip r:embed="rId2"/>
          <a:stretch>
            <a:fillRect/>
          </a:stretch>
        </p:blipFill>
        <p:spPr>
          <a:xfrm>
            <a:off x="1345893" y="447875"/>
            <a:ext cx="9509392" cy="5778634"/>
          </a:xfrm>
          <a:prstGeom prst="rect">
            <a:avLst/>
          </a:prstGeom>
        </p:spPr>
      </p:pic>
      <p:sp>
        <p:nvSpPr>
          <p:cNvPr id="3" name="TextBox 1">
            <a:extLst>
              <a:ext uri="{FF2B5EF4-FFF2-40B4-BE49-F238E27FC236}">
                <a16:creationId xmlns:a16="http://schemas.microsoft.com/office/drawing/2014/main" id="{04BE9474-16A4-80C0-A373-514B26161CD6}"/>
              </a:ext>
            </a:extLst>
          </p:cNvPr>
          <p:cNvSpPr txBox="1"/>
          <p:nvPr/>
        </p:nvSpPr>
        <p:spPr>
          <a:xfrm flipH="1">
            <a:off x="3361523" y="446661"/>
            <a:ext cx="5914970"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6600" b="1" i="1" dirty="0">
                <a:ea typeface="Calibri"/>
                <a:cs typeface="Calibri"/>
              </a:rPr>
              <a:t>all of us </a:t>
            </a:r>
            <a:r>
              <a:rPr lang="en-US" sz="6600" b="1" dirty="0">
                <a:ea typeface="Calibri"/>
                <a:cs typeface="Calibri"/>
              </a:rPr>
              <a:t>on trial </a:t>
            </a:r>
          </a:p>
        </p:txBody>
      </p:sp>
    </p:spTree>
    <p:extLst>
      <p:ext uri="{BB962C8B-B14F-4D97-AF65-F5344CB8AC3E}">
        <p14:creationId xmlns:p14="http://schemas.microsoft.com/office/powerpoint/2010/main" val="406153267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94A4185-021D-2D7C-6EC0-456BAFA97598}"/>
            </a:ext>
          </a:extLst>
        </p:cNvPr>
        <p:cNvGrpSpPr/>
        <p:nvPr/>
      </p:nvGrpSpPr>
      <p:grpSpPr>
        <a:xfrm>
          <a:off x="0" y="0"/>
          <a:ext cx="0" cy="0"/>
          <a:chOff x="0" y="0"/>
          <a:chExt cx="0" cy="0"/>
        </a:xfrm>
      </p:grpSpPr>
      <p:pic>
        <p:nvPicPr>
          <p:cNvPr id="2" name="Picture 1" descr="At the time Jesus was arrested and falsely accused by the Jewish leaders, a man called Barabbas was in prison. He was leaders of a group of rebels who started an uprising in the city in which several people were murdered. His sentence was death. – Slide 1">
            <a:extLst>
              <a:ext uri="{FF2B5EF4-FFF2-40B4-BE49-F238E27FC236}">
                <a16:creationId xmlns:a16="http://schemas.microsoft.com/office/drawing/2014/main" id="{58AB95B1-12DF-3D95-77F8-058BB8D96EFD}"/>
              </a:ext>
            </a:extLst>
          </p:cNvPr>
          <p:cNvPicPr>
            <a:picLocks noChangeAspect="1"/>
          </p:cNvPicPr>
          <p:nvPr/>
        </p:nvPicPr>
        <p:blipFill>
          <a:blip r:embed="rId2"/>
          <a:stretch>
            <a:fillRect/>
          </a:stretch>
        </p:blipFill>
        <p:spPr>
          <a:xfrm>
            <a:off x="3341783" y="612813"/>
            <a:ext cx="5756313" cy="4319530"/>
          </a:xfrm>
          <a:prstGeom prst="rect">
            <a:avLst/>
          </a:prstGeom>
        </p:spPr>
      </p:pic>
      <p:sp>
        <p:nvSpPr>
          <p:cNvPr id="4" name="TextBox 1">
            <a:extLst>
              <a:ext uri="{FF2B5EF4-FFF2-40B4-BE49-F238E27FC236}">
                <a16:creationId xmlns:a16="http://schemas.microsoft.com/office/drawing/2014/main" id="{C2349416-2D35-2F3E-9D02-AAB6AEA93361}"/>
              </a:ext>
            </a:extLst>
          </p:cNvPr>
          <p:cNvSpPr txBox="1"/>
          <p:nvPr/>
        </p:nvSpPr>
        <p:spPr>
          <a:xfrm>
            <a:off x="3773428" y="4926854"/>
            <a:ext cx="5117151"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9600" b="1" dirty="0">
                <a:solidFill>
                  <a:schemeClr val="bg2"/>
                </a:solidFill>
                <a:ea typeface="Calibri"/>
                <a:cs typeface="Calibri"/>
              </a:rPr>
              <a:t>Barabbas</a:t>
            </a:r>
          </a:p>
        </p:txBody>
      </p:sp>
    </p:spTree>
    <p:extLst>
      <p:ext uri="{BB962C8B-B14F-4D97-AF65-F5344CB8AC3E}">
        <p14:creationId xmlns:p14="http://schemas.microsoft.com/office/powerpoint/2010/main" val="144679681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87DB359-5EC8-FF8E-985A-7C526FD19A9A}"/>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B1715514-5585-3E3E-FF89-3110E388FFAF}"/>
              </a:ext>
            </a:extLst>
          </p:cNvPr>
          <p:cNvSpPr txBox="1"/>
          <p:nvPr/>
        </p:nvSpPr>
        <p:spPr>
          <a:xfrm>
            <a:off x="5817207" y="2075686"/>
            <a:ext cx="5099936" cy="378565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514350" indent="-514350">
              <a:buAutoNum type="arabicPeriod"/>
            </a:pPr>
            <a:r>
              <a:rPr lang="en-US" sz="6000" dirty="0">
                <a:solidFill>
                  <a:schemeClr val="bg2"/>
                </a:solidFill>
                <a:ea typeface="Calibri"/>
                <a:cs typeface="Calibri"/>
              </a:rPr>
              <a:t> charge</a:t>
            </a:r>
            <a:endParaRPr lang="en-US" sz="4400" dirty="0">
              <a:solidFill>
                <a:schemeClr val="bg2"/>
              </a:solidFill>
              <a:ea typeface="Calibri"/>
              <a:cs typeface="Calibri"/>
            </a:endParaRPr>
          </a:p>
          <a:p>
            <a:pPr marL="514350" indent="-514350">
              <a:buAutoNum type="arabicPeriod"/>
            </a:pPr>
            <a:r>
              <a:rPr lang="en-US" sz="6000" dirty="0">
                <a:solidFill>
                  <a:schemeClr val="bg2"/>
                </a:solidFill>
                <a:ea typeface="Calibri"/>
                <a:cs typeface="Calibri"/>
              </a:rPr>
              <a:t> examination</a:t>
            </a:r>
          </a:p>
          <a:p>
            <a:pPr marL="514350" indent="-514350">
              <a:buAutoNum type="arabicPeriod"/>
            </a:pPr>
            <a:r>
              <a:rPr lang="en-US" sz="6000" dirty="0">
                <a:solidFill>
                  <a:schemeClr val="bg2"/>
                </a:solidFill>
                <a:ea typeface="Calibri"/>
                <a:cs typeface="Calibri"/>
              </a:rPr>
              <a:t> verdict </a:t>
            </a:r>
          </a:p>
          <a:p>
            <a:pPr marL="514350" indent="-514350">
              <a:buAutoNum type="arabicPeriod"/>
            </a:pPr>
            <a:r>
              <a:rPr lang="en-US" sz="6000" dirty="0">
                <a:solidFill>
                  <a:schemeClr val="bg2"/>
                </a:solidFill>
                <a:ea typeface="Calibri"/>
                <a:cs typeface="Calibri"/>
              </a:rPr>
              <a:t> sentence</a:t>
            </a:r>
          </a:p>
        </p:txBody>
      </p:sp>
      <p:sp>
        <p:nvSpPr>
          <p:cNvPr id="4" name="TextBox 1">
            <a:extLst>
              <a:ext uri="{FF2B5EF4-FFF2-40B4-BE49-F238E27FC236}">
                <a16:creationId xmlns:a16="http://schemas.microsoft.com/office/drawing/2014/main" id="{4B077FF1-C4FA-9382-113B-7D14825D6FD8}"/>
              </a:ext>
            </a:extLst>
          </p:cNvPr>
          <p:cNvSpPr txBox="1"/>
          <p:nvPr/>
        </p:nvSpPr>
        <p:spPr>
          <a:xfrm>
            <a:off x="1643501" y="327311"/>
            <a:ext cx="9432088" cy="1015663"/>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6000" b="1" dirty="0">
                <a:solidFill>
                  <a:schemeClr val="bg2"/>
                </a:solidFill>
                <a:ea typeface="Calibri"/>
                <a:cs typeface="Calibri"/>
              </a:rPr>
              <a:t>The 4 stages of a typical trial</a:t>
            </a:r>
            <a:endParaRPr lang="en-US" sz="6000" dirty="0">
              <a:solidFill>
                <a:schemeClr val="bg2"/>
              </a:solidFill>
              <a:ea typeface="Calibri"/>
              <a:cs typeface="Calibri"/>
            </a:endParaRPr>
          </a:p>
        </p:txBody>
      </p:sp>
      <p:pic>
        <p:nvPicPr>
          <p:cNvPr id="5" name="Picture 4" descr="What Are Either Way Offence? - SMQ Legal Services">
            <a:extLst>
              <a:ext uri="{FF2B5EF4-FFF2-40B4-BE49-F238E27FC236}">
                <a16:creationId xmlns:a16="http://schemas.microsoft.com/office/drawing/2014/main" id="{23577014-EFDE-00B8-9EF6-840233D486CD}"/>
              </a:ext>
            </a:extLst>
          </p:cNvPr>
          <p:cNvPicPr>
            <a:picLocks noChangeAspect="1"/>
          </p:cNvPicPr>
          <p:nvPr/>
        </p:nvPicPr>
        <p:blipFill>
          <a:blip r:embed="rId2"/>
          <a:srcRect l="38985" r="17157" b="203"/>
          <a:stretch/>
        </p:blipFill>
        <p:spPr>
          <a:xfrm>
            <a:off x="845469" y="1711347"/>
            <a:ext cx="3965280" cy="4511420"/>
          </a:xfrm>
          <a:prstGeom prst="rect">
            <a:avLst/>
          </a:prstGeom>
        </p:spPr>
      </p:pic>
    </p:spTree>
    <p:extLst>
      <p:ext uri="{BB962C8B-B14F-4D97-AF65-F5344CB8AC3E}">
        <p14:creationId xmlns:p14="http://schemas.microsoft.com/office/powerpoint/2010/main" val="385733971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94A700-5ABA-92CC-D5C1-2D97105035BF}"/>
            </a:ext>
          </a:extLst>
        </p:cNvPr>
        <p:cNvGrpSpPr/>
        <p:nvPr/>
      </p:nvGrpSpPr>
      <p:grpSpPr>
        <a:xfrm>
          <a:off x="0" y="0"/>
          <a:ext cx="0" cy="0"/>
          <a:chOff x="0" y="0"/>
          <a:chExt cx="0" cy="0"/>
        </a:xfrm>
      </p:grpSpPr>
      <p:pic>
        <p:nvPicPr>
          <p:cNvPr id="2" name="Picture 1" descr="Story 187: Before the Sanhedrin — His Glory In Our Story">
            <a:extLst>
              <a:ext uri="{FF2B5EF4-FFF2-40B4-BE49-F238E27FC236}">
                <a16:creationId xmlns:a16="http://schemas.microsoft.com/office/drawing/2014/main" id="{4664B23E-F822-A791-B9A2-1C843E226AFA}"/>
              </a:ext>
            </a:extLst>
          </p:cNvPr>
          <p:cNvPicPr>
            <a:picLocks noChangeAspect="1"/>
          </p:cNvPicPr>
          <p:nvPr/>
        </p:nvPicPr>
        <p:blipFill>
          <a:blip r:embed="rId2"/>
          <a:stretch>
            <a:fillRect/>
          </a:stretch>
        </p:blipFill>
        <p:spPr>
          <a:xfrm>
            <a:off x="1345893" y="447875"/>
            <a:ext cx="9509392" cy="5778634"/>
          </a:xfrm>
          <a:prstGeom prst="rect">
            <a:avLst/>
          </a:prstGeom>
        </p:spPr>
      </p:pic>
      <p:sp>
        <p:nvSpPr>
          <p:cNvPr id="3" name="TextBox 1">
            <a:extLst>
              <a:ext uri="{FF2B5EF4-FFF2-40B4-BE49-F238E27FC236}">
                <a16:creationId xmlns:a16="http://schemas.microsoft.com/office/drawing/2014/main" id="{9206717F-02D1-F3B9-C93B-57F4B0A9783A}"/>
              </a:ext>
            </a:extLst>
          </p:cNvPr>
          <p:cNvSpPr txBox="1"/>
          <p:nvPr/>
        </p:nvSpPr>
        <p:spPr>
          <a:xfrm>
            <a:off x="1891379" y="446661"/>
            <a:ext cx="8633367" cy="110799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6600" b="1" dirty="0">
                <a:ea typeface="Calibri"/>
                <a:cs typeface="Calibri"/>
              </a:rPr>
              <a:t>Jesus' trial before Pilate</a:t>
            </a:r>
          </a:p>
        </p:txBody>
      </p:sp>
    </p:spTree>
    <p:extLst>
      <p:ext uri="{BB962C8B-B14F-4D97-AF65-F5344CB8AC3E}">
        <p14:creationId xmlns:p14="http://schemas.microsoft.com/office/powerpoint/2010/main" val="429213891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3E6F643-9F9D-F452-CB79-5927C20B856C}"/>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77921BD8-C2B9-1000-3CD7-46C8127AE1A3}"/>
              </a:ext>
            </a:extLst>
          </p:cNvPr>
          <p:cNvSpPr txBox="1"/>
          <p:nvPr/>
        </p:nvSpPr>
        <p:spPr>
          <a:xfrm>
            <a:off x="1765408" y="290438"/>
            <a:ext cx="8881246" cy="1569660"/>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9600" b="1" dirty="0">
                <a:solidFill>
                  <a:schemeClr val="bg2"/>
                </a:solidFill>
                <a:ea typeface="Calibri"/>
                <a:cs typeface="Calibri"/>
              </a:rPr>
              <a:t>Jesus was judged</a:t>
            </a:r>
            <a:endParaRPr lang="en-US" sz="9600" dirty="0">
              <a:solidFill>
                <a:schemeClr val="bg2"/>
              </a:solidFill>
            </a:endParaRPr>
          </a:p>
        </p:txBody>
      </p:sp>
      <p:pic>
        <p:nvPicPr>
          <p:cNvPr id="4" name="Picture 3" descr="Bench Trial vs. Jury Trial: Preparing ...">
            <a:extLst>
              <a:ext uri="{FF2B5EF4-FFF2-40B4-BE49-F238E27FC236}">
                <a16:creationId xmlns:a16="http://schemas.microsoft.com/office/drawing/2014/main" id="{BE584931-ECFD-54C7-4EC4-E3A44AD7C8E4}"/>
              </a:ext>
            </a:extLst>
          </p:cNvPr>
          <p:cNvPicPr>
            <a:picLocks noChangeAspect="1"/>
          </p:cNvPicPr>
          <p:nvPr/>
        </p:nvPicPr>
        <p:blipFill>
          <a:blip r:embed="rId2"/>
          <a:stretch>
            <a:fillRect/>
          </a:stretch>
        </p:blipFill>
        <p:spPr>
          <a:xfrm>
            <a:off x="3333350" y="2188579"/>
            <a:ext cx="6012328" cy="3994759"/>
          </a:xfrm>
          <a:prstGeom prst="rect">
            <a:avLst/>
          </a:prstGeom>
        </p:spPr>
      </p:pic>
    </p:spTree>
    <p:extLst>
      <p:ext uri="{BB962C8B-B14F-4D97-AF65-F5344CB8AC3E}">
        <p14:creationId xmlns:p14="http://schemas.microsoft.com/office/powerpoint/2010/main" val="19528584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456B100-4F9D-2098-26DA-64DFA3CF2BFA}"/>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59A62535-866C-751A-B376-2C567ED04BDE}"/>
              </a:ext>
            </a:extLst>
          </p:cNvPr>
          <p:cNvSpPr txBox="1"/>
          <p:nvPr/>
        </p:nvSpPr>
        <p:spPr>
          <a:xfrm>
            <a:off x="2038271" y="253866"/>
            <a:ext cx="8633367"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Jesus was judged</a:t>
            </a:r>
            <a:endParaRPr lang="en-US" sz="8000" dirty="0">
              <a:solidFill>
                <a:schemeClr val="bg2"/>
              </a:solidFill>
              <a:ea typeface="Calibri"/>
              <a:cs typeface="Calibri"/>
            </a:endParaRPr>
          </a:p>
        </p:txBody>
      </p:sp>
      <p:pic>
        <p:nvPicPr>
          <p:cNvPr id="4" name="Picture 3" descr="Bench Trial vs. Jury Trial: Preparing ...">
            <a:extLst>
              <a:ext uri="{FF2B5EF4-FFF2-40B4-BE49-F238E27FC236}">
                <a16:creationId xmlns:a16="http://schemas.microsoft.com/office/drawing/2014/main" id="{33E67119-BC9F-47CD-8C02-3C9CB93412AB}"/>
              </a:ext>
            </a:extLst>
          </p:cNvPr>
          <p:cNvPicPr>
            <a:picLocks noChangeAspect="1"/>
          </p:cNvPicPr>
          <p:nvPr/>
        </p:nvPicPr>
        <p:blipFill>
          <a:blip r:embed="rId2"/>
          <a:stretch>
            <a:fillRect/>
          </a:stretch>
        </p:blipFill>
        <p:spPr>
          <a:xfrm>
            <a:off x="664167" y="2364667"/>
            <a:ext cx="4226001" cy="2808038"/>
          </a:xfrm>
          <a:prstGeom prst="rect">
            <a:avLst/>
          </a:prstGeom>
        </p:spPr>
      </p:pic>
      <p:sp>
        <p:nvSpPr>
          <p:cNvPr id="5" name="TextBox 4">
            <a:extLst>
              <a:ext uri="{FF2B5EF4-FFF2-40B4-BE49-F238E27FC236}">
                <a16:creationId xmlns:a16="http://schemas.microsoft.com/office/drawing/2014/main" id="{8683FE83-DC90-837D-4E82-06B8CECDB058}"/>
              </a:ext>
            </a:extLst>
          </p:cNvPr>
          <p:cNvSpPr txBox="1"/>
          <p:nvPr/>
        </p:nvSpPr>
        <p:spPr>
          <a:xfrm>
            <a:off x="5192616" y="1850834"/>
            <a:ext cx="6149247"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u="sng" dirty="0">
                <a:solidFill>
                  <a:schemeClr val="bg2"/>
                </a:solidFill>
                <a:ea typeface="Calibri"/>
                <a:cs typeface="Calibri"/>
              </a:rPr>
              <a:t>1. Charge</a:t>
            </a:r>
            <a:endParaRPr lang="en-US" u="sng" dirty="0">
              <a:solidFill>
                <a:schemeClr val="bg2"/>
              </a:solidFill>
              <a:ea typeface="Calibri" panose="020F0502020204030204"/>
              <a:cs typeface="Calibri" panose="020F0502020204030204"/>
            </a:endParaRPr>
          </a:p>
          <a:p>
            <a:endParaRPr lang="en-US">
              <a:solidFill>
                <a:srgbClr val="000000"/>
              </a:solidFill>
              <a:ea typeface="Calibri"/>
              <a:cs typeface="Calibri"/>
            </a:endParaRPr>
          </a:p>
        </p:txBody>
      </p:sp>
      <p:sp>
        <p:nvSpPr>
          <p:cNvPr id="8" name="TextBox 7">
            <a:extLst>
              <a:ext uri="{FF2B5EF4-FFF2-40B4-BE49-F238E27FC236}">
                <a16:creationId xmlns:a16="http://schemas.microsoft.com/office/drawing/2014/main" id="{40B8F624-DB84-4A2C-181B-671D359F12ED}"/>
              </a:ext>
            </a:extLst>
          </p:cNvPr>
          <p:cNvSpPr txBox="1"/>
          <p:nvPr/>
        </p:nvSpPr>
        <p:spPr>
          <a:xfrm>
            <a:off x="5192615" y="3273845"/>
            <a:ext cx="6149247"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857250" indent="-857250">
              <a:buFont typeface="Calibri"/>
              <a:buChar char="-"/>
            </a:pPr>
            <a:r>
              <a:rPr lang="en-US" sz="4000" dirty="0">
                <a:solidFill>
                  <a:schemeClr val="bg2"/>
                </a:solidFill>
                <a:ea typeface="Calibri"/>
                <a:cs typeface="Calibri"/>
              </a:rPr>
              <a:t>confusing everyone</a:t>
            </a:r>
          </a:p>
          <a:p>
            <a:pPr marL="857250" indent="-857250">
              <a:buFont typeface="Calibri"/>
              <a:buChar char="-"/>
            </a:pPr>
            <a:r>
              <a:rPr lang="en-US" sz="4000" dirty="0">
                <a:solidFill>
                  <a:schemeClr val="bg2"/>
                </a:solidFill>
                <a:ea typeface="Calibri"/>
                <a:cs typeface="Calibri"/>
              </a:rPr>
              <a:t>commanding people not to pay tax</a:t>
            </a:r>
          </a:p>
          <a:p>
            <a:pPr marL="857250" indent="-857250">
              <a:buFont typeface="Calibri"/>
              <a:buChar char="-"/>
            </a:pPr>
            <a:r>
              <a:rPr lang="en-US" sz="4000" dirty="0">
                <a:solidFill>
                  <a:schemeClr val="bg2"/>
                </a:solidFill>
                <a:ea typeface="Calibri"/>
                <a:cs typeface="Calibri"/>
              </a:rPr>
              <a:t>calling himself king</a:t>
            </a:r>
          </a:p>
          <a:p>
            <a:endParaRPr lang="en-US">
              <a:solidFill>
                <a:srgbClr val="000000"/>
              </a:solidFill>
              <a:ea typeface="Calibri"/>
              <a:cs typeface="Calibri"/>
            </a:endParaRPr>
          </a:p>
        </p:txBody>
      </p:sp>
    </p:spTree>
    <p:extLst>
      <p:ext uri="{BB962C8B-B14F-4D97-AF65-F5344CB8AC3E}">
        <p14:creationId xmlns:p14="http://schemas.microsoft.com/office/powerpoint/2010/main" val="311875087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717F05D-6836-1954-DD55-55A2961A95E4}"/>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42633C0F-FB9B-2D3D-AA07-CB8D6B843963}"/>
              </a:ext>
            </a:extLst>
          </p:cNvPr>
          <p:cNvSpPr txBox="1"/>
          <p:nvPr/>
        </p:nvSpPr>
        <p:spPr>
          <a:xfrm>
            <a:off x="2038271" y="253866"/>
            <a:ext cx="8633367"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Jesus was judged</a:t>
            </a:r>
            <a:endParaRPr lang="en-US" sz="8000" dirty="0">
              <a:solidFill>
                <a:schemeClr val="bg2"/>
              </a:solidFill>
              <a:ea typeface="Calibri"/>
              <a:cs typeface="Calibri"/>
            </a:endParaRPr>
          </a:p>
        </p:txBody>
      </p:sp>
      <p:pic>
        <p:nvPicPr>
          <p:cNvPr id="4" name="Picture 3" descr="Bench Trial vs. Jury Trial: Preparing ...">
            <a:extLst>
              <a:ext uri="{FF2B5EF4-FFF2-40B4-BE49-F238E27FC236}">
                <a16:creationId xmlns:a16="http://schemas.microsoft.com/office/drawing/2014/main" id="{CEABF572-C31C-4A69-0012-7E35A2E0F15C}"/>
              </a:ext>
            </a:extLst>
          </p:cNvPr>
          <p:cNvPicPr>
            <a:picLocks noChangeAspect="1"/>
          </p:cNvPicPr>
          <p:nvPr/>
        </p:nvPicPr>
        <p:blipFill>
          <a:blip r:embed="rId2"/>
          <a:stretch>
            <a:fillRect/>
          </a:stretch>
        </p:blipFill>
        <p:spPr>
          <a:xfrm>
            <a:off x="664167" y="2364667"/>
            <a:ext cx="4226001" cy="2808038"/>
          </a:xfrm>
          <a:prstGeom prst="rect">
            <a:avLst/>
          </a:prstGeom>
        </p:spPr>
      </p:pic>
      <p:sp>
        <p:nvSpPr>
          <p:cNvPr id="5" name="TextBox 4">
            <a:extLst>
              <a:ext uri="{FF2B5EF4-FFF2-40B4-BE49-F238E27FC236}">
                <a16:creationId xmlns:a16="http://schemas.microsoft.com/office/drawing/2014/main" id="{A305675A-B519-CB60-810E-72E715E82E86}"/>
              </a:ext>
            </a:extLst>
          </p:cNvPr>
          <p:cNvSpPr txBox="1"/>
          <p:nvPr/>
        </p:nvSpPr>
        <p:spPr>
          <a:xfrm>
            <a:off x="5192616" y="1850834"/>
            <a:ext cx="6149247"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u="sng" dirty="0">
                <a:solidFill>
                  <a:schemeClr val="bg2"/>
                </a:solidFill>
                <a:ea typeface="Calibri"/>
                <a:cs typeface="Calibri"/>
              </a:rPr>
              <a:t>2. Examination</a:t>
            </a:r>
            <a:endParaRPr lang="en-US" u="sng" dirty="0">
              <a:solidFill>
                <a:schemeClr val="bg2"/>
              </a:solidFill>
              <a:ea typeface="Calibri" panose="020F0502020204030204"/>
              <a:cs typeface="Calibri" panose="020F0502020204030204"/>
            </a:endParaRPr>
          </a:p>
          <a:p>
            <a:endParaRPr lang="en-US">
              <a:solidFill>
                <a:srgbClr val="000000"/>
              </a:solidFill>
              <a:ea typeface="Calibri"/>
              <a:cs typeface="Calibri"/>
            </a:endParaRPr>
          </a:p>
        </p:txBody>
      </p:sp>
      <p:sp>
        <p:nvSpPr>
          <p:cNvPr id="6" name="TextBox 5">
            <a:extLst>
              <a:ext uri="{FF2B5EF4-FFF2-40B4-BE49-F238E27FC236}">
                <a16:creationId xmlns:a16="http://schemas.microsoft.com/office/drawing/2014/main" id="{A848B707-E231-8B94-D605-A80A9DBB7167}"/>
              </a:ext>
            </a:extLst>
          </p:cNvPr>
          <p:cNvSpPr txBox="1"/>
          <p:nvPr/>
        </p:nvSpPr>
        <p:spPr>
          <a:xfrm>
            <a:off x="5192615" y="3429917"/>
            <a:ext cx="6149247" cy="98488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2"/>
                </a:solidFill>
                <a:ea typeface="Calibri"/>
                <a:cs typeface="Calibri"/>
              </a:rPr>
              <a:t>nothing to find!</a:t>
            </a:r>
            <a:endParaRPr lang="en-US" dirty="0">
              <a:solidFill>
                <a:schemeClr val="bg2"/>
              </a:solidFill>
            </a:endParaRPr>
          </a:p>
          <a:p>
            <a:endParaRPr lang="en-US">
              <a:solidFill>
                <a:srgbClr val="000000"/>
              </a:solidFill>
              <a:ea typeface="Calibri"/>
              <a:cs typeface="Calibri"/>
            </a:endParaRPr>
          </a:p>
        </p:txBody>
      </p:sp>
    </p:spTree>
    <p:extLst>
      <p:ext uri="{BB962C8B-B14F-4D97-AF65-F5344CB8AC3E}">
        <p14:creationId xmlns:p14="http://schemas.microsoft.com/office/powerpoint/2010/main" val="12199386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9F458E2-F9CE-62C6-690F-64CC227A6BD5}"/>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290FDBE0-41E5-2AC1-D363-FC9C747D7778}"/>
              </a:ext>
            </a:extLst>
          </p:cNvPr>
          <p:cNvSpPr txBox="1"/>
          <p:nvPr/>
        </p:nvSpPr>
        <p:spPr>
          <a:xfrm>
            <a:off x="2038271" y="253866"/>
            <a:ext cx="8633367"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Jesus was judged</a:t>
            </a:r>
            <a:endParaRPr lang="en-US" sz="8000" dirty="0">
              <a:solidFill>
                <a:schemeClr val="bg2"/>
              </a:solidFill>
              <a:ea typeface="Calibri"/>
              <a:cs typeface="Calibri"/>
            </a:endParaRPr>
          </a:p>
        </p:txBody>
      </p:sp>
      <p:pic>
        <p:nvPicPr>
          <p:cNvPr id="4" name="Picture 3" descr="Bench Trial vs. Jury Trial: Preparing ...">
            <a:extLst>
              <a:ext uri="{FF2B5EF4-FFF2-40B4-BE49-F238E27FC236}">
                <a16:creationId xmlns:a16="http://schemas.microsoft.com/office/drawing/2014/main" id="{F56803FE-F428-F8FE-B4C0-63A9EA9EEA6B}"/>
              </a:ext>
            </a:extLst>
          </p:cNvPr>
          <p:cNvPicPr>
            <a:picLocks noChangeAspect="1"/>
          </p:cNvPicPr>
          <p:nvPr/>
        </p:nvPicPr>
        <p:blipFill>
          <a:blip r:embed="rId2"/>
          <a:stretch>
            <a:fillRect/>
          </a:stretch>
        </p:blipFill>
        <p:spPr>
          <a:xfrm>
            <a:off x="664167" y="2364667"/>
            <a:ext cx="4226001" cy="2808038"/>
          </a:xfrm>
          <a:prstGeom prst="rect">
            <a:avLst/>
          </a:prstGeom>
        </p:spPr>
      </p:pic>
      <p:sp>
        <p:nvSpPr>
          <p:cNvPr id="5" name="TextBox 4">
            <a:extLst>
              <a:ext uri="{FF2B5EF4-FFF2-40B4-BE49-F238E27FC236}">
                <a16:creationId xmlns:a16="http://schemas.microsoft.com/office/drawing/2014/main" id="{BB27BC3E-31A2-F3F2-B265-238953EE0397}"/>
              </a:ext>
            </a:extLst>
          </p:cNvPr>
          <p:cNvSpPr txBox="1"/>
          <p:nvPr/>
        </p:nvSpPr>
        <p:spPr>
          <a:xfrm>
            <a:off x="5192616" y="1850834"/>
            <a:ext cx="6149247"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u="sng" dirty="0">
                <a:solidFill>
                  <a:schemeClr val="bg2"/>
                </a:solidFill>
                <a:ea typeface="Calibri"/>
                <a:cs typeface="Calibri"/>
              </a:rPr>
              <a:t>3. Verdict</a:t>
            </a:r>
            <a:endParaRPr lang="en-US" u="sng" dirty="0">
              <a:solidFill>
                <a:schemeClr val="bg2"/>
              </a:solidFill>
              <a:ea typeface="Calibri" panose="020F0502020204030204"/>
              <a:cs typeface="Calibri" panose="020F0502020204030204"/>
            </a:endParaRPr>
          </a:p>
          <a:p>
            <a:endParaRPr lang="en-US">
              <a:solidFill>
                <a:srgbClr val="000000"/>
              </a:solidFill>
              <a:ea typeface="Calibri"/>
              <a:cs typeface="Calibri"/>
            </a:endParaRPr>
          </a:p>
        </p:txBody>
      </p:sp>
      <p:sp>
        <p:nvSpPr>
          <p:cNvPr id="6" name="TextBox 5">
            <a:extLst>
              <a:ext uri="{FF2B5EF4-FFF2-40B4-BE49-F238E27FC236}">
                <a16:creationId xmlns:a16="http://schemas.microsoft.com/office/drawing/2014/main" id="{826EBD09-C0D7-BF18-4749-FDFFBA842F2B}"/>
              </a:ext>
            </a:extLst>
          </p:cNvPr>
          <p:cNvSpPr txBox="1"/>
          <p:nvPr/>
        </p:nvSpPr>
        <p:spPr>
          <a:xfrm>
            <a:off x="5192615" y="3429917"/>
            <a:ext cx="6149247" cy="283154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2"/>
                </a:solidFill>
                <a:ea typeface="Calibri"/>
                <a:cs typeface="Calibri"/>
              </a:rPr>
              <a:t>v4 - “I find no basis for a charge against this man.”</a:t>
            </a:r>
            <a:endParaRPr lang="en-US" dirty="0">
              <a:solidFill>
                <a:schemeClr val="bg2"/>
              </a:solidFill>
              <a:ea typeface="Calibri" panose="020F0502020204030204"/>
              <a:cs typeface="Calibri" panose="020F0502020204030204"/>
            </a:endParaRPr>
          </a:p>
          <a:p>
            <a:endParaRPr lang="en-US" sz="4000" dirty="0">
              <a:solidFill>
                <a:schemeClr val="bg2"/>
              </a:solidFill>
              <a:ea typeface="Calibri"/>
              <a:cs typeface="Calibri"/>
            </a:endParaRPr>
          </a:p>
          <a:p>
            <a:r>
              <a:rPr lang="en-US" sz="4000" b="1" dirty="0">
                <a:solidFill>
                  <a:schemeClr val="bg2"/>
                </a:solidFill>
                <a:ea typeface="Calibri"/>
                <a:cs typeface="Calibri"/>
              </a:rPr>
              <a:t>Jesus is innocent!</a:t>
            </a:r>
          </a:p>
          <a:p>
            <a:endParaRPr lang="en-US">
              <a:solidFill>
                <a:srgbClr val="000000"/>
              </a:solidFill>
              <a:ea typeface="Calibri"/>
              <a:cs typeface="Calibri"/>
            </a:endParaRPr>
          </a:p>
        </p:txBody>
      </p:sp>
    </p:spTree>
    <p:extLst>
      <p:ext uri="{BB962C8B-B14F-4D97-AF65-F5344CB8AC3E}">
        <p14:creationId xmlns:p14="http://schemas.microsoft.com/office/powerpoint/2010/main" val="3636208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9F7443-E455-9E24-447E-539BB7A2ED5D}"/>
            </a:ext>
          </a:extLst>
        </p:cNvPr>
        <p:cNvGrpSpPr/>
        <p:nvPr/>
      </p:nvGrpSpPr>
      <p:grpSpPr>
        <a:xfrm>
          <a:off x="0" y="0"/>
          <a:ext cx="0" cy="0"/>
          <a:chOff x="0" y="0"/>
          <a:chExt cx="0" cy="0"/>
        </a:xfrm>
      </p:grpSpPr>
      <p:sp>
        <p:nvSpPr>
          <p:cNvPr id="3" name="TextBox 1">
            <a:extLst>
              <a:ext uri="{FF2B5EF4-FFF2-40B4-BE49-F238E27FC236}">
                <a16:creationId xmlns:a16="http://schemas.microsoft.com/office/drawing/2014/main" id="{CEE5EB02-2836-94C7-A511-53FF4D7CC011}"/>
              </a:ext>
            </a:extLst>
          </p:cNvPr>
          <p:cNvSpPr txBox="1"/>
          <p:nvPr/>
        </p:nvSpPr>
        <p:spPr>
          <a:xfrm>
            <a:off x="2038271" y="253866"/>
            <a:ext cx="8633367" cy="1323439"/>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457182" rtl="0" eaLnBrk="1" latinLnBrk="0" hangingPunct="1">
              <a:defRPr sz="1800" kern="1200">
                <a:solidFill>
                  <a:schemeClr val="tx1"/>
                </a:solidFill>
                <a:latin typeface="+mn-lt"/>
                <a:ea typeface="+mn-ea"/>
                <a:cs typeface="+mn-cs"/>
              </a:defRPr>
            </a:lvl1pPr>
            <a:lvl2pPr marL="457182" algn="l" defTabSz="457182" rtl="0" eaLnBrk="1" latinLnBrk="0" hangingPunct="1">
              <a:defRPr sz="1800" kern="1200">
                <a:solidFill>
                  <a:schemeClr val="tx1"/>
                </a:solidFill>
                <a:latin typeface="+mn-lt"/>
                <a:ea typeface="+mn-ea"/>
                <a:cs typeface="+mn-cs"/>
              </a:defRPr>
            </a:lvl2pPr>
            <a:lvl3pPr marL="914363" algn="l" defTabSz="457182" rtl="0" eaLnBrk="1" latinLnBrk="0" hangingPunct="1">
              <a:defRPr sz="1800" kern="1200">
                <a:solidFill>
                  <a:schemeClr val="tx1"/>
                </a:solidFill>
                <a:latin typeface="+mn-lt"/>
                <a:ea typeface="+mn-ea"/>
                <a:cs typeface="+mn-cs"/>
              </a:defRPr>
            </a:lvl3pPr>
            <a:lvl4pPr marL="1371545" algn="l" defTabSz="457182" rtl="0" eaLnBrk="1" latinLnBrk="0" hangingPunct="1">
              <a:defRPr sz="1800" kern="1200">
                <a:solidFill>
                  <a:schemeClr val="tx1"/>
                </a:solidFill>
                <a:latin typeface="+mn-lt"/>
                <a:ea typeface="+mn-ea"/>
                <a:cs typeface="+mn-cs"/>
              </a:defRPr>
            </a:lvl4pPr>
            <a:lvl5pPr marL="1828727" algn="l" defTabSz="457182" rtl="0" eaLnBrk="1" latinLnBrk="0" hangingPunct="1">
              <a:defRPr sz="1800" kern="1200">
                <a:solidFill>
                  <a:schemeClr val="tx1"/>
                </a:solidFill>
                <a:latin typeface="+mn-lt"/>
                <a:ea typeface="+mn-ea"/>
                <a:cs typeface="+mn-cs"/>
              </a:defRPr>
            </a:lvl5pPr>
            <a:lvl6pPr marL="2285909" algn="l" defTabSz="457182" rtl="0" eaLnBrk="1" latinLnBrk="0" hangingPunct="1">
              <a:defRPr sz="1800" kern="1200">
                <a:solidFill>
                  <a:schemeClr val="tx1"/>
                </a:solidFill>
                <a:latin typeface="+mn-lt"/>
                <a:ea typeface="+mn-ea"/>
                <a:cs typeface="+mn-cs"/>
              </a:defRPr>
            </a:lvl6pPr>
            <a:lvl7pPr marL="2743090" algn="l" defTabSz="457182" rtl="0" eaLnBrk="1" latinLnBrk="0" hangingPunct="1">
              <a:defRPr sz="1800" kern="1200">
                <a:solidFill>
                  <a:schemeClr val="tx1"/>
                </a:solidFill>
                <a:latin typeface="+mn-lt"/>
                <a:ea typeface="+mn-ea"/>
                <a:cs typeface="+mn-cs"/>
              </a:defRPr>
            </a:lvl7pPr>
            <a:lvl8pPr marL="3200272" algn="l" defTabSz="457182" rtl="0" eaLnBrk="1" latinLnBrk="0" hangingPunct="1">
              <a:defRPr sz="1800" kern="1200">
                <a:solidFill>
                  <a:schemeClr val="tx1"/>
                </a:solidFill>
                <a:latin typeface="+mn-lt"/>
                <a:ea typeface="+mn-ea"/>
                <a:cs typeface="+mn-cs"/>
              </a:defRPr>
            </a:lvl8pPr>
            <a:lvl9pPr marL="3657454" algn="l" defTabSz="457182" rtl="0" eaLnBrk="1" latinLnBrk="0" hangingPunct="1">
              <a:defRPr sz="1800" kern="1200">
                <a:solidFill>
                  <a:schemeClr val="tx1"/>
                </a:solidFill>
                <a:latin typeface="+mn-lt"/>
                <a:ea typeface="+mn-ea"/>
                <a:cs typeface="+mn-cs"/>
              </a:defRPr>
            </a:lvl9pPr>
          </a:lstStyle>
          <a:p>
            <a:r>
              <a:rPr lang="en-US" sz="8000" b="1" dirty="0">
                <a:solidFill>
                  <a:schemeClr val="bg2"/>
                </a:solidFill>
                <a:ea typeface="Calibri"/>
                <a:cs typeface="Calibri"/>
              </a:rPr>
              <a:t>Jesus was judged</a:t>
            </a:r>
            <a:endParaRPr lang="en-US" sz="8000" dirty="0">
              <a:solidFill>
                <a:schemeClr val="bg2"/>
              </a:solidFill>
              <a:ea typeface="Calibri"/>
              <a:cs typeface="Calibri"/>
            </a:endParaRPr>
          </a:p>
        </p:txBody>
      </p:sp>
      <p:pic>
        <p:nvPicPr>
          <p:cNvPr id="4" name="Picture 3" descr="Bench Trial vs. Jury Trial: Preparing ...">
            <a:extLst>
              <a:ext uri="{FF2B5EF4-FFF2-40B4-BE49-F238E27FC236}">
                <a16:creationId xmlns:a16="http://schemas.microsoft.com/office/drawing/2014/main" id="{41017206-591C-5AAC-9F0B-45C9F0A96C4E}"/>
              </a:ext>
            </a:extLst>
          </p:cNvPr>
          <p:cNvPicPr>
            <a:picLocks noChangeAspect="1"/>
          </p:cNvPicPr>
          <p:nvPr/>
        </p:nvPicPr>
        <p:blipFill>
          <a:blip r:embed="rId2"/>
          <a:stretch>
            <a:fillRect/>
          </a:stretch>
        </p:blipFill>
        <p:spPr>
          <a:xfrm>
            <a:off x="664167" y="2364667"/>
            <a:ext cx="4226001" cy="2808038"/>
          </a:xfrm>
          <a:prstGeom prst="rect">
            <a:avLst/>
          </a:prstGeom>
        </p:spPr>
      </p:pic>
      <p:sp>
        <p:nvSpPr>
          <p:cNvPr id="5" name="TextBox 4">
            <a:extLst>
              <a:ext uri="{FF2B5EF4-FFF2-40B4-BE49-F238E27FC236}">
                <a16:creationId xmlns:a16="http://schemas.microsoft.com/office/drawing/2014/main" id="{F5A19B70-2A38-A9F6-05F2-3A30A52EDD5C}"/>
              </a:ext>
            </a:extLst>
          </p:cNvPr>
          <p:cNvSpPr txBox="1"/>
          <p:nvPr/>
        </p:nvSpPr>
        <p:spPr>
          <a:xfrm>
            <a:off x="5192616" y="1850834"/>
            <a:ext cx="6149247" cy="129266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6000" u="sng" dirty="0">
                <a:solidFill>
                  <a:schemeClr val="bg2"/>
                </a:solidFill>
                <a:ea typeface="Calibri"/>
                <a:cs typeface="Calibri"/>
              </a:rPr>
              <a:t>4. Sentence</a:t>
            </a:r>
            <a:endParaRPr lang="en-US" u="sng" dirty="0">
              <a:solidFill>
                <a:schemeClr val="bg2"/>
              </a:solidFill>
              <a:ea typeface="Calibri" panose="020F0502020204030204"/>
              <a:cs typeface="Calibri" panose="020F0502020204030204"/>
            </a:endParaRPr>
          </a:p>
          <a:p>
            <a:endParaRPr lang="en-US">
              <a:solidFill>
                <a:srgbClr val="000000"/>
              </a:solidFill>
              <a:ea typeface="Calibri"/>
              <a:cs typeface="Calibri"/>
            </a:endParaRPr>
          </a:p>
        </p:txBody>
      </p:sp>
      <p:sp>
        <p:nvSpPr>
          <p:cNvPr id="6" name="TextBox 5">
            <a:extLst>
              <a:ext uri="{FF2B5EF4-FFF2-40B4-BE49-F238E27FC236}">
                <a16:creationId xmlns:a16="http://schemas.microsoft.com/office/drawing/2014/main" id="{93BE95AD-6B22-992A-B1B1-F8F2CB918D6F}"/>
              </a:ext>
            </a:extLst>
          </p:cNvPr>
          <p:cNvSpPr txBox="1"/>
          <p:nvPr/>
        </p:nvSpPr>
        <p:spPr>
          <a:xfrm>
            <a:off x="5192615" y="3429917"/>
            <a:ext cx="6149247"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4000" dirty="0">
                <a:solidFill>
                  <a:schemeClr val="bg2"/>
                </a:solidFill>
                <a:ea typeface="Calibri"/>
                <a:cs typeface="Calibri"/>
              </a:rPr>
              <a:t>v16 - “I will punish him and then release him.”</a:t>
            </a:r>
            <a:endParaRPr lang="en-US" dirty="0">
              <a:solidFill>
                <a:schemeClr val="bg2"/>
              </a:solidFill>
              <a:ea typeface="Calibri" panose="020F0502020204030204"/>
              <a:cs typeface="Calibri" panose="020F0502020204030204"/>
            </a:endParaRPr>
          </a:p>
          <a:p>
            <a:endParaRPr lang="en-US">
              <a:solidFill>
                <a:srgbClr val="000000"/>
              </a:solidFill>
              <a:ea typeface="Calibri"/>
              <a:cs typeface="Calibri"/>
            </a:endParaRPr>
          </a:p>
        </p:txBody>
      </p:sp>
    </p:spTree>
    <p:extLst>
      <p:ext uri="{BB962C8B-B14F-4D97-AF65-F5344CB8AC3E}">
        <p14:creationId xmlns:p14="http://schemas.microsoft.com/office/powerpoint/2010/main" val="129665342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DBCA8C7965C295438B38469F9DA828B9" ma:contentTypeVersion="15" ma:contentTypeDescription="Create a new document." ma:contentTypeScope="" ma:versionID="9d26b14d2be81836a4526e40bcfaa935">
  <xsd:schema xmlns:xsd="http://www.w3.org/2001/XMLSchema" xmlns:xs="http://www.w3.org/2001/XMLSchema" xmlns:p="http://schemas.microsoft.com/office/2006/metadata/properties" xmlns:ns3="75dc85ca-d713-4229-a48d-79f58fb065ec" xmlns:ns4="6c5326a3-a756-4a42-a4f0-608067e2ab76" targetNamespace="http://schemas.microsoft.com/office/2006/metadata/properties" ma:root="true" ma:fieldsID="db0ad0c3b89310596b7e49b2c8839552" ns3:_="" ns4:_="">
    <xsd:import namespace="75dc85ca-d713-4229-a48d-79f58fb065ec"/>
    <xsd:import namespace="6c5326a3-a756-4a42-a4f0-608067e2ab76"/>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OCR" minOccurs="0"/>
                <xsd:element ref="ns3:MediaServiceDateTaken"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4:SharedWithUsers" minOccurs="0"/>
                <xsd:element ref="ns4:SharedWithDetails" minOccurs="0"/>
                <xsd:element ref="ns4:SharingHintHash" minOccurs="0"/>
                <xsd:element ref="ns3:MediaLengthInSeconds" minOccurs="0"/>
                <xsd:element ref="ns3:_activi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5dc85ca-d713-4229-a48d-79f58fb065e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DateTaken" ma:index="12" nillable="true" ma:displayName="MediaServiceDateTaken" ma:hidden="true" ma:internalName="MediaServiceDateTaken" ma:readOnly="true">
      <xsd:simpleType>
        <xsd:restriction base="dms:Text"/>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MediaLengthInSeconds" ma:index="21" nillable="true" ma:displayName="Length (seconds)" ma:internalName="MediaLengthInSeconds" ma:readOnly="true">
      <xsd:simpleType>
        <xsd:restriction base="dms:Unknown"/>
      </xsd:simpleType>
    </xsd:element>
    <xsd:element name="_activity" ma:index="22" nillable="true" ma:displayName="_activity" ma:hidden="true" ma:internalName="_activity">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6c5326a3-a756-4a42-a4f0-608067e2ab76" elementFormDefault="qualified">
    <xsd:import namespace="http://schemas.microsoft.com/office/2006/documentManagement/types"/>
    <xsd:import namespace="http://schemas.microsoft.com/office/infopath/2007/PartnerControls"/>
    <xsd:element name="SharedWithUsers" ma:index="1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9" nillable="true" ma:displayName="Shared With Details" ma:internalName="SharedWithDetails" ma:readOnly="true">
      <xsd:simpleType>
        <xsd:restriction base="dms:Note">
          <xsd:maxLength value="255"/>
        </xsd:restriction>
      </xsd:simpleType>
    </xsd:element>
    <xsd:element name="SharingHintHash" ma:index="20"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_activity xmlns="75dc85ca-d713-4229-a48d-79f58fb065ec" xsi:nil="true"/>
  </documentManagement>
</p:properties>
</file>

<file path=customXml/itemProps1.xml><?xml version="1.0" encoding="utf-8"?>
<ds:datastoreItem xmlns:ds="http://schemas.openxmlformats.org/officeDocument/2006/customXml" ds:itemID="{E962B488-279C-460D-BAF7-8870D2382448}">
  <ds:schemaRefs>
    <ds:schemaRef ds:uri="http://schemas.microsoft.com/sharepoint/v3/contenttype/forms"/>
  </ds:schemaRefs>
</ds:datastoreItem>
</file>

<file path=customXml/itemProps2.xml><?xml version="1.0" encoding="utf-8"?>
<ds:datastoreItem xmlns:ds="http://schemas.openxmlformats.org/officeDocument/2006/customXml" ds:itemID="{11B633AA-15AD-47D7-AD96-6B70D0D433B5}">
  <ds:schemaRefs>
    <ds:schemaRef ds:uri="6c5326a3-a756-4a42-a4f0-608067e2ab76"/>
    <ds:schemaRef ds:uri="75dc85ca-d713-4229-a48d-79f58fb065ec"/>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5E648EFD-F2F0-4783-9B5D-B8AECCB6A270}">
  <ds:schemaRefs>
    <ds:schemaRef ds:uri="6c5326a3-a756-4a42-a4f0-608067e2ab76"/>
    <ds:schemaRef ds:uri="75dc85ca-d713-4229-a48d-79f58fb065ec"/>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25</TotalTime>
  <Words>313</Words>
  <Application>Microsoft Office PowerPoint</Application>
  <PresentationFormat>Widescreen</PresentationFormat>
  <Paragraphs>51</Paragraphs>
  <Slides>23</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23</vt:i4>
      </vt:variant>
    </vt:vector>
  </HeadingPairs>
  <TitlesOfParts>
    <vt:vector size="27" baseType="lpstr">
      <vt:lpstr>Arial</vt:lpstr>
      <vt:lpstr>Calibri</vt:lpstr>
      <vt:lpstr>Calibri Light</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Mark Lawrence</dc:creator>
  <cp:lastModifiedBy>Trevor Newman</cp:lastModifiedBy>
  <cp:revision>694</cp:revision>
  <cp:lastPrinted>2023-02-12T02:31:22Z</cp:lastPrinted>
  <dcterms:created xsi:type="dcterms:W3CDTF">2019-12-15T16:16:57Z</dcterms:created>
  <dcterms:modified xsi:type="dcterms:W3CDTF">2025-04-13T15:23:52Z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0x010100DBCA8C7965C295438B38469F9DA828B9</vt:lpwstr>
  </property>
</Properties>
</file>