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11"/>
  </p:notesMasterIdLst>
  <p:sldIdLst>
    <p:sldId id="3730" r:id="rId5"/>
    <p:sldId id="3674" r:id="rId6"/>
    <p:sldId id="3783" r:id="rId7"/>
    <p:sldId id="3784" r:id="rId8"/>
    <p:sldId id="3785" r:id="rId9"/>
    <p:sldId id="3786" r:id="rId10"/>
  </p:sldIdLst>
  <p:sldSz cx="12192000" cy="6858000"/>
  <p:notesSz cx="6794500" cy="9931400"/>
  <p:defaultTextStyle>
    <a:defPPr>
      <a:defRPr lang="en-US"/>
    </a:defPPr>
    <a:lvl1pPr marL="0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3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FFF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020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emy Clifton" userId="b7121016-a606-4e59-9b8c-d8cabdc242a8" providerId="ADAL" clId="{E211E35B-DF94-4D8F-8790-8C823AF181FA}"/>
    <pc:docChg chg="delSld">
      <pc:chgData name="Jeremy Clifton" userId="b7121016-a606-4e59-9b8c-d8cabdc242a8" providerId="ADAL" clId="{E211E35B-DF94-4D8F-8790-8C823AF181FA}" dt="2025-12-29T11:14:09.582" v="1" actId="47"/>
      <pc:docMkLst>
        <pc:docMk/>
      </pc:docMkLst>
      <pc:sldChg chg="del">
        <pc:chgData name="Jeremy Clifton" userId="b7121016-a606-4e59-9b8c-d8cabdc242a8" providerId="ADAL" clId="{E211E35B-DF94-4D8F-8790-8C823AF181FA}" dt="2025-12-29T11:14:05.873" v="0" actId="47"/>
        <pc:sldMkLst>
          <pc:docMk/>
          <pc:sldMk cId="972848671" sldId="3699"/>
        </pc:sldMkLst>
      </pc:sldChg>
      <pc:sldChg chg="del">
        <pc:chgData name="Jeremy Clifton" userId="b7121016-a606-4e59-9b8c-d8cabdc242a8" providerId="ADAL" clId="{E211E35B-DF94-4D8F-8790-8C823AF181FA}" dt="2025-12-29T11:14:09.582" v="1" actId="47"/>
        <pc:sldMkLst>
          <pc:docMk/>
          <pc:sldMk cId="2940156860" sldId="3776"/>
        </pc:sldMkLst>
      </pc:sldChg>
    </pc:docChg>
  </pc:docChgLst>
  <pc:docChgLst>
    <pc:chgData name="Jeremy Clifton" userId="b7121016-a606-4e59-9b8c-d8cabdc242a8" providerId="ADAL" clId="{59DAF793-FF44-4679-BC2D-399D97055421}"/>
    <pc:docChg chg="custSel addSld delSld modSld sldOrd">
      <pc:chgData name="Jeremy Clifton" userId="b7121016-a606-4e59-9b8c-d8cabdc242a8" providerId="ADAL" clId="{59DAF793-FF44-4679-BC2D-399D97055421}" dt="2025-12-14T10:30:07.181" v="1161" actId="47"/>
      <pc:docMkLst>
        <pc:docMk/>
      </pc:docMkLst>
    </pc:docChg>
  </pc:docChgLst>
  <pc:docChgLst>
    <pc:chgData name="Jeremy Clifton" userId="S::wec@woodfordec.onmicrosoft.com::b7121016-a606-4e59-9b8c-d8cabdc242a8" providerId="AD" clId="Web-{DB915B10-99D7-2B0E-A581-08A1D4CFEFC6}"/>
    <pc:docChg chg="addSld delSld modSld sldOrd">
      <pc:chgData name="Jeremy Clifton" userId="S::wec@woodfordec.onmicrosoft.com::b7121016-a606-4e59-9b8c-d8cabdc242a8" providerId="AD" clId="Web-{DB915B10-99D7-2B0E-A581-08A1D4CFEFC6}" dt="2025-12-07T07:58:53.220" v="147" actId="14100"/>
      <pc:docMkLst>
        <pc:docMk/>
      </pc:docMkLst>
    </pc:docChg>
  </pc:docChgLst>
  <pc:docChgLst>
    <pc:chgData clId="Web-{5FEF63AD-FFC6-D3DA-D303-76F3D45A5E77}"/>
    <pc:docChg chg="modSld">
      <pc:chgData name="" userId="" providerId="" clId="Web-{5FEF63AD-FFC6-D3DA-D303-76F3D45A5E77}" dt="2025-12-07T09:36:13.338" v="0" actId="14100"/>
      <pc:docMkLst>
        <pc:docMk/>
      </pc:docMkLst>
    </pc:docChg>
  </pc:docChgLst>
  <pc:docChgLst>
    <pc:chgData name="Jeremy Clifton" userId="S::wec@woodfordec.onmicrosoft.com::b7121016-a606-4e59-9b8c-d8cabdc242a8" providerId="AD" clId="Web-{3402A055-EBFE-7794-C3D5-78C4607F227A}"/>
    <pc:docChg chg="addSld delSld modSld">
      <pc:chgData name="Jeremy Clifton" userId="S::wec@woodfordec.onmicrosoft.com::b7121016-a606-4e59-9b8c-d8cabdc242a8" providerId="AD" clId="Web-{3402A055-EBFE-7794-C3D5-78C4607F227A}" dt="2025-12-07T08:39:28.559" v="47"/>
      <pc:docMkLst>
        <pc:docMk/>
      </pc:docMkLst>
      <pc:sldChg chg="delSp modSp">
        <pc:chgData name="Jeremy Clifton" userId="S::wec@woodfordec.onmicrosoft.com::b7121016-a606-4e59-9b8c-d8cabdc242a8" providerId="AD" clId="Web-{3402A055-EBFE-7794-C3D5-78C4607F227A}" dt="2025-12-07T08:16:37.775" v="37" actId="20577"/>
        <pc:sldMkLst>
          <pc:docMk/>
          <pc:sldMk cId="1055376771" sldId="3674"/>
        </pc:sldMkLst>
        <pc:spChg chg="mod">
          <ac:chgData name="Jeremy Clifton" userId="S::wec@woodfordec.onmicrosoft.com::b7121016-a606-4e59-9b8c-d8cabdc242a8" providerId="AD" clId="Web-{3402A055-EBFE-7794-C3D5-78C4607F227A}" dt="2025-12-07T08:16:37.775" v="37" actId="20577"/>
          <ac:spMkLst>
            <pc:docMk/>
            <pc:sldMk cId="1055376771" sldId="3674"/>
            <ac:spMk id="3" creationId="{95B4ABAA-C96A-2FD7-A1AF-E8184A675494}"/>
          </ac:spMkLst>
        </pc:spChg>
      </pc:sldChg>
    </pc:docChg>
  </pc:docChgLst>
  <pc:docChgLst>
    <pc:chgData clId="Web-{DB915B10-99D7-2B0E-A581-08A1D4CFEFC6}"/>
    <pc:docChg chg="delSld">
      <pc:chgData name="" userId="" providerId="" clId="Web-{DB915B10-99D7-2B0E-A581-08A1D4CFEFC6}" dt="2025-12-07T07:34:00.615" v="0"/>
      <pc:docMkLst>
        <pc:docMk/>
      </pc:docMkLst>
    </pc:docChg>
  </pc:docChgLst>
  <pc:docChgLst>
    <pc:chgData clId="Web-{3B8E3936-D608-F3C1-0AD3-D062A4DF9E8E}"/>
    <pc:docChg chg="modSld">
      <pc:chgData name="" userId="" providerId="" clId="Web-{3B8E3936-D608-F3C1-0AD3-D062A4DF9E8E}" dt="2025-12-07T09:40:01.410" v="1" actId="1076"/>
      <pc:docMkLst>
        <pc:docMk/>
      </pc:docMkLst>
    </pc:docChg>
  </pc:docChgLst>
  <pc:docChgLst>
    <pc:chgData name="Jeremy Clifton" userId="S::wec@woodfordec.onmicrosoft.com::b7121016-a606-4e59-9b8c-d8cabdc242a8" providerId="AD" clId="Web-{B6949486-DC61-EC8B-B005-359CED18568B}"/>
    <pc:docChg chg="addSld delSld modSld">
      <pc:chgData name="Jeremy Clifton" userId="S::wec@woodfordec.onmicrosoft.com::b7121016-a606-4e59-9b8c-d8cabdc242a8" providerId="AD" clId="Web-{B6949486-DC61-EC8B-B005-359CED18568B}" dt="2025-12-07T09:06:27.872" v="75"/>
      <pc:docMkLst>
        <pc:docMk/>
      </pc:docMkLst>
      <pc:sldChg chg="addSp modSp">
        <pc:chgData name="Jeremy Clifton" userId="S::wec@woodfordec.onmicrosoft.com::b7121016-a606-4e59-9b8c-d8cabdc242a8" providerId="AD" clId="Web-{B6949486-DC61-EC8B-B005-359CED18568B}" dt="2025-12-07T09:06:27.872" v="75"/>
        <pc:sldMkLst>
          <pc:docMk/>
          <pc:sldMk cId="1055376771" sldId="3674"/>
        </pc:sldMkLst>
        <pc:spChg chg="mod">
          <ac:chgData name="Jeremy Clifton" userId="S::wec@woodfordec.onmicrosoft.com::b7121016-a606-4e59-9b8c-d8cabdc242a8" providerId="AD" clId="Web-{B6949486-DC61-EC8B-B005-359CED18568B}" dt="2025-12-07T09:05:13.166" v="74" actId="20577"/>
          <ac:spMkLst>
            <pc:docMk/>
            <pc:sldMk cId="1055376771" sldId="3674"/>
            <ac:spMk id="3" creationId="{95B4ABAA-C96A-2FD7-A1AF-E8184A675494}"/>
          </ac:spMkLst>
        </pc:spChg>
      </pc:sldChg>
    </pc:docChg>
  </pc:docChgLst>
  <pc:docChgLst>
    <pc:chgData name="Jeremy Clifton" userId="S::wec@woodfordec.onmicrosoft.com::b7121016-a606-4e59-9b8c-d8cabdc242a8" providerId="AD" clId="Web-{3B8E3936-D608-F3C1-0AD3-D062A4DF9E8E}"/>
    <pc:docChg chg="addSld delSld modSld sldOrd">
      <pc:chgData name="Jeremy Clifton" userId="S::wec@woodfordec.onmicrosoft.com::b7121016-a606-4e59-9b8c-d8cabdc242a8" providerId="AD" clId="Web-{3B8E3936-D608-F3C1-0AD3-D062A4DF9E8E}" dt="2025-12-07T09:51:08.958" v="41"/>
      <pc:docMkLst>
        <pc:docMk/>
      </pc:docMkLst>
      <pc:sldChg chg="addSp delSp modSp">
        <pc:chgData name="Jeremy Clifton" userId="S::wec@woodfordec.onmicrosoft.com::b7121016-a606-4e59-9b8c-d8cabdc242a8" providerId="AD" clId="Web-{3B8E3936-D608-F3C1-0AD3-D062A4DF9E8E}" dt="2025-12-07T09:40:17.238" v="4" actId="14100"/>
        <pc:sldMkLst>
          <pc:docMk/>
          <pc:sldMk cId="1055376771" sldId="3674"/>
        </pc:sldMkLst>
      </pc:sldChg>
    </pc:docChg>
  </pc:docChgLst>
  <pc:docChgLst>
    <pc:chgData name="Jeremy Clifton" userId="S::wec@woodfordec.onmicrosoft.com::b7121016-a606-4e59-9b8c-d8cabdc242a8" providerId="AD" clId="Web-{65180B18-6E4B-B041-8840-7D9C109EAE13}"/>
    <pc:docChg chg="addSld delSld modSld sldOrd">
      <pc:chgData name="Jeremy Clifton" userId="S::wec@woodfordec.onmicrosoft.com::b7121016-a606-4e59-9b8c-d8cabdc242a8" providerId="AD" clId="Web-{65180B18-6E4B-B041-8840-7D9C109EAE13}" dt="2025-12-11T20:17:24.900" v="1012"/>
      <pc:docMkLst>
        <pc:docMk/>
      </pc:docMkLst>
      <pc:sldChg chg="delSp modSp ord">
        <pc:chgData name="Jeremy Clifton" userId="S::wec@woodfordec.onmicrosoft.com::b7121016-a606-4e59-9b8c-d8cabdc242a8" providerId="AD" clId="Web-{65180B18-6E4B-B041-8840-7D9C109EAE13}" dt="2025-12-11T19:53:23.253" v="746" actId="14100"/>
        <pc:sldMkLst>
          <pc:docMk/>
          <pc:sldMk cId="1055376771" sldId="3674"/>
        </pc:sldMkLst>
        <pc:spChg chg="mod">
          <ac:chgData name="Jeremy Clifton" userId="S::wec@woodfordec.onmicrosoft.com::b7121016-a606-4e59-9b8c-d8cabdc242a8" providerId="AD" clId="Web-{65180B18-6E4B-B041-8840-7D9C109EAE13}" dt="2025-12-11T19:53:23.253" v="746" actId="14100"/>
          <ac:spMkLst>
            <pc:docMk/>
            <pc:sldMk cId="1055376771" sldId="3674"/>
            <ac:spMk id="3" creationId="{95B4ABAA-C96A-2FD7-A1AF-E8184A675494}"/>
          </ac:spMkLst>
        </pc:spChg>
      </pc:sldChg>
      <pc:sldChg chg="add replId">
        <pc:chgData name="Jeremy Clifton" userId="S::wec@woodfordec.onmicrosoft.com::b7121016-a606-4e59-9b8c-d8cabdc242a8" providerId="AD" clId="Web-{65180B18-6E4B-B041-8840-7D9C109EAE13}" dt="2025-12-11T17:32:36.262" v="186"/>
        <pc:sldMkLst>
          <pc:docMk/>
          <pc:sldMk cId="427567714" sldId="3730"/>
        </pc:sldMkLst>
      </pc:sldChg>
    </pc:docChg>
  </pc:docChgLst>
  <pc:docChgLst>
    <pc:chgData name="Jeremy Clifton" userId="S::wec@woodfordec.onmicrosoft.com::b7121016-a606-4e59-9b8c-d8cabdc242a8" providerId="AD" clId="Web-{C0A201CF-2E44-9640-5273-E55C1B57EB14}"/>
    <pc:docChg chg="delSld modSld">
      <pc:chgData name="Jeremy Clifton" userId="S::wec@woodfordec.onmicrosoft.com::b7121016-a606-4e59-9b8c-d8cabdc242a8" providerId="AD" clId="Web-{C0A201CF-2E44-9640-5273-E55C1B57EB14}" dt="2025-12-07T09:28:38.221" v="15"/>
      <pc:docMkLst>
        <pc:docMk/>
      </pc:docMkLst>
      <pc:sldChg chg="modSp">
        <pc:chgData name="Jeremy Clifton" userId="S::wec@woodfordec.onmicrosoft.com::b7121016-a606-4e59-9b8c-d8cabdc242a8" providerId="AD" clId="Web-{C0A201CF-2E44-9640-5273-E55C1B57EB14}" dt="2025-12-07T09:11:06.870" v="10" actId="1076"/>
        <pc:sldMkLst>
          <pc:docMk/>
          <pc:sldMk cId="1055376771" sldId="3674"/>
        </pc:sldMkLst>
        <pc:spChg chg="mod">
          <ac:chgData name="Jeremy Clifton" userId="S::wec@woodfordec.onmicrosoft.com::b7121016-a606-4e59-9b8c-d8cabdc242a8" providerId="AD" clId="Web-{C0A201CF-2E44-9640-5273-E55C1B57EB14}" dt="2025-12-07T09:10:59.802" v="8" actId="20577"/>
          <ac:spMkLst>
            <pc:docMk/>
            <pc:sldMk cId="1055376771" sldId="3674"/>
            <ac:spMk id="3" creationId="{95B4ABAA-C96A-2FD7-A1AF-E8184A675494}"/>
          </ac:spMkLst>
        </pc:spChg>
      </pc:sldChg>
    </pc:docChg>
  </pc:docChgLst>
  <pc:docChgLst>
    <pc:chgData name="Jeremy Clifton" userId="S::wec@woodfordec.onmicrosoft.com::b7121016-a606-4e59-9b8c-d8cabdc242a8" providerId="AD" clId="Web-{7F8FB6A2-55FE-1232-5E79-8DFEB68F6D5A}"/>
    <pc:docChg chg="addSld delSld modSld sldOrd">
      <pc:chgData name="Jeremy Clifton" userId="S::wec@woodfordec.onmicrosoft.com::b7121016-a606-4e59-9b8c-d8cabdc242a8" providerId="AD" clId="Web-{7F8FB6A2-55FE-1232-5E79-8DFEB68F6D5A}" dt="2025-12-21T10:01:13.738" v="211" actId="20577"/>
      <pc:docMkLst>
        <pc:docMk/>
      </pc:docMkLst>
      <pc:sldChg chg="modSp ord">
        <pc:chgData name="Jeremy Clifton" userId="S::wec@woodfordec.onmicrosoft.com::b7121016-a606-4e59-9b8c-d8cabdc242a8" providerId="AD" clId="Web-{7F8FB6A2-55FE-1232-5E79-8DFEB68F6D5A}" dt="2025-12-21T09:59:01.297" v="149" actId="20577"/>
        <pc:sldMkLst>
          <pc:docMk/>
          <pc:sldMk cId="1055376771" sldId="3674"/>
        </pc:sldMkLst>
        <pc:spChg chg="mod">
          <ac:chgData name="Jeremy Clifton" userId="S::wec@woodfordec.onmicrosoft.com::b7121016-a606-4e59-9b8c-d8cabdc242a8" providerId="AD" clId="Web-{7F8FB6A2-55FE-1232-5E79-8DFEB68F6D5A}" dt="2025-12-21T09:59:01.297" v="149" actId="20577"/>
          <ac:spMkLst>
            <pc:docMk/>
            <pc:sldMk cId="1055376771" sldId="3674"/>
            <ac:spMk id="3" creationId="{95B4ABAA-C96A-2FD7-A1AF-E8184A675494}"/>
          </ac:spMkLst>
        </pc:spChg>
      </pc:sldChg>
      <pc:sldChg chg="addSp modSp">
        <pc:chgData name="Jeremy Clifton" userId="S::wec@woodfordec.onmicrosoft.com::b7121016-a606-4e59-9b8c-d8cabdc242a8" providerId="AD" clId="Web-{7F8FB6A2-55FE-1232-5E79-8DFEB68F6D5A}" dt="2025-12-21T09:56:13.417" v="65"/>
        <pc:sldMkLst>
          <pc:docMk/>
          <pc:sldMk cId="427567714" sldId="3730"/>
        </pc:sldMkLst>
        <pc:picChg chg="add mod">
          <ac:chgData name="Jeremy Clifton" userId="S::wec@woodfordec.onmicrosoft.com::b7121016-a606-4e59-9b8c-d8cabdc242a8" providerId="AD" clId="Web-{7F8FB6A2-55FE-1232-5E79-8DFEB68F6D5A}" dt="2025-12-21T09:56:13.417" v="65"/>
          <ac:picMkLst>
            <pc:docMk/>
            <pc:sldMk cId="427567714" sldId="3730"/>
            <ac:picMk id="4" creationId="{AA39A800-1CF7-2728-6184-C5B873CD4878}"/>
          </ac:picMkLst>
        </pc:picChg>
      </pc:sldChg>
      <pc:sldChg chg="modSp add replId">
        <pc:chgData name="Jeremy Clifton" userId="S::wec@woodfordec.onmicrosoft.com::b7121016-a606-4e59-9b8c-d8cabdc242a8" providerId="AD" clId="Web-{7F8FB6A2-55FE-1232-5E79-8DFEB68F6D5A}" dt="2025-12-21T09:58:05.780" v="124" actId="20577"/>
        <pc:sldMkLst>
          <pc:docMk/>
          <pc:sldMk cId="2900805539" sldId="3783"/>
        </pc:sldMkLst>
        <pc:spChg chg="mod">
          <ac:chgData name="Jeremy Clifton" userId="S::wec@woodfordec.onmicrosoft.com::b7121016-a606-4e59-9b8c-d8cabdc242a8" providerId="AD" clId="Web-{7F8FB6A2-55FE-1232-5E79-8DFEB68F6D5A}" dt="2025-12-21T09:58:05.780" v="124" actId="20577"/>
          <ac:spMkLst>
            <pc:docMk/>
            <pc:sldMk cId="2900805539" sldId="3783"/>
            <ac:spMk id="3" creationId="{D4BFE9C7-4FA0-5B21-E44A-999221F33D27}"/>
          </ac:spMkLst>
        </pc:spChg>
      </pc:sldChg>
      <pc:sldChg chg="modSp add ord replId">
        <pc:chgData name="Jeremy Clifton" userId="S::wec@woodfordec.onmicrosoft.com::b7121016-a606-4e59-9b8c-d8cabdc242a8" providerId="AD" clId="Web-{7F8FB6A2-55FE-1232-5E79-8DFEB68F6D5A}" dt="2025-12-21T09:58:58.688" v="148" actId="20577"/>
        <pc:sldMkLst>
          <pc:docMk/>
          <pc:sldMk cId="3167531371" sldId="3784"/>
        </pc:sldMkLst>
        <pc:spChg chg="mod">
          <ac:chgData name="Jeremy Clifton" userId="S::wec@woodfordec.onmicrosoft.com::b7121016-a606-4e59-9b8c-d8cabdc242a8" providerId="AD" clId="Web-{7F8FB6A2-55FE-1232-5E79-8DFEB68F6D5A}" dt="2025-12-21T09:58:58.688" v="148" actId="20577"/>
          <ac:spMkLst>
            <pc:docMk/>
            <pc:sldMk cId="3167531371" sldId="3784"/>
            <ac:spMk id="3" creationId="{337CB044-321F-DD58-425E-A469E30E0FC1}"/>
          </ac:spMkLst>
        </pc:spChg>
      </pc:sldChg>
      <pc:sldChg chg="modSp add replId">
        <pc:chgData name="Jeremy Clifton" userId="S::wec@woodfordec.onmicrosoft.com::b7121016-a606-4e59-9b8c-d8cabdc242a8" providerId="AD" clId="Web-{7F8FB6A2-55FE-1232-5E79-8DFEB68F6D5A}" dt="2025-12-21T09:59:14.907" v="163" actId="20577"/>
        <pc:sldMkLst>
          <pc:docMk/>
          <pc:sldMk cId="2233567063" sldId="3785"/>
        </pc:sldMkLst>
        <pc:spChg chg="mod">
          <ac:chgData name="Jeremy Clifton" userId="S::wec@woodfordec.onmicrosoft.com::b7121016-a606-4e59-9b8c-d8cabdc242a8" providerId="AD" clId="Web-{7F8FB6A2-55FE-1232-5E79-8DFEB68F6D5A}" dt="2025-12-21T09:59:14.907" v="163" actId="20577"/>
          <ac:spMkLst>
            <pc:docMk/>
            <pc:sldMk cId="2233567063" sldId="3785"/>
            <ac:spMk id="3" creationId="{CCB469D7-9AF7-C9DA-F206-CAF5EB793187}"/>
          </ac:spMkLst>
        </pc:spChg>
      </pc:sldChg>
      <pc:sldChg chg="modSp add replId">
        <pc:chgData name="Jeremy Clifton" userId="S::wec@woodfordec.onmicrosoft.com::b7121016-a606-4e59-9b8c-d8cabdc242a8" providerId="AD" clId="Web-{7F8FB6A2-55FE-1232-5E79-8DFEB68F6D5A}" dt="2025-12-21T10:01:13.738" v="211" actId="20577"/>
        <pc:sldMkLst>
          <pc:docMk/>
          <pc:sldMk cId="3308211383" sldId="3786"/>
        </pc:sldMkLst>
        <pc:spChg chg="mod">
          <ac:chgData name="Jeremy Clifton" userId="S::wec@woodfordec.onmicrosoft.com::b7121016-a606-4e59-9b8c-d8cabdc242a8" providerId="AD" clId="Web-{7F8FB6A2-55FE-1232-5E79-8DFEB68F6D5A}" dt="2025-12-21T10:01:13.738" v="211" actId="20577"/>
          <ac:spMkLst>
            <pc:docMk/>
            <pc:sldMk cId="3308211383" sldId="3786"/>
            <ac:spMk id="3" creationId="{A6794433-9059-4009-A624-EBF6E28665B5}"/>
          </ac:spMkLst>
        </pc:spChg>
      </pc:sldChg>
    </pc:docChg>
  </pc:docChgLst>
  <pc:docChgLst>
    <pc:chgData name="Jeremy Clifton" userId="S::wec@woodfordec.onmicrosoft.com::b7121016-a606-4e59-9b8c-d8cabdc242a8" providerId="AD" clId="Web-{00F5770B-50A5-C2B5-4BC5-F17A3135ABE7}"/>
    <pc:docChg chg="addSld delSld modSld sldOrd">
      <pc:chgData name="Jeremy Clifton" userId="S::wec@woodfordec.onmicrosoft.com::b7121016-a606-4e59-9b8c-d8cabdc242a8" providerId="AD" clId="Web-{00F5770B-50A5-C2B5-4BC5-F17A3135ABE7}" dt="2025-12-14T09:07:25.386" v="339" actId="20577"/>
      <pc:docMkLst>
        <pc:docMk/>
      </pc:docMkLst>
      <pc:sldChg chg="add replId">
        <pc:chgData name="Jeremy Clifton" userId="S::wec@woodfordec.onmicrosoft.com::b7121016-a606-4e59-9b8c-d8cabdc242a8" providerId="AD" clId="Web-{00F5770B-50A5-C2B5-4BC5-F17A3135ABE7}" dt="2025-12-14T08:04:16.284" v="140"/>
        <pc:sldMkLst>
          <pc:docMk/>
          <pc:sldMk cId="2940156860" sldId="3776"/>
        </pc:sldMkLst>
      </pc:sldChg>
    </pc:docChg>
  </pc:docChgLst>
  <pc:docChgLst>
    <pc:chgData name="Jeremy Clifton" userId="S::wec@woodfordec.onmicrosoft.com::b7121016-a606-4e59-9b8c-d8cabdc242a8" providerId="AD" clId="Web-{5FEF63AD-FFC6-D3DA-D303-76F3D45A5E77}"/>
    <pc:docChg chg="addSld modSld">
      <pc:chgData name="Jeremy Clifton" userId="S::wec@woodfordec.onmicrosoft.com::b7121016-a606-4e59-9b8c-d8cabdc242a8" providerId="AD" clId="Web-{5FEF63AD-FFC6-D3DA-D303-76F3D45A5E77}" dt="2025-12-07T09:39:20.222" v="57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8295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>
              <a:defRPr sz="1200"/>
            </a:lvl1pPr>
          </a:lstStyle>
          <a:p>
            <a:fld id="{D53EB7DD-7AB6-42BD-9F39-79E2E8754541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7513" y="1241425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0" tIns="45665" rIns="91330" bIns="4566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487"/>
            <a:ext cx="5435600" cy="3910488"/>
          </a:xfrm>
          <a:prstGeom prst="rect">
            <a:avLst/>
          </a:prstGeom>
        </p:spPr>
        <p:txBody>
          <a:bodyPr vert="horz" lIns="91330" tIns="45665" rIns="91330" bIns="456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3107"/>
            <a:ext cx="2944283" cy="498294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r">
              <a:defRPr sz="1200"/>
            </a:lvl1pPr>
          </a:lstStyle>
          <a:p>
            <a:fld id="{C57F6B98-AE3F-4561-ACA5-C79A3D72D9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576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63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435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460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616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570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22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5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215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113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715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557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F23B5-3E63-4248-9393-5DCE9F5782D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989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8A5F35-6C30-3F65-C076-38F17C2D0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CE053-D8A6-440D-5784-1E9B756A14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B0A18F-C24D-6F68-DAD7-C965BA7655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Is this the return of water cooler TV?">
            <a:extLst>
              <a:ext uri="{FF2B5EF4-FFF2-40B4-BE49-F238E27FC236}">
                <a16:creationId xmlns:a16="http://schemas.microsoft.com/office/drawing/2014/main" id="{AA39A800-1CF7-2728-6184-C5B873CD48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571500"/>
            <a:ext cx="11430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67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A18D55-328A-DEB2-5EB4-CF8504932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95B4ABAA-C96A-2FD7-A1AF-E8184A675494}"/>
              </a:ext>
            </a:extLst>
          </p:cNvPr>
          <p:cNvSpPr txBox="1"/>
          <p:nvPr/>
        </p:nvSpPr>
        <p:spPr>
          <a:xfrm>
            <a:off x="354759" y="257778"/>
            <a:ext cx="11337260" cy="255454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0" indent="-1371600">
              <a:buAutoNum type="arabicPeriod"/>
            </a:pPr>
            <a:r>
              <a:rPr lang="en-US" sz="8000" b="1" u="sng" dirty="0">
                <a:solidFill>
                  <a:schemeClr val="bg2"/>
                </a:solidFill>
                <a:ea typeface="Calibri"/>
                <a:cs typeface="Calibri"/>
              </a:rPr>
              <a:t>Be amazed</a:t>
            </a:r>
            <a:r>
              <a:rPr lang="en-US" sz="8000" dirty="0">
                <a:solidFill>
                  <a:schemeClr val="bg2"/>
                </a:solidFill>
                <a:ea typeface="Calibri"/>
                <a:cs typeface="Calibri"/>
              </a:rPr>
              <a:t> by the God who is in charge (v1-7)</a:t>
            </a:r>
            <a:endParaRPr lang="en-US" sz="8000" b="1">
              <a:solidFill>
                <a:schemeClr val="bg2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5376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B3EBE1-3AFA-8878-F67B-CF74D618E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D4BFE9C7-4FA0-5B21-E44A-999221F33D27}"/>
              </a:ext>
            </a:extLst>
          </p:cNvPr>
          <p:cNvSpPr txBox="1"/>
          <p:nvPr/>
        </p:nvSpPr>
        <p:spPr>
          <a:xfrm>
            <a:off x="354759" y="257778"/>
            <a:ext cx="11337260" cy="526297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B050"/>
                </a:solidFill>
                <a:ea typeface="+mn-lt"/>
                <a:cs typeface="+mn-lt"/>
              </a:rPr>
              <a:t>‘</a:t>
            </a:r>
            <a:r>
              <a:rPr lang="en-US" sz="4000" dirty="0">
                <a:solidFill>
                  <a:schemeClr val="accent4"/>
                </a:solidFill>
                <a:ea typeface="+mn-lt"/>
                <a:cs typeface="+mn-lt"/>
              </a:rPr>
              <a:t>But you, Bethlehem Ephrathah, though you are small among the clans of Judah, out of you will come for me</a:t>
            </a:r>
            <a:endParaRPr lang="en-US" sz="4000" dirty="0">
              <a:solidFill>
                <a:schemeClr val="accent4"/>
              </a:solidFill>
              <a:ea typeface="Calibri"/>
              <a:cs typeface="Calibri"/>
            </a:endParaRPr>
          </a:p>
          <a:p>
            <a:r>
              <a:rPr lang="en-US" sz="4000" dirty="0">
                <a:solidFill>
                  <a:schemeClr val="accent4"/>
                </a:solidFill>
                <a:ea typeface="+mn-lt"/>
                <a:cs typeface="+mn-lt"/>
              </a:rPr>
              <a:t>one who will be ruler over Israel, whose origins are from of old, from ancient times.’</a:t>
            </a:r>
          </a:p>
          <a:p>
            <a:endParaRPr lang="en-US" sz="4000" dirty="0">
              <a:solidFill>
                <a:schemeClr val="accent4"/>
              </a:solidFill>
              <a:ea typeface="Calibri"/>
              <a:cs typeface="Calibri"/>
            </a:endParaRPr>
          </a:p>
          <a:p>
            <a:r>
              <a:rPr lang="en-US" sz="4000" dirty="0">
                <a:solidFill>
                  <a:srgbClr val="92D050"/>
                </a:solidFill>
                <a:ea typeface="Calibri"/>
                <a:cs typeface="Calibri"/>
              </a:rPr>
              <a:t>Micah 5:2</a:t>
            </a:r>
          </a:p>
          <a:p>
            <a:endParaRPr lang="en-US" sz="9600" dirty="0">
              <a:solidFill>
                <a:schemeClr val="accent4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00805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2E2EA8-743D-B78F-BC39-55C43EFDD4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337CB044-321F-DD58-425E-A469E30E0FC1}"/>
              </a:ext>
            </a:extLst>
          </p:cNvPr>
          <p:cNvSpPr txBox="1"/>
          <p:nvPr/>
        </p:nvSpPr>
        <p:spPr>
          <a:xfrm>
            <a:off x="354759" y="257778"/>
            <a:ext cx="11337260" cy="255454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0" indent="-1371600">
              <a:buAutoNum type="arabicPeriod"/>
            </a:pPr>
            <a:r>
              <a:rPr lang="en-US" sz="8000" b="1" u="sng" dirty="0">
                <a:solidFill>
                  <a:schemeClr val="bg2"/>
                </a:solidFill>
                <a:ea typeface="Calibri"/>
                <a:cs typeface="Calibri"/>
              </a:rPr>
              <a:t>Be amazed</a:t>
            </a:r>
            <a:r>
              <a:rPr lang="en-US" sz="8000" dirty="0">
                <a:solidFill>
                  <a:schemeClr val="bg2"/>
                </a:solidFill>
                <a:ea typeface="Calibri"/>
                <a:cs typeface="Calibri"/>
              </a:rPr>
              <a:t> by the God who is in charge (v1-7)</a:t>
            </a:r>
            <a:endParaRPr lang="en-US" sz="8000" b="1">
              <a:solidFill>
                <a:schemeClr val="bg2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67531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028040-9631-95D8-F63E-8FAA25511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CCB469D7-9AF7-C9DA-F206-CAF5EB793187}"/>
              </a:ext>
            </a:extLst>
          </p:cNvPr>
          <p:cNvSpPr txBox="1"/>
          <p:nvPr/>
        </p:nvSpPr>
        <p:spPr>
          <a:xfrm>
            <a:off x="354759" y="257778"/>
            <a:ext cx="11337260" cy="31700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0" indent="-1371600">
              <a:buAutoNum type="arabicPeriod"/>
            </a:pPr>
            <a:r>
              <a:rPr lang="en-US" sz="4000" b="1" dirty="0">
                <a:solidFill>
                  <a:schemeClr val="bg1">
                    <a:lumMod val="65000"/>
                  </a:schemeClr>
                </a:solidFill>
                <a:ea typeface="Calibri"/>
                <a:cs typeface="Calibri"/>
              </a:rPr>
              <a:t>Be amazed</a:t>
            </a:r>
            <a:r>
              <a:rPr lang="en-US" sz="4000" dirty="0">
                <a:solidFill>
                  <a:schemeClr val="bg1">
                    <a:lumMod val="65000"/>
                  </a:schemeClr>
                </a:solidFill>
                <a:ea typeface="Calibri"/>
                <a:cs typeface="Calibri"/>
              </a:rPr>
              <a:t> by the God who is in charge (v1-7)</a:t>
            </a:r>
            <a:endParaRPr lang="en-US" sz="4000" b="1">
              <a:solidFill>
                <a:schemeClr val="bg1">
                  <a:lumMod val="65000"/>
                </a:schemeClr>
              </a:solidFill>
              <a:ea typeface="Calibri"/>
              <a:cs typeface="Calibri"/>
            </a:endParaRPr>
          </a:p>
          <a:p>
            <a:pPr marL="1371600" indent="-1371600">
              <a:buAutoNum type="arabicPeriod"/>
            </a:pPr>
            <a:r>
              <a:rPr lang="en-US" sz="8000" b="1" u="sng" dirty="0">
                <a:solidFill>
                  <a:schemeClr val="bg2"/>
                </a:solidFill>
                <a:ea typeface="Calibri"/>
                <a:cs typeface="Calibri"/>
              </a:rPr>
              <a:t>Praise</a:t>
            </a:r>
            <a:r>
              <a:rPr lang="en-US" sz="8000" b="1" dirty="0">
                <a:solidFill>
                  <a:schemeClr val="bg2"/>
                </a:solidFill>
                <a:ea typeface="Calibri"/>
                <a:cs typeface="Calibri"/>
              </a:rPr>
              <a:t> </a:t>
            </a:r>
            <a:r>
              <a:rPr lang="en-US" sz="8000" dirty="0">
                <a:solidFill>
                  <a:schemeClr val="bg2"/>
                </a:solidFill>
                <a:ea typeface="Calibri"/>
                <a:cs typeface="Calibri"/>
              </a:rPr>
              <a:t>the God who sent a </a:t>
            </a:r>
            <a:r>
              <a:rPr lang="en-US" sz="8000" err="1">
                <a:solidFill>
                  <a:schemeClr val="bg2"/>
                </a:solidFill>
                <a:ea typeface="Calibri"/>
                <a:cs typeface="Calibri"/>
              </a:rPr>
              <a:t>saviour</a:t>
            </a:r>
            <a:r>
              <a:rPr lang="en-US" sz="8000" dirty="0">
                <a:solidFill>
                  <a:schemeClr val="bg2"/>
                </a:solidFill>
                <a:ea typeface="Calibri"/>
                <a:cs typeface="Calibri"/>
              </a:rPr>
              <a:t> (v8-14)</a:t>
            </a:r>
          </a:p>
        </p:txBody>
      </p:sp>
    </p:spTree>
    <p:extLst>
      <p:ext uri="{BB962C8B-B14F-4D97-AF65-F5344CB8AC3E}">
        <p14:creationId xmlns:p14="http://schemas.microsoft.com/office/powerpoint/2010/main" val="2233567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98848-04D5-6216-7828-00ABA0740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A6794433-9059-4009-A624-EBF6E28665B5}"/>
              </a:ext>
            </a:extLst>
          </p:cNvPr>
          <p:cNvSpPr txBox="1"/>
          <p:nvPr/>
        </p:nvSpPr>
        <p:spPr>
          <a:xfrm>
            <a:off x="354759" y="257778"/>
            <a:ext cx="11337260" cy="501675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0" indent="-1371600">
              <a:buAutoNum type="arabicPeriod"/>
            </a:pPr>
            <a:r>
              <a:rPr lang="en-US" sz="4000" b="1" dirty="0">
                <a:solidFill>
                  <a:schemeClr val="bg1">
                    <a:lumMod val="65000"/>
                  </a:schemeClr>
                </a:solidFill>
                <a:ea typeface="Calibri"/>
                <a:cs typeface="Calibri"/>
              </a:rPr>
              <a:t>Be amazed</a:t>
            </a:r>
            <a:r>
              <a:rPr lang="en-US" sz="4000" dirty="0">
                <a:solidFill>
                  <a:schemeClr val="bg1">
                    <a:lumMod val="65000"/>
                  </a:schemeClr>
                </a:solidFill>
                <a:ea typeface="Calibri"/>
                <a:cs typeface="Calibri"/>
              </a:rPr>
              <a:t> by the God who is in charge (v1-7)</a:t>
            </a:r>
            <a:endParaRPr lang="en-US" sz="4000" b="1">
              <a:solidFill>
                <a:schemeClr val="bg1">
                  <a:lumMod val="65000"/>
                </a:schemeClr>
              </a:solidFill>
              <a:ea typeface="Calibri"/>
              <a:cs typeface="Calibri"/>
            </a:endParaRPr>
          </a:p>
          <a:p>
            <a:pPr marL="1371600" indent="-1371600">
              <a:buAutoNum type="arabicPeriod"/>
            </a:pPr>
            <a:r>
              <a:rPr lang="en-US" sz="4000" b="1" dirty="0">
                <a:solidFill>
                  <a:schemeClr val="bg1">
                    <a:lumMod val="65000"/>
                  </a:schemeClr>
                </a:solidFill>
                <a:ea typeface="Calibri"/>
                <a:cs typeface="Calibri"/>
              </a:rPr>
              <a:t>Praise the God </a:t>
            </a:r>
            <a:r>
              <a:rPr lang="en-US" sz="4000" dirty="0">
                <a:solidFill>
                  <a:schemeClr val="bg1">
                    <a:lumMod val="65000"/>
                  </a:schemeClr>
                </a:solidFill>
                <a:ea typeface="Calibri"/>
                <a:cs typeface="Calibri"/>
              </a:rPr>
              <a:t>who sent a </a:t>
            </a:r>
            <a:r>
              <a:rPr lang="en-US" sz="4000" dirty="0" err="1">
                <a:solidFill>
                  <a:schemeClr val="bg1">
                    <a:lumMod val="65000"/>
                  </a:schemeClr>
                </a:solidFill>
                <a:ea typeface="Calibri"/>
                <a:cs typeface="Calibri"/>
              </a:rPr>
              <a:t>saviour</a:t>
            </a:r>
            <a:r>
              <a:rPr lang="en-US" sz="4000" dirty="0">
                <a:solidFill>
                  <a:schemeClr val="bg1">
                    <a:lumMod val="65000"/>
                  </a:schemeClr>
                </a:solidFill>
                <a:ea typeface="Calibri"/>
                <a:cs typeface="Calibri"/>
              </a:rPr>
              <a:t> (v8-14)</a:t>
            </a:r>
          </a:p>
          <a:p>
            <a:pPr marL="1371600" indent="-1371600">
              <a:buAutoNum type="arabicPeriod"/>
            </a:pPr>
            <a:r>
              <a:rPr lang="en-US" sz="8000" b="1" u="sng" dirty="0">
                <a:solidFill>
                  <a:schemeClr val="bg2"/>
                </a:solidFill>
                <a:ea typeface="Calibri"/>
                <a:cs typeface="Calibri"/>
              </a:rPr>
              <a:t>Treasure</a:t>
            </a:r>
            <a:r>
              <a:rPr lang="en-US" sz="8000" dirty="0">
                <a:solidFill>
                  <a:schemeClr val="bg2"/>
                </a:solidFill>
                <a:ea typeface="Calibri"/>
                <a:cs typeface="Calibri"/>
              </a:rPr>
              <a:t> the God who does what he says (v15-20)</a:t>
            </a:r>
          </a:p>
        </p:txBody>
      </p:sp>
    </p:spTree>
    <p:extLst>
      <p:ext uri="{BB962C8B-B14F-4D97-AF65-F5344CB8AC3E}">
        <p14:creationId xmlns:p14="http://schemas.microsoft.com/office/powerpoint/2010/main" val="3308211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5dc85ca-d713-4229-a48d-79f58fb065e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CA8C7965C295438B38469F9DA828B9" ma:contentTypeVersion="15" ma:contentTypeDescription="Create a new document." ma:contentTypeScope="" ma:versionID="9d26b14d2be81836a4526e40bcfaa935">
  <xsd:schema xmlns:xsd="http://www.w3.org/2001/XMLSchema" xmlns:xs="http://www.w3.org/2001/XMLSchema" xmlns:p="http://schemas.microsoft.com/office/2006/metadata/properties" xmlns:ns3="75dc85ca-d713-4229-a48d-79f58fb065ec" xmlns:ns4="6c5326a3-a756-4a42-a4f0-608067e2ab76" targetNamespace="http://schemas.microsoft.com/office/2006/metadata/properties" ma:root="true" ma:fieldsID="db0ad0c3b89310596b7e49b2c8839552" ns3:_="" ns4:_="">
    <xsd:import namespace="75dc85ca-d713-4229-a48d-79f58fb065ec"/>
    <xsd:import namespace="6c5326a3-a756-4a42-a4f0-608067e2ab7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c85ca-d713-4229-a48d-79f58fb065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5326a3-a756-4a42-a4f0-608067e2ab7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648EFD-F2F0-4783-9B5D-B8AECCB6A270}">
  <ds:schemaRefs>
    <ds:schemaRef ds:uri="6c5326a3-a756-4a42-a4f0-608067e2ab76"/>
    <ds:schemaRef ds:uri="75dc85ca-d713-4229-a48d-79f58fb065e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962B488-279C-460D-BAF7-8870D23824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B633AA-15AD-47D7-AD96-6B70D0D433B5}">
  <ds:schemaRefs>
    <ds:schemaRef ds:uri="6c5326a3-a756-4a42-a4f0-608067e2ab76"/>
    <ds:schemaRef ds:uri="75dc85ca-d713-4229-a48d-79f58fb065e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124</Words>
  <Application>Microsoft Office PowerPoint</Application>
  <PresentationFormat>Widescreen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Lawrence</dc:creator>
  <cp:lastModifiedBy>Trevor Newman</cp:lastModifiedBy>
  <cp:revision>504</cp:revision>
  <cp:lastPrinted>2023-02-12T02:31:22Z</cp:lastPrinted>
  <dcterms:created xsi:type="dcterms:W3CDTF">2019-12-15T16:16:57Z</dcterms:created>
  <dcterms:modified xsi:type="dcterms:W3CDTF">2025-12-29T11:14:13Z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0x010100DBCA8C7965C295438B38469F9DA828B9</vt:lpwstr>
  </property>
</Properties>
</file>