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7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6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7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7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2993-BF08-4782-A53E-979C5F6FF0AF}" type="datetimeFigureOut">
              <a:rPr lang="en-GB" smtClean="0"/>
              <a:t>08/11/2025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B75D-DDC5-4F4D-8AF3-9E14F986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400600" cy="30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980728"/>
            <a:ext cx="295232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THE WAY OF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517232"/>
            <a:ext cx="237626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1 Peter </a:t>
            </a:r>
            <a:r>
              <a:rPr lang="en-GB" sz="3200" b="1" dirty="0" err="1" smtClean="0">
                <a:solidFill>
                  <a:schemeClr val="bg1"/>
                </a:solidFill>
              </a:rPr>
              <a:t>Ch</a:t>
            </a:r>
            <a:r>
              <a:rPr lang="en-GB" sz="3200" b="1" dirty="0" smtClean="0">
                <a:solidFill>
                  <a:schemeClr val="bg1"/>
                </a:solidFill>
              </a:rPr>
              <a:t> 5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049"/>
            <a:ext cx="2456273" cy="13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216024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WAY OF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23762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 Peter </a:t>
            </a:r>
            <a:r>
              <a:rPr lang="en-GB" sz="28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336" y="2348880"/>
            <a:ext cx="7056784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1: REALISTIC</a:t>
            </a:r>
          </a:p>
        </p:txBody>
      </p:sp>
    </p:spTree>
    <p:extLst>
      <p:ext uri="{BB962C8B-B14F-4D97-AF65-F5344CB8AC3E}">
        <p14:creationId xmlns:p14="http://schemas.microsoft.com/office/powerpoint/2010/main" val="1625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049"/>
            <a:ext cx="2456273" cy="13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216024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WAY OF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23762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 Peter </a:t>
            </a:r>
            <a:r>
              <a:rPr lang="en-GB" sz="28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336" y="2348880"/>
            <a:ext cx="7056784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1: REALISTIC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2: RELIANT</a:t>
            </a:r>
          </a:p>
        </p:txBody>
      </p:sp>
    </p:spTree>
    <p:extLst>
      <p:ext uri="{BB962C8B-B14F-4D97-AF65-F5344CB8AC3E}">
        <p14:creationId xmlns:p14="http://schemas.microsoft.com/office/powerpoint/2010/main" val="4354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049"/>
            <a:ext cx="2456273" cy="13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216024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WAY OF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23762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 Peter </a:t>
            </a:r>
            <a:r>
              <a:rPr lang="en-GB" sz="28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336" y="2348880"/>
            <a:ext cx="7056784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1: REALISTIC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2: RELIANT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3: RELIABLE</a:t>
            </a:r>
          </a:p>
        </p:txBody>
      </p:sp>
    </p:spTree>
    <p:extLst>
      <p:ext uri="{BB962C8B-B14F-4D97-AF65-F5344CB8AC3E}">
        <p14:creationId xmlns:p14="http://schemas.microsoft.com/office/powerpoint/2010/main" val="4354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438" y="126876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i="1" dirty="0" smtClean="0">
                <a:solidFill>
                  <a:schemeClr val="bg1"/>
                </a:solidFill>
              </a:rPr>
              <a:t>As </a:t>
            </a:r>
            <a:r>
              <a:rPr lang="en-GB" sz="4000" i="1" dirty="0">
                <a:solidFill>
                  <a:schemeClr val="bg1"/>
                </a:solidFill>
              </a:rPr>
              <a:t>those who have known and experienced and put their trust in a ‘reliable’ Saviour we seek to respond by being reliable in our dealings with each other</a:t>
            </a:r>
            <a:r>
              <a:rPr lang="en-GB" sz="4000" i="1" dirty="0" smtClean="0">
                <a:solidFill>
                  <a:schemeClr val="bg1"/>
                </a:solidFill>
              </a:rPr>
              <a:t>.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81248" y="1916832"/>
            <a:ext cx="723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43608" y="4797152"/>
            <a:ext cx="723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7824" y="332655"/>
            <a:ext cx="228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GOD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bg1"/>
                </a:solidFill>
              </a:rPr>
              <a:t>US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3491880" y="2132856"/>
            <a:ext cx="1458483" cy="4536504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81248" y="1916832"/>
            <a:ext cx="723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43608" y="4797152"/>
            <a:ext cx="7236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332656"/>
            <a:ext cx="23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GOD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2631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bg1"/>
                </a:solidFill>
              </a:rPr>
              <a:t>US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0800000" flipH="1">
            <a:off x="3684135" y="89249"/>
            <a:ext cx="1525425" cy="4536504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049"/>
            <a:ext cx="2456273" cy="13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216024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WAY OF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23762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 Peter </a:t>
            </a:r>
            <a:r>
              <a:rPr lang="en-GB" sz="28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336" y="2348880"/>
            <a:ext cx="7056784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1: REALISTIC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2: RELIANT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3: RELIABLE</a:t>
            </a:r>
          </a:p>
        </p:txBody>
      </p:sp>
    </p:spTree>
    <p:extLst>
      <p:ext uri="{BB962C8B-B14F-4D97-AF65-F5344CB8AC3E}">
        <p14:creationId xmlns:p14="http://schemas.microsoft.com/office/powerpoint/2010/main" val="25928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049"/>
            <a:ext cx="2456273" cy="13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216024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WAY OF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237626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 Peter </a:t>
            </a:r>
            <a:r>
              <a:rPr lang="en-GB" sz="28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336" y="2348880"/>
            <a:ext cx="7056784" cy="37856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1: REALISTIC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2: RELIANT</a:t>
            </a:r>
          </a:p>
          <a:p>
            <a:r>
              <a:rPr lang="en-GB" sz="6000" dirty="0" smtClean="0">
                <a:solidFill>
                  <a:schemeClr val="bg1"/>
                </a:solidFill>
              </a:rPr>
              <a:t>3: RELIABLE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4: REJOICING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corri</cp:lastModifiedBy>
  <cp:revision>5</cp:revision>
  <dcterms:created xsi:type="dcterms:W3CDTF">2025-11-08T18:33:34Z</dcterms:created>
  <dcterms:modified xsi:type="dcterms:W3CDTF">2025-11-08T20:28:50Z</dcterms:modified>
</cp:coreProperties>
</file>