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57" r:id="rId3"/>
    <p:sldId id="261" r:id="rId4"/>
    <p:sldId id="263" r:id="rId5"/>
    <p:sldId id="262" r:id="rId6"/>
    <p:sldId id="258" r:id="rId7"/>
    <p:sldId id="264" r:id="rId8"/>
    <p:sldId id="260" r:id="rId9"/>
    <p:sldId id="265" r:id="rId10"/>
    <p:sldId id="266" r:id="rId11"/>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7F1E16-75CD-4B28-B7C5-449C8A254A01}" v="1" dt="2025-10-19T12:27:29.2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02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emy Clifton" userId="b7121016-a606-4e59-9b8c-d8cabdc242a8" providerId="ADAL" clId="{59DAF793-FF44-4679-BC2D-399D97055421}"/>
    <pc:docChg chg="addSld modSld sldOrd">
      <pc:chgData name="Jeremy Clifton" userId="b7121016-a606-4e59-9b8c-d8cabdc242a8" providerId="ADAL" clId="{59DAF793-FF44-4679-BC2D-399D97055421}" dt="2025-10-19T09:19:00.334" v="2"/>
      <pc:docMkLst>
        <pc:docMk/>
      </pc:docMkLst>
      <pc:sldChg chg="new ord">
        <pc:chgData name="Jeremy Clifton" userId="b7121016-a606-4e59-9b8c-d8cabdc242a8" providerId="ADAL" clId="{59DAF793-FF44-4679-BC2D-399D97055421}" dt="2025-10-19T09:19:00.334" v="2"/>
        <pc:sldMkLst>
          <pc:docMk/>
          <pc:sldMk cId="3604665833" sldId="267"/>
        </pc:sldMkLst>
      </pc:sldChg>
    </pc:docChg>
  </pc:docChgLst>
  <pc:docChgLst>
    <pc:chgData name="Jeremy Clifton" userId="b7121016-a606-4e59-9b8c-d8cabdc242a8" providerId="ADAL" clId="{E211E35B-DF94-4D8F-8790-8C823AF181FA}"/>
    <pc:docChg chg="delSld modSld modMainMaster">
      <pc:chgData name="Jeremy Clifton" userId="b7121016-a606-4e59-9b8c-d8cabdc242a8" providerId="ADAL" clId="{E211E35B-DF94-4D8F-8790-8C823AF181FA}" dt="2025-10-19T12:27:35.634" v="1" actId="47"/>
      <pc:docMkLst>
        <pc:docMk/>
      </pc:docMkLst>
      <pc:sldChg chg="modSp">
        <pc:chgData name="Jeremy Clifton" userId="b7121016-a606-4e59-9b8c-d8cabdc242a8" providerId="ADAL" clId="{E211E35B-DF94-4D8F-8790-8C823AF181FA}" dt="2025-10-19T12:27:29.219" v="0"/>
        <pc:sldMkLst>
          <pc:docMk/>
          <pc:sldMk cId="2455915991" sldId="256"/>
        </pc:sldMkLst>
        <pc:spChg chg="mod">
          <ac:chgData name="Jeremy Clifton" userId="b7121016-a606-4e59-9b8c-d8cabdc242a8" providerId="ADAL" clId="{E211E35B-DF94-4D8F-8790-8C823AF181FA}" dt="2025-10-19T12:27:29.219" v="0"/>
          <ac:spMkLst>
            <pc:docMk/>
            <pc:sldMk cId="2455915991" sldId="256"/>
            <ac:spMk id="8" creationId="{00000000-0000-0000-0000-000000000000}"/>
          </ac:spMkLst>
        </pc:spChg>
        <pc:picChg chg="mod">
          <ac:chgData name="Jeremy Clifton" userId="b7121016-a606-4e59-9b8c-d8cabdc242a8" providerId="ADAL" clId="{E211E35B-DF94-4D8F-8790-8C823AF181FA}" dt="2025-10-19T12:27:29.219" v="0"/>
          <ac:picMkLst>
            <pc:docMk/>
            <pc:sldMk cId="2455915991" sldId="256"/>
            <ac:picMk id="1026" creationId="{00000000-0000-0000-0000-000000000000}"/>
          </ac:picMkLst>
        </pc:picChg>
      </pc:sldChg>
      <pc:sldChg chg="modSp">
        <pc:chgData name="Jeremy Clifton" userId="b7121016-a606-4e59-9b8c-d8cabdc242a8" providerId="ADAL" clId="{E211E35B-DF94-4D8F-8790-8C823AF181FA}" dt="2025-10-19T12:27:29.219" v="0"/>
        <pc:sldMkLst>
          <pc:docMk/>
          <pc:sldMk cId="4181349300" sldId="257"/>
        </pc:sldMkLst>
        <pc:spChg chg="mod">
          <ac:chgData name="Jeremy Clifton" userId="b7121016-a606-4e59-9b8c-d8cabdc242a8" providerId="ADAL" clId="{E211E35B-DF94-4D8F-8790-8C823AF181FA}" dt="2025-10-19T12:27:29.219" v="0"/>
          <ac:spMkLst>
            <pc:docMk/>
            <pc:sldMk cId="4181349300" sldId="257"/>
            <ac:spMk id="8" creationId="{00000000-0000-0000-0000-000000000000}"/>
          </ac:spMkLst>
        </pc:spChg>
        <pc:picChg chg="mod">
          <ac:chgData name="Jeremy Clifton" userId="b7121016-a606-4e59-9b8c-d8cabdc242a8" providerId="ADAL" clId="{E211E35B-DF94-4D8F-8790-8C823AF181FA}" dt="2025-10-19T12:27:29.219" v="0"/>
          <ac:picMkLst>
            <pc:docMk/>
            <pc:sldMk cId="4181349300" sldId="257"/>
            <ac:picMk id="1026" creationId="{00000000-0000-0000-0000-000000000000}"/>
          </ac:picMkLst>
        </pc:picChg>
      </pc:sldChg>
      <pc:sldChg chg="modSp">
        <pc:chgData name="Jeremy Clifton" userId="b7121016-a606-4e59-9b8c-d8cabdc242a8" providerId="ADAL" clId="{E211E35B-DF94-4D8F-8790-8C823AF181FA}" dt="2025-10-19T12:27:29.219" v="0"/>
        <pc:sldMkLst>
          <pc:docMk/>
          <pc:sldMk cId="1437752403" sldId="258"/>
        </pc:sldMkLst>
        <pc:spChg chg="mod">
          <ac:chgData name="Jeremy Clifton" userId="b7121016-a606-4e59-9b8c-d8cabdc242a8" providerId="ADAL" clId="{E211E35B-DF94-4D8F-8790-8C823AF181FA}" dt="2025-10-19T12:27:29.219" v="0"/>
          <ac:spMkLst>
            <pc:docMk/>
            <pc:sldMk cId="1437752403" sldId="258"/>
            <ac:spMk id="8" creationId="{00000000-0000-0000-0000-000000000000}"/>
          </ac:spMkLst>
        </pc:spChg>
        <pc:picChg chg="mod">
          <ac:chgData name="Jeremy Clifton" userId="b7121016-a606-4e59-9b8c-d8cabdc242a8" providerId="ADAL" clId="{E211E35B-DF94-4D8F-8790-8C823AF181FA}" dt="2025-10-19T12:27:29.219" v="0"/>
          <ac:picMkLst>
            <pc:docMk/>
            <pc:sldMk cId="1437752403" sldId="258"/>
            <ac:picMk id="1026" creationId="{00000000-0000-0000-0000-000000000000}"/>
          </ac:picMkLst>
        </pc:picChg>
      </pc:sldChg>
      <pc:sldChg chg="modSp">
        <pc:chgData name="Jeremy Clifton" userId="b7121016-a606-4e59-9b8c-d8cabdc242a8" providerId="ADAL" clId="{E211E35B-DF94-4D8F-8790-8C823AF181FA}" dt="2025-10-19T12:27:29.219" v="0"/>
        <pc:sldMkLst>
          <pc:docMk/>
          <pc:sldMk cId="4011152538" sldId="260"/>
        </pc:sldMkLst>
        <pc:spChg chg="mod">
          <ac:chgData name="Jeremy Clifton" userId="b7121016-a606-4e59-9b8c-d8cabdc242a8" providerId="ADAL" clId="{E211E35B-DF94-4D8F-8790-8C823AF181FA}" dt="2025-10-19T12:27:29.219" v="0"/>
          <ac:spMkLst>
            <pc:docMk/>
            <pc:sldMk cId="4011152538" sldId="260"/>
            <ac:spMk id="8" creationId="{00000000-0000-0000-0000-000000000000}"/>
          </ac:spMkLst>
        </pc:spChg>
        <pc:picChg chg="mod">
          <ac:chgData name="Jeremy Clifton" userId="b7121016-a606-4e59-9b8c-d8cabdc242a8" providerId="ADAL" clId="{E211E35B-DF94-4D8F-8790-8C823AF181FA}" dt="2025-10-19T12:27:29.219" v="0"/>
          <ac:picMkLst>
            <pc:docMk/>
            <pc:sldMk cId="4011152538" sldId="260"/>
            <ac:picMk id="1026" creationId="{00000000-0000-0000-0000-000000000000}"/>
          </ac:picMkLst>
        </pc:picChg>
      </pc:sldChg>
      <pc:sldChg chg="modSp">
        <pc:chgData name="Jeremy Clifton" userId="b7121016-a606-4e59-9b8c-d8cabdc242a8" providerId="ADAL" clId="{E211E35B-DF94-4D8F-8790-8C823AF181FA}" dt="2025-10-19T12:27:29.219" v="0"/>
        <pc:sldMkLst>
          <pc:docMk/>
          <pc:sldMk cId="4294328590" sldId="261"/>
        </pc:sldMkLst>
        <pc:spChg chg="mod">
          <ac:chgData name="Jeremy Clifton" userId="b7121016-a606-4e59-9b8c-d8cabdc242a8" providerId="ADAL" clId="{E211E35B-DF94-4D8F-8790-8C823AF181FA}" dt="2025-10-19T12:27:29.219" v="0"/>
          <ac:spMkLst>
            <pc:docMk/>
            <pc:sldMk cId="4294328590" sldId="261"/>
            <ac:spMk id="2" creationId="{00000000-0000-0000-0000-000000000000}"/>
          </ac:spMkLst>
        </pc:spChg>
        <pc:spChg chg="mod">
          <ac:chgData name="Jeremy Clifton" userId="b7121016-a606-4e59-9b8c-d8cabdc242a8" providerId="ADAL" clId="{E211E35B-DF94-4D8F-8790-8C823AF181FA}" dt="2025-10-19T12:27:29.219" v="0"/>
          <ac:spMkLst>
            <pc:docMk/>
            <pc:sldMk cId="4294328590" sldId="261"/>
            <ac:spMk id="8" creationId="{00000000-0000-0000-0000-000000000000}"/>
          </ac:spMkLst>
        </pc:spChg>
        <pc:picChg chg="mod">
          <ac:chgData name="Jeremy Clifton" userId="b7121016-a606-4e59-9b8c-d8cabdc242a8" providerId="ADAL" clId="{E211E35B-DF94-4D8F-8790-8C823AF181FA}" dt="2025-10-19T12:27:29.219" v="0"/>
          <ac:picMkLst>
            <pc:docMk/>
            <pc:sldMk cId="4294328590" sldId="261"/>
            <ac:picMk id="1026" creationId="{00000000-0000-0000-0000-000000000000}"/>
          </ac:picMkLst>
        </pc:picChg>
      </pc:sldChg>
      <pc:sldChg chg="modSp">
        <pc:chgData name="Jeremy Clifton" userId="b7121016-a606-4e59-9b8c-d8cabdc242a8" providerId="ADAL" clId="{E211E35B-DF94-4D8F-8790-8C823AF181FA}" dt="2025-10-19T12:27:29.219" v="0"/>
        <pc:sldMkLst>
          <pc:docMk/>
          <pc:sldMk cId="107252069" sldId="262"/>
        </pc:sldMkLst>
        <pc:spChg chg="mod">
          <ac:chgData name="Jeremy Clifton" userId="b7121016-a606-4e59-9b8c-d8cabdc242a8" providerId="ADAL" clId="{E211E35B-DF94-4D8F-8790-8C823AF181FA}" dt="2025-10-19T12:27:29.219" v="0"/>
          <ac:spMkLst>
            <pc:docMk/>
            <pc:sldMk cId="107252069" sldId="262"/>
            <ac:spMk id="2" creationId="{00000000-0000-0000-0000-000000000000}"/>
          </ac:spMkLst>
        </pc:spChg>
        <pc:spChg chg="mod">
          <ac:chgData name="Jeremy Clifton" userId="b7121016-a606-4e59-9b8c-d8cabdc242a8" providerId="ADAL" clId="{E211E35B-DF94-4D8F-8790-8C823AF181FA}" dt="2025-10-19T12:27:29.219" v="0"/>
          <ac:spMkLst>
            <pc:docMk/>
            <pc:sldMk cId="107252069" sldId="262"/>
            <ac:spMk id="8" creationId="{00000000-0000-0000-0000-000000000000}"/>
          </ac:spMkLst>
        </pc:spChg>
        <pc:picChg chg="mod">
          <ac:chgData name="Jeremy Clifton" userId="b7121016-a606-4e59-9b8c-d8cabdc242a8" providerId="ADAL" clId="{E211E35B-DF94-4D8F-8790-8C823AF181FA}" dt="2025-10-19T12:27:29.219" v="0"/>
          <ac:picMkLst>
            <pc:docMk/>
            <pc:sldMk cId="107252069" sldId="262"/>
            <ac:picMk id="1026" creationId="{00000000-0000-0000-0000-000000000000}"/>
          </ac:picMkLst>
        </pc:picChg>
      </pc:sldChg>
      <pc:sldChg chg="modSp">
        <pc:chgData name="Jeremy Clifton" userId="b7121016-a606-4e59-9b8c-d8cabdc242a8" providerId="ADAL" clId="{E211E35B-DF94-4D8F-8790-8C823AF181FA}" dt="2025-10-19T12:27:29.219" v="0"/>
        <pc:sldMkLst>
          <pc:docMk/>
          <pc:sldMk cId="107252069" sldId="263"/>
        </pc:sldMkLst>
        <pc:spChg chg="mod">
          <ac:chgData name="Jeremy Clifton" userId="b7121016-a606-4e59-9b8c-d8cabdc242a8" providerId="ADAL" clId="{E211E35B-DF94-4D8F-8790-8C823AF181FA}" dt="2025-10-19T12:27:29.219" v="0"/>
          <ac:spMkLst>
            <pc:docMk/>
            <pc:sldMk cId="107252069" sldId="263"/>
            <ac:spMk id="2" creationId="{00000000-0000-0000-0000-000000000000}"/>
          </ac:spMkLst>
        </pc:spChg>
        <pc:spChg chg="mod">
          <ac:chgData name="Jeremy Clifton" userId="b7121016-a606-4e59-9b8c-d8cabdc242a8" providerId="ADAL" clId="{E211E35B-DF94-4D8F-8790-8C823AF181FA}" dt="2025-10-19T12:27:29.219" v="0"/>
          <ac:spMkLst>
            <pc:docMk/>
            <pc:sldMk cId="107252069" sldId="263"/>
            <ac:spMk id="8" creationId="{00000000-0000-0000-0000-000000000000}"/>
          </ac:spMkLst>
        </pc:spChg>
        <pc:picChg chg="mod">
          <ac:chgData name="Jeremy Clifton" userId="b7121016-a606-4e59-9b8c-d8cabdc242a8" providerId="ADAL" clId="{E211E35B-DF94-4D8F-8790-8C823AF181FA}" dt="2025-10-19T12:27:29.219" v="0"/>
          <ac:picMkLst>
            <pc:docMk/>
            <pc:sldMk cId="107252069" sldId="263"/>
            <ac:picMk id="1026" creationId="{00000000-0000-0000-0000-000000000000}"/>
          </ac:picMkLst>
        </pc:picChg>
      </pc:sldChg>
      <pc:sldChg chg="modSp">
        <pc:chgData name="Jeremy Clifton" userId="b7121016-a606-4e59-9b8c-d8cabdc242a8" providerId="ADAL" clId="{E211E35B-DF94-4D8F-8790-8C823AF181FA}" dt="2025-10-19T12:27:29.219" v="0"/>
        <pc:sldMkLst>
          <pc:docMk/>
          <pc:sldMk cId="4118921277" sldId="264"/>
        </pc:sldMkLst>
        <pc:spChg chg="mod">
          <ac:chgData name="Jeremy Clifton" userId="b7121016-a606-4e59-9b8c-d8cabdc242a8" providerId="ADAL" clId="{E211E35B-DF94-4D8F-8790-8C823AF181FA}" dt="2025-10-19T12:27:29.219" v="0"/>
          <ac:spMkLst>
            <pc:docMk/>
            <pc:sldMk cId="4118921277" sldId="264"/>
            <ac:spMk id="2" creationId="{00000000-0000-0000-0000-000000000000}"/>
          </ac:spMkLst>
        </pc:spChg>
      </pc:sldChg>
      <pc:sldChg chg="modSp">
        <pc:chgData name="Jeremy Clifton" userId="b7121016-a606-4e59-9b8c-d8cabdc242a8" providerId="ADAL" clId="{E211E35B-DF94-4D8F-8790-8C823AF181FA}" dt="2025-10-19T12:27:29.219" v="0"/>
        <pc:sldMkLst>
          <pc:docMk/>
          <pc:sldMk cId="752052525" sldId="265"/>
        </pc:sldMkLst>
        <pc:spChg chg="mod">
          <ac:chgData name="Jeremy Clifton" userId="b7121016-a606-4e59-9b8c-d8cabdc242a8" providerId="ADAL" clId="{E211E35B-DF94-4D8F-8790-8C823AF181FA}" dt="2025-10-19T12:27:29.219" v="0"/>
          <ac:spMkLst>
            <pc:docMk/>
            <pc:sldMk cId="752052525" sldId="265"/>
            <ac:spMk id="2" creationId="{00000000-0000-0000-0000-000000000000}"/>
          </ac:spMkLst>
        </pc:spChg>
      </pc:sldChg>
      <pc:sldChg chg="modSp">
        <pc:chgData name="Jeremy Clifton" userId="b7121016-a606-4e59-9b8c-d8cabdc242a8" providerId="ADAL" clId="{E211E35B-DF94-4D8F-8790-8C823AF181FA}" dt="2025-10-19T12:27:29.219" v="0"/>
        <pc:sldMkLst>
          <pc:docMk/>
          <pc:sldMk cId="1863629771" sldId="266"/>
        </pc:sldMkLst>
        <pc:spChg chg="mod">
          <ac:chgData name="Jeremy Clifton" userId="b7121016-a606-4e59-9b8c-d8cabdc242a8" providerId="ADAL" clId="{E211E35B-DF94-4D8F-8790-8C823AF181FA}" dt="2025-10-19T12:27:29.219" v="0"/>
          <ac:spMkLst>
            <pc:docMk/>
            <pc:sldMk cId="1863629771" sldId="266"/>
            <ac:spMk id="8" creationId="{00000000-0000-0000-0000-000000000000}"/>
          </ac:spMkLst>
        </pc:spChg>
        <pc:picChg chg="mod">
          <ac:chgData name="Jeremy Clifton" userId="b7121016-a606-4e59-9b8c-d8cabdc242a8" providerId="ADAL" clId="{E211E35B-DF94-4D8F-8790-8C823AF181FA}" dt="2025-10-19T12:27:29.219" v="0"/>
          <ac:picMkLst>
            <pc:docMk/>
            <pc:sldMk cId="1863629771" sldId="266"/>
            <ac:picMk id="1026" creationId="{00000000-0000-0000-0000-000000000000}"/>
          </ac:picMkLst>
        </pc:picChg>
      </pc:sldChg>
      <pc:sldChg chg="del">
        <pc:chgData name="Jeremy Clifton" userId="b7121016-a606-4e59-9b8c-d8cabdc242a8" providerId="ADAL" clId="{E211E35B-DF94-4D8F-8790-8C823AF181FA}" dt="2025-10-19T12:27:35.634" v="1" actId="47"/>
        <pc:sldMkLst>
          <pc:docMk/>
          <pc:sldMk cId="3604665833" sldId="267"/>
        </pc:sldMkLst>
      </pc:sldChg>
      <pc:sldMasterChg chg="modSp modSldLayout">
        <pc:chgData name="Jeremy Clifton" userId="b7121016-a606-4e59-9b8c-d8cabdc242a8" providerId="ADAL" clId="{E211E35B-DF94-4D8F-8790-8C823AF181FA}" dt="2025-10-19T12:27:29.219" v="0"/>
        <pc:sldMasterMkLst>
          <pc:docMk/>
          <pc:sldMasterMk cId="1560847988" sldId="2147483648"/>
        </pc:sldMasterMkLst>
        <pc:spChg chg="mod">
          <ac:chgData name="Jeremy Clifton" userId="b7121016-a606-4e59-9b8c-d8cabdc242a8" providerId="ADAL" clId="{E211E35B-DF94-4D8F-8790-8C823AF181FA}" dt="2025-10-19T12:27:29.219" v="0"/>
          <ac:spMkLst>
            <pc:docMk/>
            <pc:sldMasterMk cId="1560847988" sldId="2147483648"/>
            <ac:spMk id="2"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ac:spMk id="3"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ac:spMk id="4"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ac:spMk id="5"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ac:spMk id="6" creationId="{00000000-0000-0000-0000-000000000000}"/>
          </ac:spMkLst>
        </pc:spChg>
        <pc:sldLayoutChg chg="modSp">
          <pc:chgData name="Jeremy Clifton" userId="b7121016-a606-4e59-9b8c-d8cabdc242a8" providerId="ADAL" clId="{E211E35B-DF94-4D8F-8790-8C823AF181FA}" dt="2025-10-19T12:27:29.219" v="0"/>
          <pc:sldLayoutMkLst>
            <pc:docMk/>
            <pc:sldMasterMk cId="1560847988" sldId="2147483648"/>
            <pc:sldLayoutMk cId="4084188393" sldId="2147483649"/>
          </pc:sldLayoutMkLst>
          <pc:spChg chg="mod">
            <ac:chgData name="Jeremy Clifton" userId="b7121016-a606-4e59-9b8c-d8cabdc242a8" providerId="ADAL" clId="{E211E35B-DF94-4D8F-8790-8C823AF181FA}" dt="2025-10-19T12:27:29.219" v="0"/>
            <ac:spMkLst>
              <pc:docMk/>
              <pc:sldMasterMk cId="1560847988" sldId="2147483648"/>
              <pc:sldLayoutMk cId="4084188393" sldId="2147483649"/>
              <ac:spMk id="2"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4084188393" sldId="2147483649"/>
              <ac:spMk id="3" creationId="{00000000-0000-0000-0000-000000000000}"/>
            </ac:spMkLst>
          </pc:spChg>
        </pc:sldLayoutChg>
        <pc:sldLayoutChg chg="modSp">
          <pc:chgData name="Jeremy Clifton" userId="b7121016-a606-4e59-9b8c-d8cabdc242a8" providerId="ADAL" clId="{E211E35B-DF94-4D8F-8790-8C823AF181FA}" dt="2025-10-19T12:27:29.219" v="0"/>
          <pc:sldLayoutMkLst>
            <pc:docMk/>
            <pc:sldMasterMk cId="1560847988" sldId="2147483648"/>
            <pc:sldLayoutMk cId="2755406767" sldId="2147483651"/>
          </pc:sldLayoutMkLst>
          <pc:spChg chg="mod">
            <ac:chgData name="Jeremy Clifton" userId="b7121016-a606-4e59-9b8c-d8cabdc242a8" providerId="ADAL" clId="{E211E35B-DF94-4D8F-8790-8C823AF181FA}" dt="2025-10-19T12:27:29.219" v="0"/>
            <ac:spMkLst>
              <pc:docMk/>
              <pc:sldMasterMk cId="1560847988" sldId="2147483648"/>
              <pc:sldLayoutMk cId="2755406767" sldId="2147483651"/>
              <ac:spMk id="2"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2755406767" sldId="2147483651"/>
              <ac:spMk id="3" creationId="{00000000-0000-0000-0000-000000000000}"/>
            </ac:spMkLst>
          </pc:spChg>
        </pc:sldLayoutChg>
        <pc:sldLayoutChg chg="modSp">
          <pc:chgData name="Jeremy Clifton" userId="b7121016-a606-4e59-9b8c-d8cabdc242a8" providerId="ADAL" clId="{E211E35B-DF94-4D8F-8790-8C823AF181FA}" dt="2025-10-19T12:27:29.219" v="0"/>
          <pc:sldLayoutMkLst>
            <pc:docMk/>
            <pc:sldMasterMk cId="1560847988" sldId="2147483648"/>
            <pc:sldLayoutMk cId="1011456786" sldId="2147483652"/>
          </pc:sldLayoutMkLst>
          <pc:spChg chg="mod">
            <ac:chgData name="Jeremy Clifton" userId="b7121016-a606-4e59-9b8c-d8cabdc242a8" providerId="ADAL" clId="{E211E35B-DF94-4D8F-8790-8C823AF181FA}" dt="2025-10-19T12:27:29.219" v="0"/>
            <ac:spMkLst>
              <pc:docMk/>
              <pc:sldMasterMk cId="1560847988" sldId="2147483648"/>
              <pc:sldLayoutMk cId="1011456786" sldId="2147483652"/>
              <ac:spMk id="3"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1011456786" sldId="2147483652"/>
              <ac:spMk id="4" creationId="{00000000-0000-0000-0000-000000000000}"/>
            </ac:spMkLst>
          </pc:spChg>
        </pc:sldLayoutChg>
        <pc:sldLayoutChg chg="modSp">
          <pc:chgData name="Jeremy Clifton" userId="b7121016-a606-4e59-9b8c-d8cabdc242a8" providerId="ADAL" clId="{E211E35B-DF94-4D8F-8790-8C823AF181FA}" dt="2025-10-19T12:27:29.219" v="0"/>
          <pc:sldLayoutMkLst>
            <pc:docMk/>
            <pc:sldMasterMk cId="1560847988" sldId="2147483648"/>
            <pc:sldLayoutMk cId="1350115075" sldId="2147483653"/>
          </pc:sldLayoutMkLst>
          <pc:spChg chg="mod">
            <ac:chgData name="Jeremy Clifton" userId="b7121016-a606-4e59-9b8c-d8cabdc242a8" providerId="ADAL" clId="{E211E35B-DF94-4D8F-8790-8C823AF181FA}" dt="2025-10-19T12:27:29.219" v="0"/>
            <ac:spMkLst>
              <pc:docMk/>
              <pc:sldMasterMk cId="1560847988" sldId="2147483648"/>
              <pc:sldLayoutMk cId="1350115075" sldId="2147483653"/>
              <ac:spMk id="3"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1350115075" sldId="2147483653"/>
              <ac:spMk id="4"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1350115075" sldId="2147483653"/>
              <ac:spMk id="5"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1350115075" sldId="2147483653"/>
              <ac:spMk id="6" creationId="{00000000-0000-0000-0000-000000000000}"/>
            </ac:spMkLst>
          </pc:spChg>
        </pc:sldLayoutChg>
        <pc:sldLayoutChg chg="modSp">
          <pc:chgData name="Jeremy Clifton" userId="b7121016-a606-4e59-9b8c-d8cabdc242a8" providerId="ADAL" clId="{E211E35B-DF94-4D8F-8790-8C823AF181FA}" dt="2025-10-19T12:27:29.219" v="0"/>
          <pc:sldLayoutMkLst>
            <pc:docMk/>
            <pc:sldMasterMk cId="1560847988" sldId="2147483648"/>
            <pc:sldLayoutMk cId="431198180" sldId="2147483656"/>
          </pc:sldLayoutMkLst>
          <pc:spChg chg="mod">
            <ac:chgData name="Jeremy Clifton" userId="b7121016-a606-4e59-9b8c-d8cabdc242a8" providerId="ADAL" clId="{E211E35B-DF94-4D8F-8790-8C823AF181FA}" dt="2025-10-19T12:27:29.219" v="0"/>
            <ac:spMkLst>
              <pc:docMk/>
              <pc:sldMasterMk cId="1560847988" sldId="2147483648"/>
              <pc:sldLayoutMk cId="431198180" sldId="2147483656"/>
              <ac:spMk id="2"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431198180" sldId="2147483656"/>
              <ac:spMk id="3"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431198180" sldId="2147483656"/>
              <ac:spMk id="4" creationId="{00000000-0000-0000-0000-000000000000}"/>
            </ac:spMkLst>
          </pc:spChg>
        </pc:sldLayoutChg>
        <pc:sldLayoutChg chg="modSp">
          <pc:chgData name="Jeremy Clifton" userId="b7121016-a606-4e59-9b8c-d8cabdc242a8" providerId="ADAL" clId="{E211E35B-DF94-4D8F-8790-8C823AF181FA}" dt="2025-10-19T12:27:29.219" v="0"/>
          <pc:sldLayoutMkLst>
            <pc:docMk/>
            <pc:sldMasterMk cId="1560847988" sldId="2147483648"/>
            <pc:sldLayoutMk cId="3261524846" sldId="2147483657"/>
          </pc:sldLayoutMkLst>
          <pc:spChg chg="mod">
            <ac:chgData name="Jeremy Clifton" userId="b7121016-a606-4e59-9b8c-d8cabdc242a8" providerId="ADAL" clId="{E211E35B-DF94-4D8F-8790-8C823AF181FA}" dt="2025-10-19T12:27:29.219" v="0"/>
            <ac:spMkLst>
              <pc:docMk/>
              <pc:sldMasterMk cId="1560847988" sldId="2147483648"/>
              <pc:sldLayoutMk cId="3261524846" sldId="2147483657"/>
              <ac:spMk id="2"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3261524846" sldId="2147483657"/>
              <ac:spMk id="3"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3261524846" sldId="2147483657"/>
              <ac:spMk id="4" creationId="{00000000-0000-0000-0000-000000000000}"/>
            </ac:spMkLst>
          </pc:spChg>
        </pc:sldLayoutChg>
        <pc:sldLayoutChg chg="modSp">
          <pc:chgData name="Jeremy Clifton" userId="b7121016-a606-4e59-9b8c-d8cabdc242a8" providerId="ADAL" clId="{E211E35B-DF94-4D8F-8790-8C823AF181FA}" dt="2025-10-19T12:27:29.219" v="0"/>
          <pc:sldLayoutMkLst>
            <pc:docMk/>
            <pc:sldMasterMk cId="1560847988" sldId="2147483648"/>
            <pc:sldLayoutMk cId="1486148649" sldId="2147483659"/>
          </pc:sldLayoutMkLst>
          <pc:spChg chg="mod">
            <ac:chgData name="Jeremy Clifton" userId="b7121016-a606-4e59-9b8c-d8cabdc242a8" providerId="ADAL" clId="{E211E35B-DF94-4D8F-8790-8C823AF181FA}" dt="2025-10-19T12:27:29.219" v="0"/>
            <ac:spMkLst>
              <pc:docMk/>
              <pc:sldMasterMk cId="1560847988" sldId="2147483648"/>
              <pc:sldLayoutMk cId="1486148649" sldId="2147483659"/>
              <ac:spMk id="2" creationId="{00000000-0000-0000-0000-000000000000}"/>
            </ac:spMkLst>
          </pc:spChg>
          <pc:spChg chg="mod">
            <ac:chgData name="Jeremy Clifton" userId="b7121016-a606-4e59-9b8c-d8cabdc242a8" providerId="ADAL" clId="{E211E35B-DF94-4D8F-8790-8C823AF181FA}" dt="2025-10-19T12:27:29.219" v="0"/>
            <ac:spMkLst>
              <pc:docMk/>
              <pc:sldMasterMk cId="1560847988" sldId="2147483648"/>
              <pc:sldLayoutMk cId="1486148649" sldId="2147483659"/>
              <ac:spMk id="3"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1B5D390E-899E-4B51-AB3A-47E4652AB7AB}" type="datetimeFigureOut">
              <a:rPr lang="en-GB" smtClean="0"/>
              <a:t>19/10/2025</a:t>
            </a:fld>
            <a:endParaRPr lang="en-GB"/>
          </a:p>
        </p:txBody>
      </p:sp>
      <p:sp>
        <p:nvSpPr>
          <p:cNvPr id="4" name="Footer Placeholder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AF2DED43-0A9F-4BAA-B088-4A0855B9DC75}" type="slidenum">
              <a:rPr lang="en-GB" smtClean="0"/>
              <a:t>‹#›</a:t>
            </a:fld>
            <a:endParaRPr lang="en-GB"/>
          </a:p>
        </p:txBody>
      </p:sp>
    </p:spTree>
    <p:extLst>
      <p:ext uri="{BB962C8B-B14F-4D97-AF65-F5344CB8AC3E}">
        <p14:creationId xmlns:p14="http://schemas.microsoft.com/office/powerpoint/2010/main" val="25117980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27D98C2-9D22-44A6-B56D-35D638F5F6BF}" type="datetimeFigureOut">
              <a:rPr lang="en-GB" smtClean="0"/>
              <a:t>19/10/2025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4084188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27D98C2-9D22-44A6-B56D-35D638F5F6BF}" type="datetimeFigureOut">
              <a:rPr lang="en-GB" smtClean="0"/>
              <a:t>19/10/2025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2821307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27D98C2-9D22-44A6-B56D-35D638F5F6BF}" type="datetimeFigureOut">
              <a:rPr lang="en-GB" smtClean="0"/>
              <a:t>19/10/2025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1486148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27D98C2-9D22-44A6-B56D-35D638F5F6BF}" type="datetimeFigureOut">
              <a:rPr lang="en-GB" smtClean="0"/>
              <a:t>19/10/2025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3898990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7D98C2-9D22-44A6-B56D-35D638F5F6BF}" type="datetimeFigureOut">
              <a:rPr lang="en-GB" smtClean="0"/>
              <a:t>19/10/2025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2755406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27D98C2-9D22-44A6-B56D-35D638F5F6BF}" type="datetimeFigureOut">
              <a:rPr lang="en-GB" smtClean="0"/>
              <a:t>19/10/2025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1011456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27D98C2-9D22-44A6-B56D-35D638F5F6BF}" type="datetimeFigureOut">
              <a:rPr lang="en-GB" smtClean="0"/>
              <a:t>19/10/2025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1350115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27D98C2-9D22-44A6-B56D-35D638F5F6BF}" type="datetimeFigureOut">
              <a:rPr lang="en-GB" smtClean="0"/>
              <a:t>19/10/2025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1597728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7D98C2-9D22-44A6-B56D-35D638F5F6BF}" type="datetimeFigureOut">
              <a:rPr lang="en-GB" smtClean="0"/>
              <a:t>19/10/2025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915998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7D98C2-9D22-44A6-B56D-35D638F5F6BF}" type="datetimeFigureOut">
              <a:rPr lang="en-GB" smtClean="0"/>
              <a:t>19/10/2025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431198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7D98C2-9D22-44A6-B56D-35D638F5F6BF}" type="datetimeFigureOut">
              <a:rPr lang="en-GB" smtClean="0"/>
              <a:t>19/10/2025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A74755A-D563-4C08-95FD-39282B072CB2}" type="slidenum">
              <a:rPr lang="en-GB" smtClean="0"/>
              <a:t>‹#›</a:t>
            </a:fld>
            <a:endParaRPr lang="en-GB"/>
          </a:p>
        </p:txBody>
      </p:sp>
    </p:spTree>
    <p:extLst>
      <p:ext uri="{BB962C8B-B14F-4D97-AF65-F5344CB8AC3E}">
        <p14:creationId xmlns:p14="http://schemas.microsoft.com/office/powerpoint/2010/main" val="326152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7D98C2-9D22-44A6-B56D-35D638F5F6BF}" type="datetimeFigureOut">
              <a:rPr lang="en-GB" smtClean="0"/>
              <a:t>19/10/2025</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74755A-D563-4C08-95FD-39282B072CB2}" type="slidenum">
              <a:rPr lang="en-GB" smtClean="0"/>
              <a:t>‹#›</a:t>
            </a:fld>
            <a:endParaRPr lang="en-GB"/>
          </a:p>
        </p:txBody>
      </p:sp>
    </p:spTree>
    <p:extLst>
      <p:ext uri="{BB962C8B-B14F-4D97-AF65-F5344CB8AC3E}">
        <p14:creationId xmlns:p14="http://schemas.microsoft.com/office/powerpoint/2010/main" val="1560847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3719736" y="3284985"/>
            <a:ext cx="4038600" cy="182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279576" y="1196752"/>
            <a:ext cx="7200800" cy="1815882"/>
          </a:xfrm>
          <a:prstGeom prst="rect">
            <a:avLst/>
          </a:prstGeom>
          <a:noFill/>
        </p:spPr>
        <p:txBody>
          <a:bodyPr wrap="square" rtlCol="0">
            <a:spAutoFit/>
          </a:bodyPr>
          <a:lstStyle/>
          <a:p>
            <a:r>
              <a:rPr lang="en-GB" sz="8000" dirty="0">
                <a:solidFill>
                  <a:schemeClr val="bg1"/>
                </a:solidFill>
                <a:latin typeface="Candara" pitchFamily="34" charset="0"/>
              </a:rPr>
              <a:t>Hold on…..</a:t>
            </a:r>
          </a:p>
          <a:p>
            <a:r>
              <a:rPr lang="en-GB" sz="3200" dirty="0">
                <a:solidFill>
                  <a:schemeClr val="bg1"/>
                </a:solidFill>
                <a:latin typeface="Candara" pitchFamily="34" charset="0"/>
              </a:rPr>
              <a:t>(1 Peter 3:8-22)</a:t>
            </a:r>
          </a:p>
        </p:txBody>
      </p:sp>
    </p:spTree>
    <p:extLst>
      <p:ext uri="{BB962C8B-B14F-4D97-AF65-F5344CB8AC3E}">
        <p14:creationId xmlns:p14="http://schemas.microsoft.com/office/powerpoint/2010/main" val="2455915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4040696" y="4221089"/>
            <a:ext cx="4038600" cy="182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044688" y="620689"/>
            <a:ext cx="7992888" cy="2739211"/>
          </a:xfrm>
          <a:prstGeom prst="rect">
            <a:avLst/>
          </a:prstGeom>
          <a:noFill/>
        </p:spPr>
        <p:txBody>
          <a:bodyPr wrap="square" rtlCol="0">
            <a:spAutoFit/>
          </a:bodyPr>
          <a:lstStyle/>
          <a:p>
            <a:r>
              <a:rPr lang="en-GB" sz="4400" dirty="0">
                <a:solidFill>
                  <a:srgbClr val="C00000"/>
                </a:solidFill>
                <a:latin typeface="Candara" pitchFamily="34" charset="0"/>
              </a:rPr>
              <a:t> </a:t>
            </a:r>
            <a:r>
              <a:rPr lang="en-GB" sz="4400" dirty="0">
                <a:solidFill>
                  <a:schemeClr val="bg1"/>
                </a:solidFill>
                <a:latin typeface="Candara" pitchFamily="34" charset="0"/>
              </a:rPr>
              <a:t>Hold on ….  </a:t>
            </a:r>
            <a:r>
              <a:rPr lang="en-GB" sz="3200" dirty="0">
                <a:solidFill>
                  <a:schemeClr val="bg1"/>
                </a:solidFill>
                <a:latin typeface="Candara" pitchFamily="34" charset="0"/>
              </a:rPr>
              <a:t>(1 Peter 3:8-22)</a:t>
            </a:r>
          </a:p>
          <a:p>
            <a:endParaRPr lang="en-GB" sz="3200" dirty="0">
              <a:solidFill>
                <a:schemeClr val="bg1"/>
              </a:solidFill>
              <a:latin typeface="Candara" pitchFamily="34" charset="0"/>
            </a:endParaRPr>
          </a:p>
          <a:p>
            <a:r>
              <a:rPr lang="en-GB" sz="3200" dirty="0">
                <a:solidFill>
                  <a:schemeClr val="bg1"/>
                </a:solidFill>
                <a:latin typeface="Candara" pitchFamily="34" charset="0"/>
              </a:rPr>
              <a:t>Hold on to God’s Purposes (</a:t>
            </a:r>
            <a:r>
              <a:rPr lang="en-GB" sz="3200" dirty="0" err="1">
                <a:solidFill>
                  <a:schemeClr val="bg1"/>
                </a:solidFill>
                <a:latin typeface="Candara" pitchFamily="34" charset="0"/>
              </a:rPr>
              <a:t>vs</a:t>
            </a:r>
            <a:r>
              <a:rPr lang="en-GB" sz="3200" dirty="0">
                <a:solidFill>
                  <a:schemeClr val="bg1"/>
                </a:solidFill>
                <a:latin typeface="Candara" pitchFamily="34" charset="0"/>
              </a:rPr>
              <a:t> 8-17)</a:t>
            </a:r>
          </a:p>
          <a:p>
            <a:r>
              <a:rPr lang="en-GB" sz="3200" dirty="0">
                <a:solidFill>
                  <a:schemeClr val="bg1"/>
                </a:solidFill>
                <a:latin typeface="Candara" pitchFamily="34" charset="0"/>
              </a:rPr>
              <a:t>Hold on to God’s ‘person’ JESUS (</a:t>
            </a:r>
            <a:r>
              <a:rPr lang="en-GB" sz="3200" dirty="0" err="1">
                <a:solidFill>
                  <a:schemeClr val="bg1"/>
                </a:solidFill>
                <a:latin typeface="Candara" pitchFamily="34" charset="0"/>
              </a:rPr>
              <a:t>vs</a:t>
            </a:r>
            <a:r>
              <a:rPr lang="en-GB" sz="3200" dirty="0">
                <a:solidFill>
                  <a:schemeClr val="bg1"/>
                </a:solidFill>
                <a:latin typeface="Candara" pitchFamily="34" charset="0"/>
              </a:rPr>
              <a:t> 18 &amp; 22)</a:t>
            </a:r>
          </a:p>
          <a:p>
            <a:r>
              <a:rPr lang="en-GB" sz="3200" b="1" dirty="0">
                <a:solidFill>
                  <a:schemeClr val="bg1"/>
                </a:solidFill>
                <a:latin typeface="Candara" pitchFamily="34" charset="0"/>
              </a:rPr>
              <a:t>Hold on with God’s People (</a:t>
            </a:r>
            <a:r>
              <a:rPr lang="en-GB" sz="3200" b="1" dirty="0" err="1">
                <a:solidFill>
                  <a:schemeClr val="bg1"/>
                </a:solidFill>
                <a:latin typeface="Candara" pitchFamily="34" charset="0"/>
              </a:rPr>
              <a:t>vs</a:t>
            </a:r>
            <a:r>
              <a:rPr lang="en-GB" sz="3200" b="1" dirty="0">
                <a:solidFill>
                  <a:schemeClr val="bg1"/>
                </a:solidFill>
                <a:latin typeface="Candara" pitchFamily="34" charset="0"/>
              </a:rPr>
              <a:t> 19-21)</a:t>
            </a:r>
          </a:p>
        </p:txBody>
      </p:sp>
    </p:spTree>
    <p:extLst>
      <p:ext uri="{BB962C8B-B14F-4D97-AF65-F5344CB8AC3E}">
        <p14:creationId xmlns:p14="http://schemas.microsoft.com/office/powerpoint/2010/main" val="1863629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4040696" y="4221089"/>
            <a:ext cx="4038600" cy="182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063552" y="610343"/>
            <a:ext cx="7992888" cy="1754326"/>
          </a:xfrm>
          <a:prstGeom prst="rect">
            <a:avLst/>
          </a:prstGeom>
          <a:noFill/>
        </p:spPr>
        <p:txBody>
          <a:bodyPr wrap="square" rtlCol="0">
            <a:spAutoFit/>
          </a:bodyPr>
          <a:lstStyle/>
          <a:p>
            <a:r>
              <a:rPr lang="en-GB" sz="4400" dirty="0">
                <a:solidFill>
                  <a:srgbClr val="C00000"/>
                </a:solidFill>
                <a:latin typeface="Candara" pitchFamily="34" charset="0"/>
              </a:rPr>
              <a:t> </a:t>
            </a:r>
            <a:r>
              <a:rPr lang="en-GB" sz="4400" dirty="0">
                <a:solidFill>
                  <a:schemeClr val="bg1"/>
                </a:solidFill>
                <a:latin typeface="Candara" pitchFamily="34" charset="0"/>
              </a:rPr>
              <a:t>Hold on ….  </a:t>
            </a:r>
            <a:r>
              <a:rPr lang="en-GB" sz="3200" dirty="0">
                <a:solidFill>
                  <a:schemeClr val="bg1"/>
                </a:solidFill>
                <a:latin typeface="Candara" pitchFamily="34" charset="0"/>
              </a:rPr>
              <a:t>(1 Peter 3:8-22)</a:t>
            </a:r>
          </a:p>
          <a:p>
            <a:endParaRPr lang="en-GB" sz="3200" dirty="0">
              <a:solidFill>
                <a:schemeClr val="bg1"/>
              </a:solidFill>
              <a:latin typeface="Candara" pitchFamily="34" charset="0"/>
            </a:endParaRPr>
          </a:p>
          <a:p>
            <a:r>
              <a:rPr lang="en-GB" sz="3200" b="1" dirty="0">
                <a:solidFill>
                  <a:schemeClr val="bg1"/>
                </a:solidFill>
                <a:latin typeface="Candara" pitchFamily="34" charset="0"/>
              </a:rPr>
              <a:t>Hold on to God’s Purposes (</a:t>
            </a:r>
            <a:r>
              <a:rPr lang="en-GB" sz="3200" b="1" dirty="0" err="1">
                <a:solidFill>
                  <a:schemeClr val="bg1"/>
                </a:solidFill>
                <a:latin typeface="Candara" pitchFamily="34" charset="0"/>
              </a:rPr>
              <a:t>vs</a:t>
            </a:r>
            <a:r>
              <a:rPr lang="en-GB" sz="3200" b="1" dirty="0">
                <a:solidFill>
                  <a:schemeClr val="bg1"/>
                </a:solidFill>
                <a:latin typeface="Candara" pitchFamily="34" charset="0"/>
              </a:rPr>
              <a:t> 8-17)</a:t>
            </a:r>
          </a:p>
        </p:txBody>
      </p:sp>
    </p:spTree>
    <p:extLst>
      <p:ext uri="{BB962C8B-B14F-4D97-AF65-F5344CB8AC3E}">
        <p14:creationId xmlns:p14="http://schemas.microsoft.com/office/powerpoint/2010/main" val="4181349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4040696" y="4221089"/>
            <a:ext cx="4038600" cy="182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063552" y="610343"/>
            <a:ext cx="7992888" cy="1754326"/>
          </a:xfrm>
          <a:prstGeom prst="rect">
            <a:avLst/>
          </a:prstGeom>
          <a:noFill/>
        </p:spPr>
        <p:txBody>
          <a:bodyPr wrap="square" rtlCol="0">
            <a:spAutoFit/>
          </a:bodyPr>
          <a:lstStyle/>
          <a:p>
            <a:r>
              <a:rPr lang="en-GB" sz="4400" dirty="0">
                <a:solidFill>
                  <a:srgbClr val="C00000"/>
                </a:solidFill>
                <a:latin typeface="Candara" pitchFamily="34" charset="0"/>
              </a:rPr>
              <a:t> </a:t>
            </a:r>
            <a:r>
              <a:rPr lang="en-GB" sz="4400" dirty="0">
                <a:solidFill>
                  <a:schemeClr val="bg1"/>
                </a:solidFill>
                <a:latin typeface="Candara" pitchFamily="34" charset="0"/>
              </a:rPr>
              <a:t>Hold on ….  </a:t>
            </a:r>
            <a:r>
              <a:rPr lang="en-GB" sz="3200" dirty="0">
                <a:solidFill>
                  <a:schemeClr val="bg1"/>
                </a:solidFill>
                <a:latin typeface="Candara" pitchFamily="34" charset="0"/>
              </a:rPr>
              <a:t>(1 Peter 3:8-22)</a:t>
            </a:r>
          </a:p>
          <a:p>
            <a:endParaRPr lang="en-GB" sz="3200" dirty="0">
              <a:solidFill>
                <a:schemeClr val="bg1"/>
              </a:solidFill>
              <a:latin typeface="Candara" pitchFamily="34" charset="0"/>
            </a:endParaRPr>
          </a:p>
          <a:p>
            <a:r>
              <a:rPr lang="en-GB" sz="3200" b="1" dirty="0">
                <a:solidFill>
                  <a:schemeClr val="bg1"/>
                </a:solidFill>
                <a:latin typeface="Candara" pitchFamily="34" charset="0"/>
              </a:rPr>
              <a:t>Hold on to God’s Purposes (</a:t>
            </a:r>
            <a:r>
              <a:rPr lang="en-GB" sz="3200" b="1" dirty="0" err="1">
                <a:solidFill>
                  <a:schemeClr val="bg1"/>
                </a:solidFill>
                <a:latin typeface="Candara" pitchFamily="34" charset="0"/>
              </a:rPr>
              <a:t>vs</a:t>
            </a:r>
            <a:r>
              <a:rPr lang="en-GB" sz="3200" b="1" dirty="0">
                <a:solidFill>
                  <a:schemeClr val="bg1"/>
                </a:solidFill>
                <a:latin typeface="Candara" pitchFamily="34" charset="0"/>
              </a:rPr>
              <a:t> 8-17)</a:t>
            </a:r>
          </a:p>
        </p:txBody>
      </p:sp>
      <p:sp>
        <p:nvSpPr>
          <p:cNvPr id="2" name="TextBox 1"/>
          <p:cNvSpPr txBox="1"/>
          <p:nvPr/>
        </p:nvSpPr>
        <p:spPr>
          <a:xfrm>
            <a:off x="1811524" y="2780929"/>
            <a:ext cx="8496944" cy="461665"/>
          </a:xfrm>
          <a:prstGeom prst="rect">
            <a:avLst/>
          </a:prstGeom>
          <a:noFill/>
        </p:spPr>
        <p:txBody>
          <a:bodyPr wrap="square" rtlCol="0">
            <a:spAutoFit/>
          </a:bodyPr>
          <a:lstStyle/>
          <a:p>
            <a:r>
              <a:rPr lang="en-GB" sz="2400" u="sng" dirty="0">
                <a:solidFill>
                  <a:schemeClr val="bg1"/>
                </a:solidFill>
              </a:rPr>
              <a:t>He blesses us as we are a blessing to others </a:t>
            </a:r>
            <a:r>
              <a:rPr lang="en-GB" sz="2400" dirty="0" err="1">
                <a:solidFill>
                  <a:schemeClr val="bg1"/>
                </a:solidFill>
              </a:rPr>
              <a:t>vs</a:t>
            </a:r>
            <a:r>
              <a:rPr lang="en-GB" sz="2400" dirty="0">
                <a:solidFill>
                  <a:schemeClr val="bg1"/>
                </a:solidFill>
              </a:rPr>
              <a:t> 8-12</a:t>
            </a:r>
          </a:p>
        </p:txBody>
      </p:sp>
    </p:spTree>
    <p:extLst>
      <p:ext uri="{BB962C8B-B14F-4D97-AF65-F5344CB8AC3E}">
        <p14:creationId xmlns:p14="http://schemas.microsoft.com/office/powerpoint/2010/main" val="4294328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4040696" y="4221089"/>
            <a:ext cx="4038600" cy="182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063552" y="610343"/>
            <a:ext cx="7992888" cy="1754326"/>
          </a:xfrm>
          <a:prstGeom prst="rect">
            <a:avLst/>
          </a:prstGeom>
          <a:noFill/>
        </p:spPr>
        <p:txBody>
          <a:bodyPr wrap="square" rtlCol="0">
            <a:spAutoFit/>
          </a:bodyPr>
          <a:lstStyle/>
          <a:p>
            <a:r>
              <a:rPr lang="en-GB" sz="4400" dirty="0">
                <a:solidFill>
                  <a:srgbClr val="C00000"/>
                </a:solidFill>
                <a:latin typeface="Candara" pitchFamily="34" charset="0"/>
              </a:rPr>
              <a:t> </a:t>
            </a:r>
            <a:r>
              <a:rPr lang="en-GB" sz="4400" dirty="0">
                <a:solidFill>
                  <a:schemeClr val="bg1"/>
                </a:solidFill>
                <a:latin typeface="Candara" pitchFamily="34" charset="0"/>
              </a:rPr>
              <a:t>Hold on ….  </a:t>
            </a:r>
            <a:r>
              <a:rPr lang="en-GB" sz="3200" dirty="0">
                <a:solidFill>
                  <a:schemeClr val="bg1"/>
                </a:solidFill>
                <a:latin typeface="Candara" pitchFamily="34" charset="0"/>
              </a:rPr>
              <a:t>(1 Peter 3:8-22)</a:t>
            </a:r>
          </a:p>
          <a:p>
            <a:endParaRPr lang="en-GB" sz="3200" dirty="0">
              <a:solidFill>
                <a:schemeClr val="bg1"/>
              </a:solidFill>
              <a:latin typeface="Candara" pitchFamily="34" charset="0"/>
            </a:endParaRPr>
          </a:p>
          <a:p>
            <a:r>
              <a:rPr lang="en-GB" sz="3200" b="1" dirty="0">
                <a:solidFill>
                  <a:schemeClr val="bg1"/>
                </a:solidFill>
                <a:latin typeface="Candara" pitchFamily="34" charset="0"/>
              </a:rPr>
              <a:t>Hold on to God’s Purposes (</a:t>
            </a:r>
            <a:r>
              <a:rPr lang="en-GB" sz="3200" b="1" dirty="0" err="1">
                <a:solidFill>
                  <a:schemeClr val="bg1"/>
                </a:solidFill>
                <a:latin typeface="Candara" pitchFamily="34" charset="0"/>
              </a:rPr>
              <a:t>vs</a:t>
            </a:r>
            <a:r>
              <a:rPr lang="en-GB" sz="3200" b="1" dirty="0">
                <a:solidFill>
                  <a:schemeClr val="bg1"/>
                </a:solidFill>
                <a:latin typeface="Candara" pitchFamily="34" charset="0"/>
              </a:rPr>
              <a:t> 8-17)</a:t>
            </a:r>
          </a:p>
        </p:txBody>
      </p:sp>
      <p:sp>
        <p:nvSpPr>
          <p:cNvPr id="2" name="TextBox 1"/>
          <p:cNvSpPr txBox="1"/>
          <p:nvPr/>
        </p:nvSpPr>
        <p:spPr>
          <a:xfrm>
            <a:off x="1811524" y="2780929"/>
            <a:ext cx="8496944" cy="830997"/>
          </a:xfrm>
          <a:prstGeom prst="rect">
            <a:avLst/>
          </a:prstGeom>
          <a:noFill/>
        </p:spPr>
        <p:txBody>
          <a:bodyPr wrap="square" rtlCol="0">
            <a:spAutoFit/>
          </a:bodyPr>
          <a:lstStyle/>
          <a:p>
            <a:r>
              <a:rPr lang="en-GB" sz="2400" dirty="0">
                <a:solidFill>
                  <a:schemeClr val="bg1"/>
                </a:solidFill>
              </a:rPr>
              <a:t>He blesses us as we are a blessing to others </a:t>
            </a:r>
            <a:r>
              <a:rPr lang="en-GB" sz="2400" dirty="0" err="1">
                <a:solidFill>
                  <a:schemeClr val="bg1"/>
                </a:solidFill>
              </a:rPr>
              <a:t>vs</a:t>
            </a:r>
            <a:r>
              <a:rPr lang="en-GB" sz="2400" dirty="0">
                <a:solidFill>
                  <a:schemeClr val="bg1"/>
                </a:solidFill>
              </a:rPr>
              <a:t> 8-12</a:t>
            </a:r>
          </a:p>
          <a:p>
            <a:r>
              <a:rPr lang="en-GB" sz="2400" u="sng" dirty="0">
                <a:solidFill>
                  <a:schemeClr val="bg1"/>
                </a:solidFill>
              </a:rPr>
              <a:t>He blesses us even when our good lives lead to suffering </a:t>
            </a:r>
            <a:r>
              <a:rPr lang="en-GB" sz="2400" dirty="0" err="1">
                <a:solidFill>
                  <a:schemeClr val="bg1"/>
                </a:solidFill>
              </a:rPr>
              <a:t>vs</a:t>
            </a:r>
            <a:r>
              <a:rPr lang="en-GB" sz="2400" dirty="0">
                <a:solidFill>
                  <a:schemeClr val="bg1"/>
                </a:solidFill>
              </a:rPr>
              <a:t> 13-15a</a:t>
            </a:r>
          </a:p>
        </p:txBody>
      </p:sp>
    </p:spTree>
    <p:extLst>
      <p:ext uri="{BB962C8B-B14F-4D97-AF65-F5344CB8AC3E}">
        <p14:creationId xmlns:p14="http://schemas.microsoft.com/office/powerpoint/2010/main" val="107252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4040696" y="4221089"/>
            <a:ext cx="4038600" cy="182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063552" y="610343"/>
            <a:ext cx="7992888" cy="1754326"/>
          </a:xfrm>
          <a:prstGeom prst="rect">
            <a:avLst/>
          </a:prstGeom>
          <a:noFill/>
        </p:spPr>
        <p:txBody>
          <a:bodyPr wrap="square" rtlCol="0">
            <a:spAutoFit/>
          </a:bodyPr>
          <a:lstStyle/>
          <a:p>
            <a:r>
              <a:rPr lang="en-GB" sz="4400" dirty="0">
                <a:solidFill>
                  <a:srgbClr val="C00000"/>
                </a:solidFill>
                <a:latin typeface="Candara" pitchFamily="34" charset="0"/>
              </a:rPr>
              <a:t> </a:t>
            </a:r>
            <a:r>
              <a:rPr lang="en-GB" sz="4400" dirty="0">
                <a:solidFill>
                  <a:schemeClr val="bg1"/>
                </a:solidFill>
                <a:latin typeface="Candara" pitchFamily="34" charset="0"/>
              </a:rPr>
              <a:t>Hold on ….  </a:t>
            </a:r>
            <a:r>
              <a:rPr lang="en-GB" sz="3200" dirty="0">
                <a:solidFill>
                  <a:schemeClr val="bg1"/>
                </a:solidFill>
                <a:latin typeface="Candara" pitchFamily="34" charset="0"/>
              </a:rPr>
              <a:t>(1 Peter 3:8-22)</a:t>
            </a:r>
          </a:p>
          <a:p>
            <a:endParaRPr lang="en-GB" sz="3200" dirty="0">
              <a:solidFill>
                <a:schemeClr val="bg1"/>
              </a:solidFill>
              <a:latin typeface="Candara" pitchFamily="34" charset="0"/>
            </a:endParaRPr>
          </a:p>
          <a:p>
            <a:r>
              <a:rPr lang="en-GB" sz="3200" b="1" dirty="0">
                <a:solidFill>
                  <a:schemeClr val="bg1"/>
                </a:solidFill>
                <a:latin typeface="Candara" pitchFamily="34" charset="0"/>
              </a:rPr>
              <a:t>Hold on to God’s Purposes (</a:t>
            </a:r>
            <a:r>
              <a:rPr lang="en-GB" sz="3200" b="1" dirty="0" err="1">
                <a:solidFill>
                  <a:schemeClr val="bg1"/>
                </a:solidFill>
                <a:latin typeface="Candara" pitchFamily="34" charset="0"/>
              </a:rPr>
              <a:t>vs</a:t>
            </a:r>
            <a:r>
              <a:rPr lang="en-GB" sz="3200" b="1" dirty="0">
                <a:solidFill>
                  <a:schemeClr val="bg1"/>
                </a:solidFill>
                <a:latin typeface="Candara" pitchFamily="34" charset="0"/>
              </a:rPr>
              <a:t> 8-17)</a:t>
            </a:r>
          </a:p>
        </p:txBody>
      </p:sp>
      <p:sp>
        <p:nvSpPr>
          <p:cNvPr id="2" name="TextBox 1"/>
          <p:cNvSpPr txBox="1"/>
          <p:nvPr/>
        </p:nvSpPr>
        <p:spPr>
          <a:xfrm>
            <a:off x="1811524" y="2780929"/>
            <a:ext cx="8496944" cy="1200329"/>
          </a:xfrm>
          <a:prstGeom prst="rect">
            <a:avLst/>
          </a:prstGeom>
          <a:noFill/>
        </p:spPr>
        <p:txBody>
          <a:bodyPr wrap="square" rtlCol="0">
            <a:spAutoFit/>
          </a:bodyPr>
          <a:lstStyle/>
          <a:p>
            <a:r>
              <a:rPr lang="en-GB" sz="2400" dirty="0">
                <a:solidFill>
                  <a:schemeClr val="bg1"/>
                </a:solidFill>
              </a:rPr>
              <a:t>He blesses us as we are a blessing to others </a:t>
            </a:r>
            <a:r>
              <a:rPr lang="en-GB" sz="2400" dirty="0" err="1">
                <a:solidFill>
                  <a:schemeClr val="bg1"/>
                </a:solidFill>
              </a:rPr>
              <a:t>vs</a:t>
            </a:r>
            <a:r>
              <a:rPr lang="en-GB" sz="2400" dirty="0">
                <a:solidFill>
                  <a:schemeClr val="bg1"/>
                </a:solidFill>
              </a:rPr>
              <a:t> 8-12</a:t>
            </a:r>
          </a:p>
          <a:p>
            <a:r>
              <a:rPr lang="en-GB" sz="2400" dirty="0">
                <a:solidFill>
                  <a:schemeClr val="bg1"/>
                </a:solidFill>
              </a:rPr>
              <a:t>He blesses us even when our good lives lead to suffering </a:t>
            </a:r>
            <a:r>
              <a:rPr lang="en-GB" sz="2400" dirty="0" err="1">
                <a:solidFill>
                  <a:schemeClr val="bg1"/>
                </a:solidFill>
              </a:rPr>
              <a:t>vs</a:t>
            </a:r>
            <a:r>
              <a:rPr lang="en-GB" sz="2400" dirty="0">
                <a:solidFill>
                  <a:schemeClr val="bg1"/>
                </a:solidFill>
              </a:rPr>
              <a:t> 13-15a</a:t>
            </a:r>
          </a:p>
          <a:p>
            <a:r>
              <a:rPr lang="en-GB" sz="2400" u="sng" dirty="0">
                <a:solidFill>
                  <a:schemeClr val="bg1"/>
                </a:solidFill>
              </a:rPr>
              <a:t>Unjust suffering can open the door for witness  </a:t>
            </a:r>
            <a:r>
              <a:rPr lang="en-GB" sz="2400" dirty="0" err="1">
                <a:solidFill>
                  <a:schemeClr val="bg1"/>
                </a:solidFill>
              </a:rPr>
              <a:t>vs</a:t>
            </a:r>
            <a:r>
              <a:rPr lang="en-GB" sz="2400" dirty="0">
                <a:solidFill>
                  <a:schemeClr val="bg1"/>
                </a:solidFill>
              </a:rPr>
              <a:t> 15b-16</a:t>
            </a:r>
          </a:p>
        </p:txBody>
      </p:sp>
    </p:spTree>
    <p:extLst>
      <p:ext uri="{BB962C8B-B14F-4D97-AF65-F5344CB8AC3E}">
        <p14:creationId xmlns:p14="http://schemas.microsoft.com/office/powerpoint/2010/main" val="107252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4040696" y="4221089"/>
            <a:ext cx="4038600" cy="182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044688" y="620689"/>
            <a:ext cx="7992888" cy="2246769"/>
          </a:xfrm>
          <a:prstGeom prst="rect">
            <a:avLst/>
          </a:prstGeom>
          <a:noFill/>
        </p:spPr>
        <p:txBody>
          <a:bodyPr wrap="square" rtlCol="0">
            <a:spAutoFit/>
          </a:bodyPr>
          <a:lstStyle/>
          <a:p>
            <a:r>
              <a:rPr lang="en-GB" sz="4400" dirty="0">
                <a:solidFill>
                  <a:srgbClr val="C00000"/>
                </a:solidFill>
                <a:latin typeface="Candara" pitchFamily="34" charset="0"/>
              </a:rPr>
              <a:t> </a:t>
            </a:r>
            <a:r>
              <a:rPr lang="en-GB" sz="4400" dirty="0">
                <a:solidFill>
                  <a:schemeClr val="bg1"/>
                </a:solidFill>
                <a:latin typeface="Candara" pitchFamily="34" charset="0"/>
              </a:rPr>
              <a:t>Hold on ….  </a:t>
            </a:r>
            <a:r>
              <a:rPr lang="en-GB" sz="3200" dirty="0">
                <a:solidFill>
                  <a:schemeClr val="bg1"/>
                </a:solidFill>
                <a:latin typeface="Candara" pitchFamily="34" charset="0"/>
              </a:rPr>
              <a:t>(1 Peter 3:8-22)</a:t>
            </a:r>
          </a:p>
          <a:p>
            <a:endParaRPr lang="en-GB" sz="3200" dirty="0">
              <a:solidFill>
                <a:schemeClr val="bg1"/>
              </a:solidFill>
              <a:latin typeface="Candara" pitchFamily="34" charset="0"/>
            </a:endParaRPr>
          </a:p>
          <a:p>
            <a:r>
              <a:rPr lang="en-GB" sz="3200" dirty="0">
                <a:solidFill>
                  <a:schemeClr val="bg1"/>
                </a:solidFill>
                <a:latin typeface="Candara" pitchFamily="34" charset="0"/>
              </a:rPr>
              <a:t>Hold on to God’s Purposes (</a:t>
            </a:r>
            <a:r>
              <a:rPr lang="en-GB" sz="3200" dirty="0" err="1">
                <a:solidFill>
                  <a:schemeClr val="bg1"/>
                </a:solidFill>
                <a:latin typeface="Candara" pitchFamily="34" charset="0"/>
              </a:rPr>
              <a:t>vs</a:t>
            </a:r>
            <a:r>
              <a:rPr lang="en-GB" sz="3200" dirty="0">
                <a:solidFill>
                  <a:schemeClr val="bg1"/>
                </a:solidFill>
                <a:latin typeface="Candara" pitchFamily="34" charset="0"/>
              </a:rPr>
              <a:t> 8-17)</a:t>
            </a:r>
          </a:p>
          <a:p>
            <a:r>
              <a:rPr lang="en-GB" sz="3200" b="1" dirty="0">
                <a:solidFill>
                  <a:schemeClr val="bg1"/>
                </a:solidFill>
                <a:latin typeface="Candara" pitchFamily="34" charset="0"/>
              </a:rPr>
              <a:t>Hold on to God’s ‘person’ JESUS (</a:t>
            </a:r>
            <a:r>
              <a:rPr lang="en-GB" sz="3200" b="1" dirty="0" err="1">
                <a:solidFill>
                  <a:schemeClr val="bg1"/>
                </a:solidFill>
                <a:latin typeface="Candara" pitchFamily="34" charset="0"/>
              </a:rPr>
              <a:t>vs</a:t>
            </a:r>
            <a:r>
              <a:rPr lang="en-GB" sz="3200" b="1" dirty="0">
                <a:solidFill>
                  <a:schemeClr val="bg1"/>
                </a:solidFill>
                <a:latin typeface="Candara" pitchFamily="34" charset="0"/>
              </a:rPr>
              <a:t> 18 &amp; 22)</a:t>
            </a:r>
          </a:p>
        </p:txBody>
      </p:sp>
    </p:spTree>
    <p:extLst>
      <p:ext uri="{BB962C8B-B14F-4D97-AF65-F5344CB8AC3E}">
        <p14:creationId xmlns:p14="http://schemas.microsoft.com/office/powerpoint/2010/main" val="1437752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23592" y="908721"/>
            <a:ext cx="7200800" cy="4770537"/>
          </a:xfrm>
          <a:prstGeom prst="rect">
            <a:avLst/>
          </a:prstGeom>
        </p:spPr>
        <p:txBody>
          <a:bodyPr wrap="square">
            <a:spAutoFit/>
          </a:bodyPr>
          <a:lstStyle/>
          <a:p>
            <a:r>
              <a:rPr lang="en-US" b="1" baseline="30000" dirty="0">
                <a:solidFill>
                  <a:schemeClr val="bg1"/>
                </a:solidFill>
                <a:latin typeface="Candara" pitchFamily="34" charset="0"/>
              </a:rPr>
              <a:t>18</a:t>
            </a:r>
            <a:r>
              <a:rPr lang="en-US" sz="2800" b="1" baseline="30000" dirty="0">
                <a:solidFill>
                  <a:schemeClr val="bg1"/>
                </a:solidFill>
                <a:latin typeface="Candara" pitchFamily="34" charset="0"/>
              </a:rPr>
              <a:t> </a:t>
            </a:r>
            <a:r>
              <a:rPr lang="en-US" sz="2800" b="1" dirty="0">
                <a:solidFill>
                  <a:schemeClr val="bg1"/>
                </a:solidFill>
                <a:latin typeface="Candara" pitchFamily="34" charset="0"/>
              </a:rPr>
              <a:t>For Christ also suffered once for sins, the righteous for the unrighteous, to bring you to God. He was put to death in the body but made alive in the Spirit.</a:t>
            </a:r>
            <a:r>
              <a:rPr lang="en-US" b="1" dirty="0">
                <a:solidFill>
                  <a:schemeClr val="bg1"/>
                </a:solidFill>
                <a:latin typeface="Candara" pitchFamily="34" charset="0"/>
              </a:rPr>
              <a:t> </a:t>
            </a:r>
            <a:r>
              <a:rPr lang="en-US" b="1" baseline="30000" dirty="0">
                <a:solidFill>
                  <a:schemeClr val="bg1"/>
                </a:solidFill>
                <a:latin typeface="Candara" pitchFamily="34" charset="0"/>
              </a:rPr>
              <a:t>19 </a:t>
            </a:r>
            <a:r>
              <a:rPr lang="en-US" dirty="0">
                <a:solidFill>
                  <a:schemeClr val="bg1"/>
                </a:solidFill>
                <a:latin typeface="Candara" pitchFamily="34" charset="0"/>
              </a:rPr>
              <a:t>After being made alive,</a:t>
            </a:r>
            <a:r>
              <a:rPr lang="en-US" baseline="30000" dirty="0">
                <a:solidFill>
                  <a:schemeClr val="bg1"/>
                </a:solidFill>
                <a:latin typeface="Candara" pitchFamily="34" charset="0"/>
              </a:rPr>
              <a:t> </a:t>
            </a:r>
            <a:r>
              <a:rPr lang="en-US" dirty="0">
                <a:solidFill>
                  <a:schemeClr val="bg1"/>
                </a:solidFill>
                <a:latin typeface="Candara" pitchFamily="34" charset="0"/>
              </a:rPr>
              <a:t>he went and made proclamation to the imprisoned spirits— </a:t>
            </a:r>
            <a:r>
              <a:rPr lang="en-US" b="1" baseline="30000" dirty="0">
                <a:solidFill>
                  <a:schemeClr val="bg1"/>
                </a:solidFill>
                <a:latin typeface="Candara" pitchFamily="34" charset="0"/>
              </a:rPr>
              <a:t>20 </a:t>
            </a:r>
            <a:r>
              <a:rPr lang="en-US" dirty="0">
                <a:solidFill>
                  <a:schemeClr val="bg1"/>
                </a:solidFill>
                <a:latin typeface="Candara" pitchFamily="34" charset="0"/>
              </a:rPr>
              <a:t>to those who were disobedient long ago when God waited patiently in the days of Noah while the ark was being built. In it only a few people, eight in all, were saved through water, </a:t>
            </a:r>
            <a:r>
              <a:rPr lang="en-US" b="1" baseline="30000" dirty="0">
                <a:solidFill>
                  <a:schemeClr val="bg1"/>
                </a:solidFill>
                <a:latin typeface="Candara" pitchFamily="34" charset="0"/>
              </a:rPr>
              <a:t>21 </a:t>
            </a:r>
            <a:r>
              <a:rPr lang="en-US" dirty="0">
                <a:solidFill>
                  <a:schemeClr val="bg1"/>
                </a:solidFill>
                <a:latin typeface="Candara" pitchFamily="34" charset="0"/>
              </a:rPr>
              <a:t>and this water symbolizes baptism that now saves you also—not the removal of dirt from the body but the pledge of a clear conscience toward God.</a:t>
            </a:r>
            <a:r>
              <a:rPr lang="en-US" baseline="30000" dirty="0">
                <a:solidFill>
                  <a:schemeClr val="bg1"/>
                </a:solidFill>
                <a:latin typeface="Candara" pitchFamily="34" charset="0"/>
              </a:rPr>
              <a:t> </a:t>
            </a:r>
            <a:r>
              <a:rPr lang="en-US" dirty="0">
                <a:solidFill>
                  <a:schemeClr val="bg1"/>
                </a:solidFill>
                <a:latin typeface="Candara" pitchFamily="34" charset="0"/>
              </a:rPr>
              <a:t>It saves you by the resurrection of Jesus Christ, </a:t>
            </a:r>
            <a:r>
              <a:rPr lang="en-US" b="1" baseline="30000" dirty="0">
                <a:solidFill>
                  <a:schemeClr val="bg1"/>
                </a:solidFill>
                <a:latin typeface="Candara" pitchFamily="34" charset="0"/>
              </a:rPr>
              <a:t>22</a:t>
            </a:r>
            <a:r>
              <a:rPr lang="en-US" sz="2800" b="1" baseline="30000" dirty="0">
                <a:solidFill>
                  <a:schemeClr val="bg1"/>
                </a:solidFill>
                <a:latin typeface="Candara" pitchFamily="34" charset="0"/>
              </a:rPr>
              <a:t> </a:t>
            </a:r>
            <a:r>
              <a:rPr lang="en-US" sz="2800" b="1" dirty="0">
                <a:solidFill>
                  <a:schemeClr val="bg1"/>
                </a:solidFill>
                <a:latin typeface="Candara" pitchFamily="34" charset="0"/>
              </a:rPr>
              <a:t>who has gone into heaven and is at God’s right hand—with angels, authorities and powers in submission to him.</a:t>
            </a:r>
            <a:endParaRPr lang="en-GB" sz="2800" b="1" dirty="0">
              <a:solidFill>
                <a:schemeClr val="bg1"/>
              </a:solidFill>
              <a:latin typeface="Candara" pitchFamily="34" charset="0"/>
            </a:endParaRPr>
          </a:p>
        </p:txBody>
      </p:sp>
    </p:spTree>
    <p:extLst>
      <p:ext uri="{BB962C8B-B14F-4D97-AF65-F5344CB8AC3E}">
        <p14:creationId xmlns:p14="http://schemas.microsoft.com/office/powerpoint/2010/main" val="4118921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4294967295"/>
          </p:nvPr>
        </p:nvPicPr>
        <p:blipFill>
          <a:blip r:embed="rId2">
            <a:extLst>
              <a:ext uri="{28A0092B-C50C-407E-A947-70E740481C1C}">
                <a14:useLocalDpi xmlns:a14="http://schemas.microsoft.com/office/drawing/2010/main" val="0"/>
              </a:ext>
            </a:extLst>
          </a:blip>
          <a:srcRect/>
          <a:stretch>
            <a:fillRect/>
          </a:stretch>
        </p:blipFill>
        <p:spPr bwMode="auto">
          <a:xfrm>
            <a:off x="4040696" y="4221089"/>
            <a:ext cx="4038600" cy="1820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044688" y="620689"/>
            <a:ext cx="7992888" cy="2739211"/>
          </a:xfrm>
          <a:prstGeom prst="rect">
            <a:avLst/>
          </a:prstGeom>
          <a:noFill/>
        </p:spPr>
        <p:txBody>
          <a:bodyPr wrap="square" rtlCol="0">
            <a:spAutoFit/>
          </a:bodyPr>
          <a:lstStyle/>
          <a:p>
            <a:r>
              <a:rPr lang="en-GB" sz="4400" dirty="0">
                <a:solidFill>
                  <a:srgbClr val="C00000"/>
                </a:solidFill>
                <a:latin typeface="Candara" pitchFamily="34" charset="0"/>
              </a:rPr>
              <a:t> </a:t>
            </a:r>
            <a:r>
              <a:rPr lang="en-GB" sz="4400" dirty="0">
                <a:solidFill>
                  <a:schemeClr val="bg1"/>
                </a:solidFill>
                <a:latin typeface="Candara" pitchFamily="34" charset="0"/>
              </a:rPr>
              <a:t>Hold on ….  </a:t>
            </a:r>
            <a:r>
              <a:rPr lang="en-GB" sz="3200" dirty="0">
                <a:solidFill>
                  <a:schemeClr val="bg1"/>
                </a:solidFill>
                <a:latin typeface="Candara" pitchFamily="34" charset="0"/>
              </a:rPr>
              <a:t>(1 Peter 3:8-22)</a:t>
            </a:r>
          </a:p>
          <a:p>
            <a:endParaRPr lang="en-GB" sz="3200" dirty="0">
              <a:solidFill>
                <a:schemeClr val="bg1"/>
              </a:solidFill>
              <a:latin typeface="Candara" pitchFamily="34" charset="0"/>
            </a:endParaRPr>
          </a:p>
          <a:p>
            <a:r>
              <a:rPr lang="en-GB" sz="3200" dirty="0">
                <a:solidFill>
                  <a:schemeClr val="bg1"/>
                </a:solidFill>
                <a:latin typeface="Candara" pitchFamily="34" charset="0"/>
              </a:rPr>
              <a:t>Hold on to God’s Purposes (</a:t>
            </a:r>
            <a:r>
              <a:rPr lang="en-GB" sz="3200" dirty="0" err="1">
                <a:solidFill>
                  <a:schemeClr val="bg1"/>
                </a:solidFill>
                <a:latin typeface="Candara" pitchFamily="34" charset="0"/>
              </a:rPr>
              <a:t>vs</a:t>
            </a:r>
            <a:r>
              <a:rPr lang="en-GB" sz="3200" dirty="0">
                <a:solidFill>
                  <a:schemeClr val="bg1"/>
                </a:solidFill>
                <a:latin typeface="Candara" pitchFamily="34" charset="0"/>
              </a:rPr>
              <a:t> 8-17)</a:t>
            </a:r>
          </a:p>
          <a:p>
            <a:r>
              <a:rPr lang="en-GB" sz="3200" dirty="0">
                <a:solidFill>
                  <a:schemeClr val="bg1"/>
                </a:solidFill>
                <a:latin typeface="Candara" pitchFamily="34" charset="0"/>
              </a:rPr>
              <a:t>Hold on to God’s ‘person’ JESUS (</a:t>
            </a:r>
            <a:r>
              <a:rPr lang="en-GB" sz="3200" dirty="0" err="1">
                <a:solidFill>
                  <a:schemeClr val="bg1"/>
                </a:solidFill>
                <a:latin typeface="Candara" pitchFamily="34" charset="0"/>
              </a:rPr>
              <a:t>vs</a:t>
            </a:r>
            <a:r>
              <a:rPr lang="en-GB" sz="3200" dirty="0">
                <a:solidFill>
                  <a:schemeClr val="bg1"/>
                </a:solidFill>
                <a:latin typeface="Candara" pitchFamily="34" charset="0"/>
              </a:rPr>
              <a:t> 18 &amp; 22)</a:t>
            </a:r>
          </a:p>
          <a:p>
            <a:r>
              <a:rPr lang="en-GB" sz="3200" b="1" dirty="0">
                <a:solidFill>
                  <a:schemeClr val="bg1"/>
                </a:solidFill>
                <a:latin typeface="Candara" pitchFamily="34" charset="0"/>
              </a:rPr>
              <a:t>Hold on with God’s People (</a:t>
            </a:r>
            <a:r>
              <a:rPr lang="en-GB" sz="3200" b="1" dirty="0" err="1">
                <a:solidFill>
                  <a:schemeClr val="bg1"/>
                </a:solidFill>
                <a:latin typeface="Candara" pitchFamily="34" charset="0"/>
              </a:rPr>
              <a:t>vs</a:t>
            </a:r>
            <a:r>
              <a:rPr lang="en-GB" sz="3200" b="1" dirty="0">
                <a:solidFill>
                  <a:schemeClr val="bg1"/>
                </a:solidFill>
                <a:latin typeface="Candara" pitchFamily="34" charset="0"/>
              </a:rPr>
              <a:t> 19-21)</a:t>
            </a:r>
          </a:p>
        </p:txBody>
      </p:sp>
    </p:spTree>
    <p:extLst>
      <p:ext uri="{BB962C8B-B14F-4D97-AF65-F5344CB8AC3E}">
        <p14:creationId xmlns:p14="http://schemas.microsoft.com/office/powerpoint/2010/main" val="4011152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23592" y="908720"/>
            <a:ext cx="7200800" cy="4832092"/>
          </a:xfrm>
          <a:prstGeom prst="rect">
            <a:avLst/>
          </a:prstGeom>
        </p:spPr>
        <p:txBody>
          <a:bodyPr wrap="square">
            <a:spAutoFit/>
          </a:bodyPr>
          <a:lstStyle/>
          <a:p>
            <a:r>
              <a:rPr lang="en-US" sz="2800" b="1" baseline="30000" dirty="0">
                <a:solidFill>
                  <a:schemeClr val="bg1"/>
                </a:solidFill>
                <a:latin typeface="Candara" pitchFamily="34" charset="0"/>
              </a:rPr>
              <a:t>18 </a:t>
            </a:r>
            <a:r>
              <a:rPr lang="en-US" sz="2800" b="1" dirty="0">
                <a:solidFill>
                  <a:schemeClr val="bg1"/>
                </a:solidFill>
                <a:latin typeface="Candara" pitchFamily="34" charset="0"/>
              </a:rPr>
              <a:t>For Christ …. in the Spirit…. went and made proclamation to the spirits (now) in prison— </a:t>
            </a:r>
            <a:r>
              <a:rPr lang="en-US" sz="2800" b="1" baseline="30000" dirty="0">
                <a:solidFill>
                  <a:schemeClr val="bg1"/>
                </a:solidFill>
                <a:latin typeface="Candara" pitchFamily="34" charset="0"/>
              </a:rPr>
              <a:t>20 </a:t>
            </a:r>
            <a:r>
              <a:rPr lang="en-US" sz="2800" b="1" dirty="0">
                <a:solidFill>
                  <a:schemeClr val="bg1"/>
                </a:solidFill>
                <a:latin typeface="Candara" pitchFamily="34" charset="0"/>
              </a:rPr>
              <a:t>to those who were disobedient long ago when God waited patiently in the days of Noah while the ark was being built. In it only a few people, eight in all, were saved through water, </a:t>
            </a:r>
            <a:r>
              <a:rPr lang="en-US" sz="2800" b="1" baseline="30000" dirty="0">
                <a:solidFill>
                  <a:schemeClr val="bg1"/>
                </a:solidFill>
                <a:latin typeface="Candara" pitchFamily="34" charset="0"/>
              </a:rPr>
              <a:t>21 </a:t>
            </a:r>
            <a:r>
              <a:rPr lang="en-US" sz="2800" b="1" dirty="0">
                <a:solidFill>
                  <a:schemeClr val="bg1"/>
                </a:solidFill>
                <a:latin typeface="Candara" pitchFamily="34" charset="0"/>
              </a:rPr>
              <a:t>and this water symbolizes baptism that now saves you also—not the removal of dirt from the body but the pledge of a clear conscience toward God.</a:t>
            </a:r>
            <a:r>
              <a:rPr lang="en-US" sz="2800" b="1" baseline="30000" dirty="0">
                <a:solidFill>
                  <a:schemeClr val="bg1"/>
                </a:solidFill>
                <a:latin typeface="Candara" pitchFamily="34" charset="0"/>
              </a:rPr>
              <a:t> </a:t>
            </a:r>
            <a:r>
              <a:rPr lang="en-US" sz="2800" b="1" dirty="0">
                <a:solidFill>
                  <a:schemeClr val="bg1"/>
                </a:solidFill>
                <a:latin typeface="Candara" pitchFamily="34" charset="0"/>
              </a:rPr>
              <a:t>It saves you by the resurrection of Jesus Christ…..</a:t>
            </a:r>
            <a:endParaRPr lang="en-GB" sz="2800" b="1" dirty="0">
              <a:solidFill>
                <a:schemeClr val="bg1"/>
              </a:solidFill>
              <a:latin typeface="Candara" pitchFamily="34" charset="0"/>
            </a:endParaRPr>
          </a:p>
        </p:txBody>
      </p:sp>
    </p:spTree>
    <p:extLst>
      <p:ext uri="{BB962C8B-B14F-4D97-AF65-F5344CB8AC3E}">
        <p14:creationId xmlns:p14="http://schemas.microsoft.com/office/powerpoint/2010/main" val="752052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523</Words>
  <Application>Microsoft Office PowerPoint</Application>
  <PresentationFormat>Widescreen</PresentationFormat>
  <Paragraphs>36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Candara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corri</dc:creator>
  <cp:lastModifiedBy>Trevor Newman</cp:lastModifiedBy>
  <cp:revision>5</cp:revision>
  <cp:lastPrinted>2025-10-18T21:20:16Z</cp:lastPrinted>
  <dcterms:created xsi:type="dcterms:W3CDTF">2025-10-18T20:47:59Z</dcterms:created>
  <dcterms:modified xsi:type="dcterms:W3CDTF">2025-10-19T12:27:39Z</dcterms:modified>
</cp:coreProperties>
</file>