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4" r:id="rId13"/>
    <p:sldId id="271" r:id="rId14"/>
    <p:sldId id="275" r:id="rId15"/>
    <p:sldId id="276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59DAF793-FF44-4679-BC2D-399D97055421}"/>
    <pc:docChg chg="addSld delSld modSld">
      <pc:chgData name="Jeremy Clifton" userId="b7121016-a606-4e59-9b8c-d8cabdc242a8" providerId="ADAL" clId="{59DAF793-FF44-4679-BC2D-399D97055421}" dt="2026-03-29T09:32:26.094" v="12"/>
      <pc:docMkLst>
        <pc:docMk/>
      </pc:docMkLst>
      <pc:sldChg chg="new">
        <pc:chgData name="Jeremy Clifton" userId="b7121016-a606-4e59-9b8c-d8cabdc242a8" providerId="ADAL" clId="{59DAF793-FF44-4679-BC2D-399D97055421}" dt="2026-03-29T09:21:04.306" v="1" actId="680"/>
        <pc:sldMkLst>
          <pc:docMk/>
          <pc:sldMk cId="2347428960" sldId="278"/>
        </pc:sldMkLst>
      </pc:sldChg>
      <pc:sldChg chg="addSp modSp new modAnim">
        <pc:chgData name="Jeremy Clifton" userId="b7121016-a606-4e59-9b8c-d8cabdc242a8" providerId="ADAL" clId="{59DAF793-FF44-4679-BC2D-399D97055421}" dt="2026-03-29T09:32:26.094" v="12"/>
        <pc:sldMkLst>
          <pc:docMk/>
          <pc:sldMk cId="3659858450" sldId="281"/>
        </pc:sldMkLst>
        <pc:picChg chg="add mod">
          <ac:chgData name="Jeremy Clifton" userId="b7121016-a606-4e59-9b8c-d8cabdc242a8" providerId="ADAL" clId="{59DAF793-FF44-4679-BC2D-399D97055421}" dt="2026-03-29T09:32:26.094" v="12"/>
          <ac:picMkLst>
            <pc:docMk/>
            <pc:sldMk cId="3659858450" sldId="281"/>
            <ac:picMk id="2" creationId="{7C464AE8-01BD-959B-4803-23C0C6822AD6}"/>
          </ac:picMkLst>
        </pc:picChg>
      </pc:sldChg>
      <pc:sldChg chg="new">
        <pc:chgData name="Jeremy Clifton" userId="b7121016-a606-4e59-9b8c-d8cabdc242a8" providerId="ADAL" clId="{59DAF793-FF44-4679-BC2D-399D97055421}" dt="2026-03-29T09:31:36.458" v="11" actId="680"/>
        <pc:sldMkLst>
          <pc:docMk/>
          <pc:sldMk cId="1998975446" sldId="282"/>
        </pc:sldMkLst>
      </pc:sldChg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6-04-15T16:01:44.048" v="2" actId="47"/>
      <pc:docMkLst>
        <pc:docMk/>
      </pc:docMkLst>
      <pc:sldChg chg="del">
        <pc:chgData name="Jeremy Clifton" userId="b7121016-a606-4e59-9b8c-d8cabdc242a8" providerId="ADAL" clId="{E211E35B-DF94-4D8F-8790-8C823AF181FA}" dt="2026-04-15T16:01:35.423" v="0" actId="47"/>
        <pc:sldMkLst>
          <pc:docMk/>
          <pc:sldMk cId="2159105332" sldId="256"/>
        </pc:sldMkLst>
      </pc:sldChg>
      <pc:sldChg chg="del">
        <pc:chgData name="Jeremy Clifton" userId="b7121016-a606-4e59-9b8c-d8cabdc242a8" providerId="ADAL" clId="{E211E35B-DF94-4D8F-8790-8C823AF181FA}" dt="2026-04-15T16:01:35.423" v="0" actId="47"/>
        <pc:sldMkLst>
          <pc:docMk/>
          <pc:sldMk cId="933403559" sldId="257"/>
        </pc:sldMkLst>
      </pc:sldChg>
      <pc:sldChg chg="del">
        <pc:chgData name="Jeremy Clifton" userId="b7121016-a606-4e59-9b8c-d8cabdc242a8" providerId="ADAL" clId="{E211E35B-DF94-4D8F-8790-8C823AF181FA}" dt="2026-04-15T16:01:35.423" v="0" actId="47"/>
        <pc:sldMkLst>
          <pc:docMk/>
          <pc:sldMk cId="379239424" sldId="258"/>
        </pc:sldMkLst>
      </pc:sldChg>
      <pc:sldChg chg="del">
        <pc:chgData name="Jeremy Clifton" userId="b7121016-a606-4e59-9b8c-d8cabdc242a8" providerId="ADAL" clId="{E211E35B-DF94-4D8F-8790-8C823AF181FA}" dt="2026-04-15T16:01:35.423" v="0" actId="47"/>
        <pc:sldMkLst>
          <pc:docMk/>
          <pc:sldMk cId="2674523781" sldId="259"/>
        </pc:sldMkLst>
      </pc:sldChg>
      <pc:sldChg chg="del">
        <pc:chgData name="Jeremy Clifton" userId="b7121016-a606-4e59-9b8c-d8cabdc242a8" providerId="ADAL" clId="{E211E35B-DF94-4D8F-8790-8C823AF181FA}" dt="2026-04-15T16:01:35.423" v="0" actId="47"/>
        <pc:sldMkLst>
          <pc:docMk/>
          <pc:sldMk cId="4143529977" sldId="260"/>
        </pc:sldMkLst>
      </pc:sldChg>
      <pc:sldChg chg="del">
        <pc:chgData name="Jeremy Clifton" userId="b7121016-a606-4e59-9b8c-d8cabdc242a8" providerId="ADAL" clId="{E211E35B-DF94-4D8F-8790-8C823AF181FA}" dt="2026-04-15T16:01:41.177" v="1" actId="47"/>
        <pc:sldMkLst>
          <pc:docMk/>
          <pc:sldMk cId="2347428960" sldId="278"/>
        </pc:sldMkLst>
      </pc:sldChg>
      <pc:sldChg chg="del">
        <pc:chgData name="Jeremy Clifton" userId="b7121016-a606-4e59-9b8c-d8cabdc242a8" providerId="ADAL" clId="{E211E35B-DF94-4D8F-8790-8C823AF181FA}" dt="2026-04-15T16:01:35.423" v="0" actId="47"/>
        <pc:sldMkLst>
          <pc:docMk/>
          <pc:sldMk cId="3568716123" sldId="279"/>
        </pc:sldMkLst>
      </pc:sldChg>
      <pc:sldChg chg="del">
        <pc:chgData name="Jeremy Clifton" userId="b7121016-a606-4e59-9b8c-d8cabdc242a8" providerId="ADAL" clId="{E211E35B-DF94-4D8F-8790-8C823AF181FA}" dt="2026-04-15T16:01:35.423" v="0" actId="47"/>
        <pc:sldMkLst>
          <pc:docMk/>
          <pc:sldMk cId="1130330723" sldId="280"/>
        </pc:sldMkLst>
      </pc:sldChg>
      <pc:sldChg chg="del">
        <pc:chgData name="Jeremy Clifton" userId="b7121016-a606-4e59-9b8c-d8cabdc242a8" providerId="ADAL" clId="{E211E35B-DF94-4D8F-8790-8C823AF181FA}" dt="2026-04-15T16:01:44.048" v="2" actId="47"/>
        <pc:sldMkLst>
          <pc:docMk/>
          <pc:sldMk cId="1998975446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96A-B412-4AED-A242-41EBB186F7D5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65D-1E69-4F9B-B71F-9BB9452B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3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96A-B412-4AED-A242-41EBB186F7D5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65D-1E69-4F9B-B71F-9BB9452B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41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96A-B412-4AED-A242-41EBB186F7D5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65D-1E69-4F9B-B71F-9BB9452B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7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96A-B412-4AED-A242-41EBB186F7D5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65D-1E69-4F9B-B71F-9BB9452B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0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96A-B412-4AED-A242-41EBB186F7D5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65D-1E69-4F9B-B71F-9BB9452B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2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96A-B412-4AED-A242-41EBB186F7D5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65D-1E69-4F9B-B71F-9BB9452B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28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96A-B412-4AED-A242-41EBB186F7D5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65D-1E69-4F9B-B71F-9BB9452B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0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96A-B412-4AED-A242-41EBB186F7D5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65D-1E69-4F9B-B71F-9BB9452B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70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96A-B412-4AED-A242-41EBB186F7D5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65D-1E69-4F9B-B71F-9BB9452B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1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96A-B412-4AED-A242-41EBB186F7D5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65D-1E69-4F9B-B71F-9BB9452B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69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96A-B412-4AED-A242-41EBB186F7D5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65D-1E69-4F9B-B71F-9BB9452B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3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B96A-B412-4AED-A242-41EBB186F7D5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965D-1E69-4F9B-B71F-9BB9452B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60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KwdDPiH_kg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240360" cy="514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456384" cy="50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1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764704"/>
            <a:ext cx="65527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solidFill>
                  <a:schemeClr val="bg1"/>
                </a:solidFill>
              </a:rPr>
              <a:t> Jesus brings freedom </a:t>
            </a:r>
            <a:r>
              <a:rPr lang="en-GB" sz="4000" u="sng" dirty="0">
                <a:solidFill>
                  <a:schemeClr val="bg1"/>
                </a:solidFill>
              </a:rPr>
              <a:t>from</a:t>
            </a:r>
            <a:r>
              <a:rPr lang="en-GB" sz="4000" dirty="0">
                <a:solidFill>
                  <a:schemeClr val="bg1"/>
                </a:solidFill>
              </a:rPr>
              <a:t> the slavery of sin </a:t>
            </a:r>
            <a:r>
              <a:rPr lang="en-GB" sz="2800" dirty="0">
                <a:solidFill>
                  <a:schemeClr val="bg1"/>
                </a:solidFill>
              </a:rPr>
              <a:t>(</a:t>
            </a:r>
            <a:r>
              <a:rPr lang="en-GB" sz="2800" dirty="0" err="1">
                <a:solidFill>
                  <a:schemeClr val="bg1"/>
                </a:solidFill>
              </a:rPr>
              <a:t>vs</a:t>
            </a:r>
            <a:r>
              <a:rPr lang="en-GB" sz="2800" dirty="0">
                <a:solidFill>
                  <a:schemeClr val="bg1"/>
                </a:solidFill>
              </a:rPr>
              <a:t> 34)</a:t>
            </a:r>
          </a:p>
          <a:p>
            <a:pPr marL="342900" indent="-342900" algn="ctr">
              <a:buAutoNum type="arabicParenR"/>
            </a:pPr>
            <a:endParaRPr lang="en-GB" sz="4000" dirty="0">
              <a:solidFill>
                <a:schemeClr val="bg1"/>
              </a:solidFill>
            </a:endParaRPr>
          </a:p>
          <a:p>
            <a:pPr marL="342900" indent="-342900" algn="ctr">
              <a:buAutoNum type="arabicParenR"/>
            </a:pPr>
            <a:endParaRPr lang="en-GB" sz="4000" dirty="0">
              <a:solidFill>
                <a:schemeClr val="bg1"/>
              </a:solidFill>
            </a:endParaRPr>
          </a:p>
          <a:p>
            <a:pPr algn="ctr"/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728664" cy="172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0685" y="230340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‘Very truly I tell you, everyone who sins is a slave to sin. 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169592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81369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‘For Jesus then, the ultimate bondage is not enslavement to a political or economic system, but vicious slavery to moral failure, to rebellion against the God who made us. The despotic master is not Caesar (or whoever), but shameful self-centredness, an evil and enslaving devotion to created things at the expense of worship of the Creator……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In Jesus’ view, even Caesar himself (or any other powerful/rich person) is a slave!’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(D.A. Carson)</a:t>
            </a:r>
          </a:p>
        </p:txBody>
      </p:sp>
    </p:spTree>
    <p:extLst>
      <p:ext uri="{BB962C8B-B14F-4D97-AF65-F5344CB8AC3E}">
        <p14:creationId xmlns:p14="http://schemas.microsoft.com/office/powerpoint/2010/main" val="35991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764704"/>
            <a:ext cx="65527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solidFill>
                  <a:schemeClr val="bg1"/>
                </a:solidFill>
              </a:rPr>
              <a:t> Jesus brings freedom </a:t>
            </a:r>
            <a:r>
              <a:rPr lang="en-GB" sz="4000" u="sng" dirty="0">
                <a:solidFill>
                  <a:schemeClr val="bg1"/>
                </a:solidFill>
              </a:rPr>
              <a:t>from</a:t>
            </a:r>
            <a:r>
              <a:rPr lang="en-GB" sz="4000" dirty="0">
                <a:solidFill>
                  <a:schemeClr val="bg1"/>
                </a:solidFill>
              </a:rPr>
              <a:t> the slavery of sin </a:t>
            </a:r>
            <a:r>
              <a:rPr lang="en-GB" sz="2800" dirty="0">
                <a:solidFill>
                  <a:schemeClr val="bg1"/>
                </a:solidFill>
              </a:rPr>
              <a:t>(</a:t>
            </a:r>
            <a:r>
              <a:rPr lang="en-GB" sz="2800" dirty="0" err="1">
                <a:solidFill>
                  <a:schemeClr val="bg1"/>
                </a:solidFill>
              </a:rPr>
              <a:t>vs</a:t>
            </a:r>
            <a:r>
              <a:rPr lang="en-GB" sz="2800" dirty="0">
                <a:solidFill>
                  <a:schemeClr val="bg1"/>
                </a:solidFill>
              </a:rPr>
              <a:t> 34)</a:t>
            </a:r>
          </a:p>
          <a:p>
            <a:pPr marL="342900" indent="-342900" algn="ctr">
              <a:buAutoNum type="arabicParenR"/>
            </a:pPr>
            <a:endParaRPr lang="en-GB" sz="4000" dirty="0">
              <a:solidFill>
                <a:schemeClr val="bg1"/>
              </a:solidFill>
            </a:endParaRPr>
          </a:p>
          <a:p>
            <a:pPr marL="342900" indent="-342900" algn="ctr">
              <a:buAutoNum type="arabicParenR"/>
            </a:pPr>
            <a:endParaRPr lang="en-GB" sz="4000" dirty="0">
              <a:solidFill>
                <a:schemeClr val="bg1"/>
              </a:solidFill>
            </a:endParaRPr>
          </a:p>
          <a:p>
            <a:pPr algn="ctr"/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728664" cy="172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0685" y="230340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‘Very truly I tell you, everyone who sins is a slave to sin. 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49852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Jesus brings freedom </a:t>
            </a:r>
            <a:r>
              <a:rPr lang="en-GB" sz="2800" u="sng" dirty="0">
                <a:solidFill>
                  <a:schemeClr val="bg1"/>
                </a:solidFill>
              </a:rPr>
              <a:t>from</a:t>
            </a:r>
            <a:r>
              <a:rPr lang="en-GB" sz="2800" dirty="0">
                <a:solidFill>
                  <a:schemeClr val="bg1"/>
                </a:solidFill>
              </a:rPr>
              <a:t> the slavery of sin (</a:t>
            </a:r>
            <a:r>
              <a:rPr lang="en-GB" sz="2800" dirty="0" err="1">
                <a:solidFill>
                  <a:schemeClr val="bg1"/>
                </a:solidFill>
              </a:rPr>
              <a:t>vs</a:t>
            </a:r>
            <a:r>
              <a:rPr lang="en-GB" sz="2800" dirty="0">
                <a:solidFill>
                  <a:schemeClr val="bg1"/>
                </a:solidFill>
              </a:rPr>
              <a:t> 34)</a:t>
            </a:r>
          </a:p>
          <a:p>
            <a:pPr marL="342900" indent="-342900" algn="ctr">
              <a:buAutoNum type="arabicParenR"/>
            </a:pPr>
            <a:endParaRPr lang="en-GB" sz="4000" dirty="0">
              <a:solidFill>
                <a:schemeClr val="bg1"/>
              </a:solidFill>
            </a:endParaRPr>
          </a:p>
          <a:p>
            <a:pPr marL="342900" indent="-342900" algn="ctr">
              <a:buAutoNum type="arabicParenR"/>
            </a:pPr>
            <a:r>
              <a:rPr lang="en-GB" sz="4000" dirty="0">
                <a:solidFill>
                  <a:schemeClr val="bg1"/>
                </a:solidFill>
              </a:rPr>
              <a:t> Jesus brings freedom </a:t>
            </a:r>
            <a:r>
              <a:rPr lang="en-GB" sz="4000" u="sng" dirty="0">
                <a:solidFill>
                  <a:schemeClr val="bg1"/>
                </a:solidFill>
              </a:rPr>
              <a:t>for</a:t>
            </a:r>
            <a:r>
              <a:rPr lang="en-GB" sz="4000" dirty="0">
                <a:solidFill>
                  <a:schemeClr val="bg1"/>
                </a:solidFill>
              </a:rPr>
              <a:t> the service of sons </a:t>
            </a:r>
            <a:r>
              <a:rPr lang="en-GB" sz="2800" dirty="0">
                <a:solidFill>
                  <a:schemeClr val="bg1"/>
                </a:solidFill>
              </a:rPr>
              <a:t>(</a:t>
            </a:r>
            <a:r>
              <a:rPr lang="en-GB" sz="2800" dirty="0" err="1">
                <a:solidFill>
                  <a:schemeClr val="bg1"/>
                </a:solidFill>
              </a:rPr>
              <a:t>vs</a:t>
            </a:r>
            <a:r>
              <a:rPr lang="en-GB" sz="2800" dirty="0">
                <a:solidFill>
                  <a:schemeClr val="bg1"/>
                </a:solidFill>
              </a:rPr>
              <a:t> 35-36)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54" y="5271884"/>
            <a:ext cx="1323506" cy="132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325598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‘Now a slave has no permanent place in the family, but a son belongs to it for ever. </a:t>
            </a:r>
            <a:r>
              <a:rPr lang="en-US" sz="2800" b="1" i="1" baseline="30000" dirty="0">
                <a:solidFill>
                  <a:schemeClr val="bg1"/>
                </a:solidFill>
              </a:rPr>
              <a:t>36 </a:t>
            </a:r>
            <a:r>
              <a:rPr lang="en-US" sz="2800" b="1" i="1" dirty="0">
                <a:solidFill>
                  <a:schemeClr val="bg1"/>
                </a:solidFill>
              </a:rPr>
              <a:t>So if the Son sets you free, you will be free indeed…’</a:t>
            </a:r>
          </a:p>
        </p:txBody>
      </p:sp>
    </p:spTree>
    <p:extLst>
      <p:ext uri="{BB962C8B-B14F-4D97-AF65-F5344CB8AC3E}">
        <p14:creationId xmlns:p14="http://schemas.microsoft.com/office/powerpoint/2010/main" val="30033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700808"/>
            <a:ext cx="82089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‘True freedom is not the liberty to do anything we please, but the liberty to do what we ought; and it is true liberty because doing what we ought                      now pleases us!’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(D. A. Carson)</a:t>
            </a:r>
          </a:p>
        </p:txBody>
      </p:sp>
    </p:spTree>
    <p:extLst>
      <p:ext uri="{BB962C8B-B14F-4D97-AF65-F5344CB8AC3E}">
        <p14:creationId xmlns:p14="http://schemas.microsoft.com/office/powerpoint/2010/main" val="289730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013" y="1484784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solidFill>
                  <a:schemeClr val="bg1"/>
                </a:solidFill>
              </a:rPr>
              <a:t> Jesus brings freedom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u="sng" dirty="0">
                <a:solidFill>
                  <a:schemeClr val="bg1"/>
                </a:solidFill>
              </a:rPr>
              <a:t>from</a:t>
            </a:r>
            <a:r>
              <a:rPr lang="en-GB" sz="4000" dirty="0">
                <a:solidFill>
                  <a:schemeClr val="bg1"/>
                </a:solidFill>
              </a:rPr>
              <a:t> the slavery of sin.</a:t>
            </a:r>
          </a:p>
          <a:p>
            <a:pPr marL="342900" indent="-342900" algn="ctr">
              <a:buAutoNum type="arabicParenR"/>
            </a:pPr>
            <a:endParaRPr lang="en-GB" sz="4000" dirty="0">
              <a:solidFill>
                <a:schemeClr val="bg1"/>
              </a:solidFill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</a:rPr>
              <a:t>2) Jesus brings freedom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u="sng" dirty="0">
                <a:solidFill>
                  <a:schemeClr val="bg1"/>
                </a:solidFill>
              </a:rPr>
              <a:t>for</a:t>
            </a:r>
            <a:r>
              <a:rPr lang="en-GB" sz="4000" dirty="0">
                <a:solidFill>
                  <a:schemeClr val="bg1"/>
                </a:solidFill>
              </a:rPr>
              <a:t> the service of sons.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4" y="4869159"/>
            <a:ext cx="1699391" cy="169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84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“I was broken, drugs, gangs...then everything changed.&quot; - Gareth's Story">
            <a:hlinkClick r:id="" action="ppaction://media"/>
            <a:extLst>
              <a:ext uri="{FF2B5EF4-FFF2-40B4-BE49-F238E27FC236}">
                <a16:creationId xmlns:a16="http://schemas.microsoft.com/office/drawing/2014/main" id="{7C464AE8-01BD-959B-4803-23C0C6822A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7725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5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3456384" cy="536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98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6966" r="8617" b="17667"/>
          <a:stretch/>
        </p:blipFill>
        <p:spPr bwMode="auto">
          <a:xfrm>
            <a:off x="210141" y="917999"/>
            <a:ext cx="3107093" cy="242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88640"/>
            <a:ext cx="294227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25753" r="12207" b="29478"/>
          <a:stretch/>
        </p:blipFill>
        <p:spPr bwMode="auto">
          <a:xfrm>
            <a:off x="3768648" y="2132856"/>
            <a:ext cx="5090583" cy="1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53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3816424" cy="534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77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67" y="4077072"/>
            <a:ext cx="271145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340768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‘Why addiction feels like freedom 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(until it doesn’t)!’</a:t>
            </a:r>
          </a:p>
        </p:txBody>
      </p:sp>
    </p:spTree>
    <p:extLst>
      <p:ext uri="{BB962C8B-B14F-4D97-AF65-F5344CB8AC3E}">
        <p14:creationId xmlns:p14="http://schemas.microsoft.com/office/powerpoint/2010/main" val="176118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32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7" y="476672"/>
            <a:ext cx="85293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</a:rPr>
              <a:t>31 </a:t>
            </a:r>
            <a:r>
              <a:rPr lang="en-US" sz="2800" b="1" dirty="0">
                <a:solidFill>
                  <a:schemeClr val="bg1"/>
                </a:solidFill>
              </a:rPr>
              <a:t>To the Jews who had believed him, Jesus said, ‘If you hold to my teaching, you are really my disciples. </a:t>
            </a:r>
            <a:r>
              <a:rPr lang="en-US" sz="2800" b="1" baseline="30000" dirty="0">
                <a:solidFill>
                  <a:schemeClr val="bg1"/>
                </a:solidFill>
              </a:rPr>
              <a:t>32 </a:t>
            </a:r>
            <a:r>
              <a:rPr lang="en-US" sz="2800" b="1" dirty="0">
                <a:solidFill>
                  <a:schemeClr val="bg1"/>
                </a:solidFill>
              </a:rPr>
              <a:t>Then you will know the truth, and the truth will set you free.’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baseline="30000" dirty="0">
                <a:solidFill>
                  <a:schemeClr val="bg1"/>
                </a:solidFill>
              </a:rPr>
              <a:t>33 </a:t>
            </a:r>
            <a:r>
              <a:rPr lang="en-US" sz="2800" b="1" dirty="0">
                <a:solidFill>
                  <a:schemeClr val="bg1"/>
                </a:solidFill>
              </a:rPr>
              <a:t>They answered him, ‘We are Abraham’s descendants and have never been slaves of anyone. How can you say that we shall be set free?’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baseline="30000" dirty="0">
                <a:solidFill>
                  <a:schemeClr val="bg1"/>
                </a:solidFill>
              </a:rPr>
              <a:t>34 </a:t>
            </a:r>
            <a:r>
              <a:rPr lang="en-US" sz="2800" b="1" dirty="0">
                <a:solidFill>
                  <a:schemeClr val="bg1"/>
                </a:solidFill>
              </a:rPr>
              <a:t>Jesus replied, ‘Very truly I tell you, everyone who sins is a slave to sin. </a:t>
            </a:r>
            <a:r>
              <a:rPr lang="en-US" sz="2800" b="1" baseline="30000" dirty="0">
                <a:solidFill>
                  <a:schemeClr val="bg1"/>
                </a:solidFill>
              </a:rPr>
              <a:t>35 </a:t>
            </a:r>
            <a:r>
              <a:rPr lang="en-US" sz="2800" b="1" dirty="0">
                <a:solidFill>
                  <a:schemeClr val="bg1"/>
                </a:solidFill>
              </a:rPr>
              <a:t>Now a slave has no permanent place in the family, but a son belongs to it for ever. </a:t>
            </a:r>
            <a:r>
              <a:rPr lang="en-US" sz="2800" b="1" baseline="30000" dirty="0">
                <a:solidFill>
                  <a:schemeClr val="bg1"/>
                </a:solidFill>
              </a:rPr>
              <a:t>36 </a:t>
            </a:r>
            <a:r>
              <a:rPr lang="en-US" sz="2800" b="1" dirty="0">
                <a:solidFill>
                  <a:schemeClr val="bg1"/>
                </a:solidFill>
              </a:rPr>
              <a:t>So if the Son sets you free, you will be free indeed…’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(Gospel of John Chapter 8 verses 31-36)</a:t>
            </a:r>
          </a:p>
        </p:txBody>
      </p:sp>
    </p:spTree>
    <p:extLst>
      <p:ext uri="{BB962C8B-B14F-4D97-AF65-F5344CB8AC3E}">
        <p14:creationId xmlns:p14="http://schemas.microsoft.com/office/powerpoint/2010/main" val="104095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235" y="2420888"/>
            <a:ext cx="8529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said, ‘If you hold to my teaching, you are really my disciples. </a:t>
            </a:r>
            <a:r>
              <a:rPr lang="en-US" sz="2800" b="1" baseline="30000" dirty="0">
                <a:solidFill>
                  <a:schemeClr val="bg1"/>
                </a:solidFill>
              </a:rPr>
              <a:t>32 </a:t>
            </a:r>
            <a:r>
              <a:rPr lang="en-US" sz="2800" b="1" dirty="0">
                <a:solidFill>
                  <a:schemeClr val="bg1"/>
                </a:solidFill>
              </a:rPr>
              <a:t>Then you will know the truth, and the truth will set you free.’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5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6" y="1628800"/>
            <a:ext cx="852939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baseline="30000" dirty="0">
                <a:solidFill>
                  <a:schemeClr val="bg1"/>
                </a:solidFill>
              </a:rPr>
              <a:t>34 </a:t>
            </a:r>
            <a:r>
              <a:rPr lang="en-US" sz="2800" b="1" dirty="0">
                <a:solidFill>
                  <a:schemeClr val="bg1"/>
                </a:solidFill>
              </a:rPr>
              <a:t>Jesus replied, ‘Very truly I tell you, everyone who sins is a slave to sin. </a:t>
            </a:r>
            <a:r>
              <a:rPr lang="en-US" sz="2800" b="1" baseline="30000" dirty="0">
                <a:solidFill>
                  <a:schemeClr val="bg1"/>
                </a:solidFill>
              </a:rPr>
              <a:t>35 </a:t>
            </a:r>
            <a:r>
              <a:rPr lang="en-US" sz="2800" b="1" dirty="0">
                <a:solidFill>
                  <a:schemeClr val="bg1"/>
                </a:solidFill>
              </a:rPr>
              <a:t>Now a slave has no permanent place in the family, but a son belongs to it for ever. </a:t>
            </a:r>
            <a:r>
              <a:rPr lang="en-US" sz="2800" b="1" baseline="30000" dirty="0">
                <a:solidFill>
                  <a:schemeClr val="bg1"/>
                </a:solidFill>
              </a:rPr>
              <a:t>36 </a:t>
            </a:r>
            <a:r>
              <a:rPr lang="en-US" sz="2800" b="1" dirty="0">
                <a:solidFill>
                  <a:schemeClr val="bg1"/>
                </a:solidFill>
              </a:rPr>
              <a:t>So if the Son sets you free, you will be free indeed…’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53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515</Words>
  <Application>Microsoft Office PowerPoint</Application>
  <PresentationFormat>On-screen Show (4:3)</PresentationFormat>
  <Paragraphs>33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</dc:creator>
  <cp:lastModifiedBy>Trevor Newman</cp:lastModifiedBy>
  <cp:revision>6</cp:revision>
  <dcterms:created xsi:type="dcterms:W3CDTF">2026-03-29T07:54:53Z</dcterms:created>
  <dcterms:modified xsi:type="dcterms:W3CDTF">2026-04-15T16:01:49Z</dcterms:modified>
</cp:coreProperties>
</file>