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71" r:id="rId3"/>
    <p:sldId id="272" r:id="rId4"/>
    <p:sldId id="277" r:id="rId5"/>
    <p:sldId id="276" r:id="rId6"/>
    <p:sldId id="275" r:id="rId7"/>
    <p:sldId id="284" r:id="rId8"/>
    <p:sldId id="279" r:id="rId9"/>
    <p:sldId id="278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790C89-FB46-474F-937C-1508C1CC5A86}" v="1" dt="2025-12-29T11:33:39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59DAF793-FF44-4679-BC2D-399D97055421}"/>
    <pc:docChg chg="modSld">
      <pc:chgData name="Jeremy Clifton" userId="b7121016-a606-4e59-9b8c-d8cabdc242a8" providerId="ADAL" clId="{59DAF793-FF44-4679-BC2D-399D97055421}" dt="2025-12-28T10:06:46.853" v="4"/>
      <pc:docMkLst>
        <pc:docMk/>
      </pc:docMkLst>
      <pc:sldChg chg="addSp modSp modAnim">
        <pc:chgData name="Jeremy Clifton" userId="b7121016-a606-4e59-9b8c-d8cabdc242a8" providerId="ADAL" clId="{59DAF793-FF44-4679-BC2D-399D97055421}" dt="2025-12-28T10:04:21.246" v="0"/>
        <pc:sldMkLst>
          <pc:docMk/>
          <pc:sldMk cId="3901131306" sldId="260"/>
        </pc:sldMkLst>
        <pc:picChg chg="add mod">
          <ac:chgData name="Jeremy Clifton" userId="b7121016-a606-4e59-9b8c-d8cabdc242a8" providerId="ADAL" clId="{59DAF793-FF44-4679-BC2D-399D97055421}" dt="2025-12-28T10:04:21.246" v="0"/>
          <ac:picMkLst>
            <pc:docMk/>
            <pc:sldMk cId="3901131306" sldId="260"/>
            <ac:picMk id="3" creationId="{CE5AC85C-AB56-9E1F-D3A5-F7CD19B0E81B}"/>
          </ac:picMkLst>
        </pc:picChg>
      </pc:sldChg>
      <pc:sldChg chg="addSp modSp modAnim">
        <pc:chgData name="Jeremy Clifton" userId="b7121016-a606-4e59-9b8c-d8cabdc242a8" providerId="ADAL" clId="{59DAF793-FF44-4679-BC2D-399D97055421}" dt="2025-12-28T10:04:47.104" v="1"/>
        <pc:sldMkLst>
          <pc:docMk/>
          <pc:sldMk cId="2189429491" sldId="264"/>
        </pc:sldMkLst>
        <pc:picChg chg="add mod">
          <ac:chgData name="Jeremy Clifton" userId="b7121016-a606-4e59-9b8c-d8cabdc242a8" providerId="ADAL" clId="{59DAF793-FF44-4679-BC2D-399D97055421}" dt="2025-12-28T10:04:47.104" v="1"/>
          <ac:picMkLst>
            <pc:docMk/>
            <pc:sldMk cId="2189429491" sldId="264"/>
            <ac:picMk id="3" creationId="{5361D26B-A3BA-B17E-DA83-CB3917AA6CFF}"/>
          </ac:picMkLst>
        </pc:picChg>
      </pc:sldChg>
      <pc:sldChg chg="addSp modSp modAnim">
        <pc:chgData name="Jeremy Clifton" userId="b7121016-a606-4e59-9b8c-d8cabdc242a8" providerId="ADAL" clId="{59DAF793-FF44-4679-BC2D-399D97055421}" dt="2025-12-28T10:05:25.466" v="2"/>
        <pc:sldMkLst>
          <pc:docMk/>
          <pc:sldMk cId="1050071552" sldId="267"/>
        </pc:sldMkLst>
        <pc:picChg chg="add mod">
          <ac:chgData name="Jeremy Clifton" userId="b7121016-a606-4e59-9b8c-d8cabdc242a8" providerId="ADAL" clId="{59DAF793-FF44-4679-BC2D-399D97055421}" dt="2025-12-28T10:05:25.466" v="2"/>
          <ac:picMkLst>
            <pc:docMk/>
            <pc:sldMk cId="1050071552" sldId="267"/>
            <ac:picMk id="3" creationId="{39B37A0B-CE90-9E98-56F0-250FE8EDBAEF}"/>
          </ac:picMkLst>
        </pc:picChg>
      </pc:sldChg>
      <pc:sldChg chg="addSp modSp modAnim">
        <pc:chgData name="Jeremy Clifton" userId="b7121016-a606-4e59-9b8c-d8cabdc242a8" providerId="ADAL" clId="{59DAF793-FF44-4679-BC2D-399D97055421}" dt="2025-12-28T10:06:12.004" v="3"/>
        <pc:sldMkLst>
          <pc:docMk/>
          <pc:sldMk cId="3909869796" sldId="280"/>
        </pc:sldMkLst>
        <pc:picChg chg="add mod">
          <ac:chgData name="Jeremy Clifton" userId="b7121016-a606-4e59-9b8c-d8cabdc242a8" providerId="ADAL" clId="{59DAF793-FF44-4679-BC2D-399D97055421}" dt="2025-12-28T10:06:12.004" v="3"/>
          <ac:picMkLst>
            <pc:docMk/>
            <pc:sldMk cId="3909869796" sldId="280"/>
            <ac:picMk id="3" creationId="{6E50F531-90E1-0EB1-1075-4D9358977105}"/>
          </ac:picMkLst>
        </pc:picChg>
      </pc:sldChg>
      <pc:sldChg chg="addSp modSp modAnim">
        <pc:chgData name="Jeremy Clifton" userId="b7121016-a606-4e59-9b8c-d8cabdc242a8" providerId="ADAL" clId="{59DAF793-FF44-4679-BC2D-399D97055421}" dt="2025-12-28T10:06:46.853" v="4"/>
        <pc:sldMkLst>
          <pc:docMk/>
          <pc:sldMk cId="1322866519" sldId="282"/>
        </pc:sldMkLst>
        <pc:picChg chg="add mod">
          <ac:chgData name="Jeremy Clifton" userId="b7121016-a606-4e59-9b8c-d8cabdc242a8" providerId="ADAL" clId="{59DAF793-FF44-4679-BC2D-399D97055421}" dt="2025-12-28T10:06:46.853" v="4"/>
          <ac:picMkLst>
            <pc:docMk/>
            <pc:sldMk cId="1322866519" sldId="282"/>
            <ac:picMk id="3" creationId="{0417E215-03AF-9C47-C8E2-4F988D51B588}"/>
          </ac:picMkLst>
        </pc:picChg>
      </pc:sldChg>
    </pc:docChg>
  </pc:docChgLst>
  <pc:docChgLst>
    <pc:chgData name="Jeremy Clifton" userId="b7121016-a606-4e59-9b8c-d8cabdc242a8" providerId="ADAL" clId="{E211E35B-DF94-4D8F-8790-8C823AF181FA}"/>
    <pc:docChg chg="delSld modSld modMainMaster modNotesMaster">
      <pc:chgData name="Jeremy Clifton" userId="b7121016-a606-4e59-9b8c-d8cabdc242a8" providerId="ADAL" clId="{E211E35B-DF94-4D8F-8790-8C823AF181FA}" dt="2025-12-29T11:34:11.693" v="2" actId="47"/>
      <pc:docMkLst>
        <pc:docMk/>
      </pc:docMkLst>
      <pc:sldChg chg="modSp del">
        <pc:chgData name="Jeremy Clifton" userId="b7121016-a606-4e59-9b8c-d8cabdc242a8" providerId="ADAL" clId="{E211E35B-DF94-4D8F-8790-8C823AF181FA}" dt="2025-12-29T11:33:50.508" v="1" actId="47"/>
        <pc:sldMkLst>
          <pc:docMk/>
          <pc:sldMk cId="3085572253" sldId="257"/>
        </pc:sldMkLst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3085572253" sldId="257"/>
            <ac:picMk id="1026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3085572253" sldId="257"/>
            <ac:picMk id="1028" creationId="{00000000-0000-0000-0000-000000000000}"/>
          </ac:picMkLst>
        </pc:picChg>
      </pc:sldChg>
      <pc:sldChg chg="modSp del">
        <pc:chgData name="Jeremy Clifton" userId="b7121016-a606-4e59-9b8c-d8cabdc242a8" providerId="ADAL" clId="{E211E35B-DF94-4D8F-8790-8C823AF181FA}" dt="2025-12-29T11:33:50.508" v="1" actId="47"/>
        <pc:sldMkLst>
          <pc:docMk/>
          <pc:sldMk cId="3358578664" sldId="258"/>
        </pc:sldMkLst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3358578664" sldId="258"/>
            <ac:picMk id="16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3358578664" sldId="258"/>
            <ac:picMk id="17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3358578664" sldId="258"/>
            <ac:picMk id="18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3358578664" sldId="258"/>
            <ac:picMk id="20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3358578664" sldId="258"/>
            <ac:picMk id="21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3358578664" sldId="258"/>
            <ac:picMk id="23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3358578664" sldId="258"/>
            <ac:picMk id="24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3358578664" sldId="258"/>
            <ac:picMk id="1029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3358578664" sldId="258"/>
            <ac:picMk id="1030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3358578664" sldId="258"/>
            <ac:picMk id="1031" creationId="{00000000-0000-0000-0000-000000000000}"/>
          </ac:picMkLst>
        </pc:picChg>
      </pc:sldChg>
      <pc:sldChg chg="modSp del">
        <pc:chgData name="Jeremy Clifton" userId="b7121016-a606-4e59-9b8c-d8cabdc242a8" providerId="ADAL" clId="{E211E35B-DF94-4D8F-8790-8C823AF181FA}" dt="2025-12-29T11:33:50.508" v="1" actId="47"/>
        <pc:sldMkLst>
          <pc:docMk/>
          <pc:sldMk cId="1673362317" sldId="259"/>
        </pc:sldMkLst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1673362317" sldId="259"/>
            <ac:picMk id="16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1673362317" sldId="259"/>
            <ac:picMk id="19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1673362317" sldId="259"/>
            <ac:picMk id="20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1673362317" sldId="259"/>
            <ac:picMk id="21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1673362317" sldId="259"/>
            <ac:picMk id="22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1673362317" sldId="259"/>
            <ac:picMk id="23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1673362317" sldId="259"/>
            <ac:picMk id="24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1673362317" sldId="259"/>
            <ac:picMk id="1029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1673362317" sldId="259"/>
            <ac:picMk id="1030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1673362317" sldId="259"/>
            <ac:picMk id="1031" creationId="{00000000-0000-0000-0000-000000000000}"/>
          </ac:picMkLst>
        </pc:picChg>
      </pc:sldChg>
      <pc:sldChg chg="modSp del">
        <pc:chgData name="Jeremy Clifton" userId="b7121016-a606-4e59-9b8c-d8cabdc242a8" providerId="ADAL" clId="{E211E35B-DF94-4D8F-8790-8C823AF181FA}" dt="2025-12-29T11:33:50.508" v="1" actId="47"/>
        <pc:sldMkLst>
          <pc:docMk/>
          <pc:sldMk cId="3901131306" sldId="260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3901131306" sldId="260"/>
            <ac:spMk id="2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3901131306" sldId="260"/>
            <ac:picMk id="3" creationId="{CE5AC85C-AB56-9E1F-D3A5-F7CD19B0E81B}"/>
          </ac:picMkLst>
        </pc:picChg>
      </pc:sldChg>
      <pc:sldChg chg="del">
        <pc:chgData name="Jeremy Clifton" userId="b7121016-a606-4e59-9b8c-d8cabdc242a8" providerId="ADAL" clId="{E211E35B-DF94-4D8F-8790-8C823AF181FA}" dt="2025-12-29T11:33:50.508" v="1" actId="47"/>
        <pc:sldMkLst>
          <pc:docMk/>
          <pc:sldMk cId="3540547541" sldId="261"/>
        </pc:sldMkLst>
      </pc:sldChg>
      <pc:sldChg chg="modSp del">
        <pc:chgData name="Jeremy Clifton" userId="b7121016-a606-4e59-9b8c-d8cabdc242a8" providerId="ADAL" clId="{E211E35B-DF94-4D8F-8790-8C823AF181FA}" dt="2025-12-29T11:33:50.508" v="1" actId="47"/>
        <pc:sldMkLst>
          <pc:docMk/>
          <pc:sldMk cId="3171503568" sldId="262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3171503568" sldId="262"/>
            <ac:spMk id="2" creationId="{00000000-0000-0000-0000-000000000000}"/>
          </ac:spMkLst>
        </pc:spChg>
      </pc:sldChg>
      <pc:sldChg chg="modSp del">
        <pc:chgData name="Jeremy Clifton" userId="b7121016-a606-4e59-9b8c-d8cabdc242a8" providerId="ADAL" clId="{E211E35B-DF94-4D8F-8790-8C823AF181FA}" dt="2025-12-29T11:33:50.508" v="1" actId="47"/>
        <pc:sldMkLst>
          <pc:docMk/>
          <pc:sldMk cId="2709392260" sldId="263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2709392260" sldId="263"/>
            <ac:spMk id="2" creationId="{00000000-0000-0000-0000-000000000000}"/>
          </ac:spMkLst>
        </pc:spChg>
      </pc:sldChg>
      <pc:sldChg chg="modSp del">
        <pc:chgData name="Jeremy Clifton" userId="b7121016-a606-4e59-9b8c-d8cabdc242a8" providerId="ADAL" clId="{E211E35B-DF94-4D8F-8790-8C823AF181FA}" dt="2025-12-29T11:33:50.508" v="1" actId="47"/>
        <pc:sldMkLst>
          <pc:docMk/>
          <pc:sldMk cId="2189429491" sldId="264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2189429491" sldId="264"/>
            <ac:spMk id="2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2189429491" sldId="264"/>
            <ac:picMk id="3" creationId="{5361D26B-A3BA-B17E-DA83-CB3917AA6CFF}"/>
          </ac:picMkLst>
        </pc:picChg>
      </pc:sldChg>
      <pc:sldChg chg="del">
        <pc:chgData name="Jeremy Clifton" userId="b7121016-a606-4e59-9b8c-d8cabdc242a8" providerId="ADAL" clId="{E211E35B-DF94-4D8F-8790-8C823AF181FA}" dt="2025-12-29T11:33:50.508" v="1" actId="47"/>
        <pc:sldMkLst>
          <pc:docMk/>
          <pc:sldMk cId="2252930716" sldId="265"/>
        </pc:sldMkLst>
      </pc:sldChg>
      <pc:sldChg chg="del">
        <pc:chgData name="Jeremy Clifton" userId="b7121016-a606-4e59-9b8c-d8cabdc242a8" providerId="ADAL" clId="{E211E35B-DF94-4D8F-8790-8C823AF181FA}" dt="2025-12-29T11:33:50.508" v="1" actId="47"/>
        <pc:sldMkLst>
          <pc:docMk/>
          <pc:sldMk cId="3136514895" sldId="266"/>
        </pc:sldMkLst>
      </pc:sldChg>
      <pc:sldChg chg="modSp del">
        <pc:chgData name="Jeremy Clifton" userId="b7121016-a606-4e59-9b8c-d8cabdc242a8" providerId="ADAL" clId="{E211E35B-DF94-4D8F-8790-8C823AF181FA}" dt="2025-12-29T11:33:50.508" v="1" actId="47"/>
        <pc:sldMkLst>
          <pc:docMk/>
          <pc:sldMk cId="1050071552" sldId="267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1050071552" sldId="267"/>
            <ac:spMk id="2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1050071552" sldId="267"/>
            <ac:picMk id="3" creationId="{39B37A0B-CE90-9E98-56F0-250FE8EDBAEF}"/>
          </ac:picMkLst>
        </pc:picChg>
      </pc:sldChg>
      <pc:sldChg chg="del">
        <pc:chgData name="Jeremy Clifton" userId="b7121016-a606-4e59-9b8c-d8cabdc242a8" providerId="ADAL" clId="{E211E35B-DF94-4D8F-8790-8C823AF181FA}" dt="2025-12-29T11:33:50.508" v="1" actId="47"/>
        <pc:sldMkLst>
          <pc:docMk/>
          <pc:sldMk cId="3286379068" sldId="268"/>
        </pc:sldMkLst>
      </pc:sldChg>
      <pc:sldChg chg="modSp del">
        <pc:chgData name="Jeremy Clifton" userId="b7121016-a606-4e59-9b8c-d8cabdc242a8" providerId="ADAL" clId="{E211E35B-DF94-4D8F-8790-8C823AF181FA}" dt="2025-12-29T11:33:50.508" v="1" actId="47"/>
        <pc:sldMkLst>
          <pc:docMk/>
          <pc:sldMk cId="4234549692" sldId="269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4234549692" sldId="269"/>
            <ac:spMk id="2" creationId="{00000000-0000-0000-0000-000000000000}"/>
          </ac:spMkLst>
        </pc:spChg>
      </pc:sldChg>
      <pc:sldChg chg="del">
        <pc:chgData name="Jeremy Clifton" userId="b7121016-a606-4e59-9b8c-d8cabdc242a8" providerId="ADAL" clId="{E211E35B-DF94-4D8F-8790-8C823AF181FA}" dt="2025-12-29T11:33:50.508" v="1" actId="47"/>
        <pc:sldMkLst>
          <pc:docMk/>
          <pc:sldMk cId="4023489628" sldId="270"/>
        </pc:sldMkLst>
      </pc:sldChg>
      <pc:sldChg chg="modSp">
        <pc:chgData name="Jeremy Clifton" userId="b7121016-a606-4e59-9b8c-d8cabdc242a8" providerId="ADAL" clId="{E211E35B-DF94-4D8F-8790-8C823AF181FA}" dt="2025-12-29T11:33:39.116" v="0"/>
        <pc:sldMkLst>
          <pc:docMk/>
          <pc:sldMk cId="525046346" sldId="271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525046346" sldId="271"/>
            <ac:spMk id="2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525046346" sldId="271"/>
            <ac:spMk id="3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525046346" sldId="271"/>
            <ac:picMk id="1026" creationId="{00000000-0000-0000-0000-000000000000}"/>
          </ac:picMkLst>
        </pc:picChg>
      </pc:sldChg>
      <pc:sldChg chg="modSp">
        <pc:chgData name="Jeremy Clifton" userId="b7121016-a606-4e59-9b8c-d8cabdc242a8" providerId="ADAL" clId="{E211E35B-DF94-4D8F-8790-8C823AF181FA}" dt="2025-12-29T11:33:39.116" v="0"/>
        <pc:sldMkLst>
          <pc:docMk/>
          <pc:sldMk cId="589189012" sldId="272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589189012" sldId="272"/>
            <ac:spMk id="2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589189012" sldId="272"/>
            <ac:spMk id="3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589189012" sldId="272"/>
            <ac:spMk id="4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589189012" sldId="272"/>
            <ac:picMk id="1026" creationId="{00000000-0000-0000-0000-000000000000}"/>
          </ac:picMkLst>
        </pc:picChg>
      </pc:sldChg>
      <pc:sldChg chg="modSp">
        <pc:chgData name="Jeremy Clifton" userId="b7121016-a606-4e59-9b8c-d8cabdc242a8" providerId="ADAL" clId="{E211E35B-DF94-4D8F-8790-8C823AF181FA}" dt="2025-12-29T11:33:39.116" v="0"/>
        <pc:sldMkLst>
          <pc:docMk/>
          <pc:sldMk cId="29154826" sldId="275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29154826" sldId="275"/>
            <ac:spMk id="2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29154826" sldId="275"/>
            <ac:spMk id="3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29154826" sldId="275"/>
            <ac:spMk id="4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29154826" sldId="275"/>
            <ac:spMk id="5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29154826" sldId="275"/>
            <ac:picMk id="1026" creationId="{00000000-0000-0000-0000-000000000000}"/>
          </ac:picMkLst>
        </pc:picChg>
      </pc:sldChg>
      <pc:sldChg chg="modSp">
        <pc:chgData name="Jeremy Clifton" userId="b7121016-a606-4e59-9b8c-d8cabdc242a8" providerId="ADAL" clId="{E211E35B-DF94-4D8F-8790-8C823AF181FA}" dt="2025-12-29T11:33:39.116" v="0"/>
        <pc:sldMkLst>
          <pc:docMk/>
          <pc:sldMk cId="3611651130" sldId="276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3611651130" sldId="276"/>
            <ac:spMk id="2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3611651130" sldId="276"/>
            <ac:spMk id="3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3611651130" sldId="276"/>
            <ac:spMk id="4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3611651130" sldId="276"/>
            <ac:picMk id="1026" creationId="{00000000-0000-0000-0000-000000000000}"/>
          </ac:picMkLst>
        </pc:picChg>
      </pc:sldChg>
      <pc:sldChg chg="modSp">
        <pc:chgData name="Jeremy Clifton" userId="b7121016-a606-4e59-9b8c-d8cabdc242a8" providerId="ADAL" clId="{E211E35B-DF94-4D8F-8790-8C823AF181FA}" dt="2025-12-29T11:33:39.116" v="0"/>
        <pc:sldMkLst>
          <pc:docMk/>
          <pc:sldMk cId="495185330" sldId="277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495185330" sldId="277"/>
            <ac:spMk id="2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495185330" sldId="277"/>
            <ac:spMk id="3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495185330" sldId="277"/>
            <ac:spMk id="4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495185330" sldId="277"/>
            <ac:picMk id="1026" creationId="{00000000-0000-0000-0000-000000000000}"/>
          </ac:picMkLst>
        </pc:picChg>
      </pc:sldChg>
      <pc:sldChg chg="modSp">
        <pc:chgData name="Jeremy Clifton" userId="b7121016-a606-4e59-9b8c-d8cabdc242a8" providerId="ADAL" clId="{E211E35B-DF94-4D8F-8790-8C823AF181FA}" dt="2025-12-29T11:33:39.116" v="0"/>
        <pc:sldMkLst>
          <pc:docMk/>
          <pc:sldMk cId="491692447" sldId="278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491692447" sldId="278"/>
            <ac:spMk id="2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491692447" sldId="278"/>
            <ac:spMk id="3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491692447" sldId="278"/>
            <ac:spMk id="4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491692447" sldId="278"/>
            <ac:spMk id="5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491692447" sldId="278"/>
            <ac:picMk id="1026" creationId="{00000000-0000-0000-0000-000000000000}"/>
          </ac:picMkLst>
        </pc:picChg>
      </pc:sldChg>
      <pc:sldChg chg="modSp">
        <pc:chgData name="Jeremy Clifton" userId="b7121016-a606-4e59-9b8c-d8cabdc242a8" providerId="ADAL" clId="{E211E35B-DF94-4D8F-8790-8C823AF181FA}" dt="2025-12-29T11:33:39.116" v="0"/>
        <pc:sldMkLst>
          <pc:docMk/>
          <pc:sldMk cId="714724003" sldId="279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714724003" sldId="279"/>
            <ac:spMk id="2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714724003" sldId="279"/>
            <ac:spMk id="3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714724003" sldId="279"/>
            <ac:spMk id="4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714724003" sldId="279"/>
            <ac:spMk id="5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714724003" sldId="279"/>
            <ac:picMk id="1026" creationId="{00000000-0000-0000-0000-000000000000}"/>
          </ac:picMkLst>
        </pc:picChg>
      </pc:sldChg>
      <pc:sldChg chg="modSp del">
        <pc:chgData name="Jeremy Clifton" userId="b7121016-a606-4e59-9b8c-d8cabdc242a8" providerId="ADAL" clId="{E211E35B-DF94-4D8F-8790-8C823AF181FA}" dt="2025-12-29T11:34:11.693" v="2" actId="47"/>
        <pc:sldMkLst>
          <pc:docMk/>
          <pc:sldMk cId="3909869796" sldId="280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3909869796" sldId="280"/>
            <ac:spMk id="2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3909869796" sldId="280"/>
            <ac:picMk id="3" creationId="{6E50F531-90E1-0EB1-1075-4D9358977105}"/>
          </ac:picMkLst>
        </pc:picChg>
      </pc:sldChg>
      <pc:sldChg chg="del">
        <pc:chgData name="Jeremy Clifton" userId="b7121016-a606-4e59-9b8c-d8cabdc242a8" providerId="ADAL" clId="{E211E35B-DF94-4D8F-8790-8C823AF181FA}" dt="2025-12-29T11:34:11.693" v="2" actId="47"/>
        <pc:sldMkLst>
          <pc:docMk/>
          <pc:sldMk cId="969650879" sldId="281"/>
        </pc:sldMkLst>
      </pc:sldChg>
      <pc:sldChg chg="modSp del">
        <pc:chgData name="Jeremy Clifton" userId="b7121016-a606-4e59-9b8c-d8cabdc242a8" providerId="ADAL" clId="{E211E35B-DF94-4D8F-8790-8C823AF181FA}" dt="2025-12-29T11:34:11.693" v="2" actId="47"/>
        <pc:sldMkLst>
          <pc:docMk/>
          <pc:sldMk cId="1322866519" sldId="282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1322866519" sldId="282"/>
            <ac:spMk id="2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1322866519" sldId="282"/>
            <ac:picMk id="3" creationId="{0417E215-03AF-9C47-C8E2-4F988D51B588}"/>
          </ac:picMkLst>
        </pc:picChg>
      </pc:sldChg>
      <pc:sldChg chg="modSp">
        <pc:chgData name="Jeremy Clifton" userId="b7121016-a606-4e59-9b8c-d8cabdc242a8" providerId="ADAL" clId="{E211E35B-DF94-4D8F-8790-8C823AF181FA}" dt="2025-12-29T11:33:39.116" v="0"/>
        <pc:sldMkLst>
          <pc:docMk/>
          <pc:sldMk cId="788679819" sldId="284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788679819" sldId="284"/>
            <ac:spMk id="5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788679819" sldId="284"/>
            <ac:picMk id="2050" creationId="{00000000-0000-0000-0000-000000000000}"/>
          </ac:picMkLst>
        </pc:picChg>
      </pc:sldChg>
      <pc:sldChg chg="modSp">
        <pc:chgData name="Jeremy Clifton" userId="b7121016-a606-4e59-9b8c-d8cabdc242a8" providerId="ADAL" clId="{E211E35B-DF94-4D8F-8790-8C823AF181FA}" dt="2025-12-29T11:33:39.116" v="0"/>
        <pc:sldMkLst>
          <pc:docMk/>
          <pc:sldMk cId="4122686411" sldId="285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4122686411" sldId="285"/>
            <ac:spMk id="2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4122686411" sldId="285"/>
            <ac:spMk id="3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4122686411" sldId="285"/>
            <ac:spMk id="4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4122686411" sldId="285"/>
            <ac:picMk id="1026" creationId="{00000000-0000-0000-0000-000000000000}"/>
          </ac:picMkLst>
        </pc:picChg>
      </pc:sldChg>
      <pc:sldChg chg="modSp">
        <pc:chgData name="Jeremy Clifton" userId="b7121016-a606-4e59-9b8c-d8cabdc242a8" providerId="ADAL" clId="{E211E35B-DF94-4D8F-8790-8C823AF181FA}" dt="2025-12-29T11:33:39.116" v="0"/>
        <pc:sldMkLst>
          <pc:docMk/>
          <pc:sldMk cId="2414560951" sldId="286"/>
        </pc:sld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k cId="2414560951" sldId="286"/>
            <ac:spMk id="2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5-12-29T11:33:39.116" v="0"/>
          <ac:picMkLst>
            <pc:docMk/>
            <pc:sldMk cId="2414560951" sldId="286"/>
            <ac:picMk id="1026" creationId="{00000000-0000-0000-0000-000000000000}"/>
          </ac:picMkLst>
        </pc:picChg>
      </pc:sldChg>
      <pc:sldMasterChg chg="modSp modSldLayout">
        <pc:chgData name="Jeremy Clifton" userId="b7121016-a606-4e59-9b8c-d8cabdc242a8" providerId="ADAL" clId="{E211E35B-DF94-4D8F-8790-8C823AF181FA}" dt="2025-12-29T11:33:39.116" v="0"/>
        <pc:sldMasterMkLst>
          <pc:docMk/>
          <pc:sldMasterMk cId="367021388" sldId="2147483648"/>
        </pc:sldMasterMkLst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asterMk cId="367021388" sldId="2147483648"/>
            <ac:spMk id="2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asterMk cId="367021388" sldId="2147483648"/>
            <ac:spMk id="3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asterMk cId="367021388" sldId="2147483648"/>
            <ac:spMk id="4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asterMk cId="367021388" sldId="2147483648"/>
            <ac:spMk id="5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5-12-29T11:33:39.116" v="0"/>
          <ac:spMkLst>
            <pc:docMk/>
            <pc:sldMasterMk cId="367021388" sldId="2147483648"/>
            <ac:spMk id="6" creationId="{00000000-0000-0000-0000-000000000000}"/>
          </ac:spMkLst>
        </pc:spChg>
        <pc:sldLayoutChg chg="modSp">
          <pc:chgData name="Jeremy Clifton" userId="b7121016-a606-4e59-9b8c-d8cabdc242a8" providerId="ADAL" clId="{E211E35B-DF94-4D8F-8790-8C823AF181FA}" dt="2025-12-29T11:33:39.116" v="0"/>
          <pc:sldLayoutMkLst>
            <pc:docMk/>
            <pc:sldMasterMk cId="367021388" sldId="2147483648"/>
            <pc:sldLayoutMk cId="2348400073" sldId="2147483649"/>
          </pc:sldLayoutMkLst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2348400073" sldId="2147483649"/>
              <ac:spMk id="2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2348400073" sldId="2147483649"/>
              <ac:spMk id="3" creationId="{00000000-0000-0000-0000-000000000000}"/>
            </ac:spMkLst>
          </pc:spChg>
        </pc:sldLayoutChg>
        <pc:sldLayoutChg chg="modSp">
          <pc:chgData name="Jeremy Clifton" userId="b7121016-a606-4e59-9b8c-d8cabdc242a8" providerId="ADAL" clId="{E211E35B-DF94-4D8F-8790-8C823AF181FA}" dt="2025-12-29T11:33:39.116" v="0"/>
          <pc:sldLayoutMkLst>
            <pc:docMk/>
            <pc:sldMasterMk cId="367021388" sldId="2147483648"/>
            <pc:sldLayoutMk cId="185195006" sldId="2147483651"/>
          </pc:sldLayoutMkLst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185195006" sldId="2147483651"/>
              <ac:spMk id="2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185195006" sldId="2147483651"/>
              <ac:spMk id="3" creationId="{00000000-0000-0000-0000-000000000000}"/>
            </ac:spMkLst>
          </pc:spChg>
        </pc:sldLayoutChg>
        <pc:sldLayoutChg chg="modSp">
          <pc:chgData name="Jeremy Clifton" userId="b7121016-a606-4e59-9b8c-d8cabdc242a8" providerId="ADAL" clId="{E211E35B-DF94-4D8F-8790-8C823AF181FA}" dt="2025-12-29T11:33:39.116" v="0"/>
          <pc:sldLayoutMkLst>
            <pc:docMk/>
            <pc:sldMasterMk cId="367021388" sldId="2147483648"/>
            <pc:sldLayoutMk cId="159497096" sldId="2147483652"/>
          </pc:sldLayoutMkLst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159497096" sldId="2147483652"/>
              <ac:spMk id="3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159497096" sldId="2147483652"/>
              <ac:spMk id="4" creationId="{00000000-0000-0000-0000-000000000000}"/>
            </ac:spMkLst>
          </pc:spChg>
        </pc:sldLayoutChg>
        <pc:sldLayoutChg chg="modSp">
          <pc:chgData name="Jeremy Clifton" userId="b7121016-a606-4e59-9b8c-d8cabdc242a8" providerId="ADAL" clId="{E211E35B-DF94-4D8F-8790-8C823AF181FA}" dt="2025-12-29T11:33:39.116" v="0"/>
          <pc:sldLayoutMkLst>
            <pc:docMk/>
            <pc:sldMasterMk cId="367021388" sldId="2147483648"/>
            <pc:sldLayoutMk cId="3903055188" sldId="2147483653"/>
          </pc:sldLayoutMkLst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3903055188" sldId="2147483653"/>
              <ac:spMk id="3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3903055188" sldId="2147483653"/>
              <ac:spMk id="4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3903055188" sldId="2147483653"/>
              <ac:spMk id="5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3903055188" sldId="2147483653"/>
              <ac:spMk id="6" creationId="{00000000-0000-0000-0000-000000000000}"/>
            </ac:spMkLst>
          </pc:spChg>
        </pc:sldLayoutChg>
        <pc:sldLayoutChg chg="modSp">
          <pc:chgData name="Jeremy Clifton" userId="b7121016-a606-4e59-9b8c-d8cabdc242a8" providerId="ADAL" clId="{E211E35B-DF94-4D8F-8790-8C823AF181FA}" dt="2025-12-29T11:33:39.116" v="0"/>
          <pc:sldLayoutMkLst>
            <pc:docMk/>
            <pc:sldMasterMk cId="367021388" sldId="2147483648"/>
            <pc:sldLayoutMk cId="1111658229" sldId="2147483656"/>
          </pc:sldLayoutMkLst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1111658229" sldId="2147483656"/>
              <ac:spMk id="2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1111658229" sldId="2147483656"/>
              <ac:spMk id="3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1111658229" sldId="2147483656"/>
              <ac:spMk id="4" creationId="{00000000-0000-0000-0000-000000000000}"/>
            </ac:spMkLst>
          </pc:spChg>
        </pc:sldLayoutChg>
        <pc:sldLayoutChg chg="modSp">
          <pc:chgData name="Jeremy Clifton" userId="b7121016-a606-4e59-9b8c-d8cabdc242a8" providerId="ADAL" clId="{E211E35B-DF94-4D8F-8790-8C823AF181FA}" dt="2025-12-29T11:33:39.116" v="0"/>
          <pc:sldLayoutMkLst>
            <pc:docMk/>
            <pc:sldMasterMk cId="367021388" sldId="2147483648"/>
            <pc:sldLayoutMk cId="94439612" sldId="2147483657"/>
          </pc:sldLayoutMkLst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94439612" sldId="2147483657"/>
              <ac:spMk id="2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94439612" sldId="2147483657"/>
              <ac:spMk id="3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94439612" sldId="2147483657"/>
              <ac:spMk id="4" creationId="{00000000-0000-0000-0000-000000000000}"/>
            </ac:spMkLst>
          </pc:spChg>
        </pc:sldLayoutChg>
        <pc:sldLayoutChg chg="modSp">
          <pc:chgData name="Jeremy Clifton" userId="b7121016-a606-4e59-9b8c-d8cabdc242a8" providerId="ADAL" clId="{E211E35B-DF94-4D8F-8790-8C823AF181FA}" dt="2025-12-29T11:33:39.116" v="0"/>
          <pc:sldLayoutMkLst>
            <pc:docMk/>
            <pc:sldMasterMk cId="367021388" sldId="2147483648"/>
            <pc:sldLayoutMk cId="694943543" sldId="2147483659"/>
          </pc:sldLayoutMkLst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694943543" sldId="2147483659"/>
              <ac:spMk id="2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5-12-29T11:33:39.116" v="0"/>
            <ac:spMkLst>
              <pc:docMk/>
              <pc:sldMasterMk cId="367021388" sldId="2147483648"/>
              <pc:sldLayoutMk cId="694943543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5C492-2893-4C0E-8AB6-4A229491D5B2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ED208-EBC6-4929-BD74-5BDF22BC2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5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79D-C6B4-4CC8-A851-B61794ABB9E9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C972-A871-4BAB-B5B2-866264C60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40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79D-C6B4-4CC8-A851-B61794ABB9E9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C972-A871-4BAB-B5B2-866264C60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5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79D-C6B4-4CC8-A851-B61794ABB9E9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C972-A871-4BAB-B5B2-866264C60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4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79D-C6B4-4CC8-A851-B61794ABB9E9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C972-A871-4BAB-B5B2-866264C60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2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79D-C6B4-4CC8-A851-B61794ABB9E9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C972-A871-4BAB-B5B2-866264C60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9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79D-C6B4-4CC8-A851-B61794ABB9E9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C972-A871-4BAB-B5B2-866264C60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79D-C6B4-4CC8-A851-B61794ABB9E9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C972-A871-4BAB-B5B2-866264C60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5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79D-C6B4-4CC8-A851-B61794ABB9E9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C972-A871-4BAB-B5B2-866264C60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46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79D-C6B4-4CC8-A851-B61794ABB9E9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C972-A871-4BAB-B5B2-866264C60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97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79D-C6B4-4CC8-A851-B61794ABB9E9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C972-A871-4BAB-B5B2-866264C60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65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279D-C6B4-4CC8-A851-B61794ABB9E9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C972-A871-4BAB-B5B2-866264C60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1279D-C6B4-4CC8-A851-B61794ABB9E9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9C972-A871-4BAB-B5B2-866264C60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68761"/>
            <a:ext cx="6858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7568" y="40466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</a:rPr>
              <a:t>Doubting Castle ruled over by Giant Despair! </a:t>
            </a:r>
          </a:p>
        </p:txBody>
      </p:sp>
    </p:spTree>
    <p:extLst>
      <p:ext uri="{BB962C8B-B14F-4D97-AF65-F5344CB8AC3E}">
        <p14:creationId xmlns:p14="http://schemas.microsoft.com/office/powerpoint/2010/main" val="241456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6" t="23567" r="33222" b="26498"/>
          <a:stretch/>
        </p:blipFill>
        <p:spPr bwMode="auto">
          <a:xfrm>
            <a:off x="9370022" y="5445224"/>
            <a:ext cx="1056203" cy="119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0996" y="26064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Jesus: He’s the one –  have no doubt!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1706" y="897853"/>
            <a:ext cx="765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Luke 2:21-40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4384" y="1628801"/>
            <a:ext cx="87661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3600" dirty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Jesus is in God’s Place.</a:t>
            </a:r>
          </a:p>
          <a:p>
            <a:pPr marL="342900" indent="-342900">
              <a:buAutoNum type="arabicParenR"/>
            </a:pPr>
            <a:r>
              <a:rPr lang="en-GB" sz="2400" dirty="0">
                <a:solidFill>
                  <a:srgbClr val="FFFF00"/>
                </a:solidFill>
              </a:rPr>
              <a:t> Jesus is with God’s People.</a:t>
            </a:r>
          </a:p>
          <a:p>
            <a:pPr marL="342900" indent="-342900">
              <a:buAutoNum type="arabicParenR"/>
            </a:pPr>
            <a:r>
              <a:rPr lang="en-GB" sz="4400" dirty="0">
                <a:solidFill>
                  <a:srgbClr val="FFFF00"/>
                </a:solidFill>
              </a:rPr>
              <a:t> </a:t>
            </a:r>
            <a:r>
              <a:rPr lang="en-GB" sz="4000" dirty="0">
                <a:solidFill>
                  <a:srgbClr val="FFFF00"/>
                </a:solidFill>
              </a:rPr>
              <a:t>Jesus is receiving God’s Prophesy</a:t>
            </a:r>
          </a:p>
          <a:p>
            <a:r>
              <a:rPr lang="en-GB" sz="2800" dirty="0">
                <a:solidFill>
                  <a:srgbClr val="FFFF00"/>
                </a:solidFill>
              </a:rPr>
              <a:t>a) </a:t>
            </a:r>
            <a:r>
              <a:rPr lang="en-GB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Promise of Gospel Growth </a:t>
            </a:r>
            <a:r>
              <a:rPr lang="en-GB" sz="2800" dirty="0">
                <a:solidFill>
                  <a:srgbClr val="FFFF00"/>
                </a:solidFill>
              </a:rPr>
              <a:t>(</a:t>
            </a:r>
            <a:r>
              <a:rPr lang="en-GB" sz="2800" dirty="0" err="1">
                <a:solidFill>
                  <a:srgbClr val="FFFF00"/>
                </a:solidFill>
              </a:rPr>
              <a:t>vs</a:t>
            </a:r>
            <a:r>
              <a:rPr lang="en-GB" sz="2800" dirty="0">
                <a:solidFill>
                  <a:srgbClr val="FFFF00"/>
                </a:solidFill>
              </a:rPr>
              <a:t> 29-32)</a:t>
            </a:r>
          </a:p>
          <a:p>
            <a:r>
              <a:rPr lang="en-GB" sz="2800" dirty="0">
                <a:solidFill>
                  <a:srgbClr val="FFFF00"/>
                </a:solidFill>
              </a:rPr>
              <a:t>b) </a:t>
            </a:r>
            <a:r>
              <a:rPr lang="en-GB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Promise of something painfully Revealing </a:t>
            </a:r>
            <a:r>
              <a:rPr lang="en-GB" sz="2400" dirty="0">
                <a:solidFill>
                  <a:srgbClr val="FFFF00"/>
                </a:solidFill>
              </a:rPr>
              <a:t>(</a:t>
            </a:r>
            <a:r>
              <a:rPr lang="en-GB" sz="2400" dirty="0" err="1">
                <a:solidFill>
                  <a:srgbClr val="FFFF00"/>
                </a:solidFill>
              </a:rPr>
              <a:t>vs</a:t>
            </a:r>
            <a:r>
              <a:rPr lang="en-GB" sz="2400" dirty="0">
                <a:solidFill>
                  <a:srgbClr val="FFFF00"/>
                </a:solidFill>
              </a:rPr>
              <a:t> 33-35)</a:t>
            </a:r>
          </a:p>
          <a:p>
            <a:r>
              <a:rPr lang="en-GB" sz="2800" dirty="0">
                <a:solidFill>
                  <a:srgbClr val="FFFF00"/>
                </a:solidFill>
              </a:rPr>
              <a:t> c) </a:t>
            </a:r>
            <a:r>
              <a:rPr lang="en-GB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Promise of the joy of Redemption </a:t>
            </a:r>
            <a:r>
              <a:rPr lang="en-GB" sz="2800" dirty="0">
                <a:solidFill>
                  <a:srgbClr val="FFFF00"/>
                </a:solidFill>
              </a:rPr>
              <a:t>(</a:t>
            </a:r>
            <a:r>
              <a:rPr lang="en-GB" sz="2800" dirty="0" err="1">
                <a:solidFill>
                  <a:srgbClr val="FFFF00"/>
                </a:solidFill>
              </a:rPr>
              <a:t>vs</a:t>
            </a:r>
            <a:r>
              <a:rPr lang="en-GB" sz="2800" dirty="0">
                <a:solidFill>
                  <a:srgbClr val="FFFF00"/>
                </a:solidFill>
              </a:rPr>
              <a:t> 38) </a:t>
            </a:r>
          </a:p>
        </p:txBody>
      </p:sp>
    </p:spTree>
    <p:extLst>
      <p:ext uri="{BB962C8B-B14F-4D97-AF65-F5344CB8AC3E}">
        <p14:creationId xmlns:p14="http://schemas.microsoft.com/office/powerpoint/2010/main" val="412268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060849"/>
            <a:ext cx="45529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0996" y="26064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</a:rPr>
              <a:t>Jesus: He’s the one –  have no doubt!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0996" y="5589241"/>
            <a:ext cx="765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</a:rPr>
              <a:t>Luke 2:21-40</a:t>
            </a:r>
          </a:p>
        </p:txBody>
      </p:sp>
    </p:spTree>
    <p:extLst>
      <p:ext uri="{BB962C8B-B14F-4D97-AF65-F5344CB8AC3E}">
        <p14:creationId xmlns:p14="http://schemas.microsoft.com/office/powerpoint/2010/main" val="52504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6" t="23567" r="33222" b="26498"/>
          <a:stretch/>
        </p:blipFill>
        <p:spPr bwMode="auto">
          <a:xfrm>
            <a:off x="8904312" y="4797152"/>
            <a:ext cx="1512582" cy="170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0996" y="26064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Jesus: He’s the one –  have no doubt!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1706" y="897853"/>
            <a:ext cx="765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Luke 2:21-40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7040" y="1916833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4400" dirty="0">
                <a:solidFill>
                  <a:srgbClr val="FFFF00"/>
                </a:solidFill>
              </a:rPr>
              <a:t> </a:t>
            </a:r>
            <a:r>
              <a:rPr lang="en-GB" sz="4400" b="1" dirty="0">
                <a:solidFill>
                  <a:srgbClr val="FFFF00"/>
                </a:solidFill>
              </a:rPr>
              <a:t>Jesus is in God’s Place.</a:t>
            </a:r>
          </a:p>
        </p:txBody>
      </p:sp>
    </p:spTree>
    <p:extLst>
      <p:ext uri="{BB962C8B-B14F-4D97-AF65-F5344CB8AC3E}">
        <p14:creationId xmlns:p14="http://schemas.microsoft.com/office/powerpoint/2010/main" val="58918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6" t="23567" r="33222" b="26498"/>
          <a:stretch/>
        </p:blipFill>
        <p:spPr bwMode="auto">
          <a:xfrm>
            <a:off x="8904312" y="4797152"/>
            <a:ext cx="1512582" cy="170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0996" y="26064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Jesus: He’s the one –  have no doubt!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1706" y="897853"/>
            <a:ext cx="765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Luke 2:21-40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0996" y="1916832"/>
            <a:ext cx="8163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4400" dirty="0">
                <a:solidFill>
                  <a:srgbClr val="FFFF00"/>
                </a:solidFill>
              </a:rPr>
              <a:t> Jesus is in God’s Place.</a:t>
            </a:r>
          </a:p>
          <a:p>
            <a:pPr marL="342900" indent="-342900">
              <a:buAutoNum type="arabicParenR"/>
            </a:pPr>
            <a:r>
              <a:rPr lang="en-GB" sz="4400" dirty="0">
                <a:solidFill>
                  <a:srgbClr val="FFFF00"/>
                </a:solidFill>
              </a:rPr>
              <a:t> </a:t>
            </a:r>
            <a:r>
              <a:rPr lang="en-GB" sz="4400" b="1" dirty="0">
                <a:solidFill>
                  <a:srgbClr val="FFFF00"/>
                </a:solidFill>
              </a:rPr>
              <a:t>Jesus is with God’s People.</a:t>
            </a:r>
          </a:p>
        </p:txBody>
      </p:sp>
    </p:spTree>
    <p:extLst>
      <p:ext uri="{BB962C8B-B14F-4D97-AF65-F5344CB8AC3E}">
        <p14:creationId xmlns:p14="http://schemas.microsoft.com/office/powerpoint/2010/main" val="49518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6" t="23567" r="33222" b="26498"/>
          <a:stretch/>
        </p:blipFill>
        <p:spPr bwMode="auto">
          <a:xfrm>
            <a:off x="8904312" y="4797152"/>
            <a:ext cx="1512582" cy="170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0996" y="26064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Jesus: He’s the one –  have no doubt!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1706" y="897853"/>
            <a:ext cx="765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Luke 2:21-40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3467" y="1700809"/>
            <a:ext cx="85734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4400" dirty="0">
                <a:solidFill>
                  <a:srgbClr val="FFFF00"/>
                </a:solidFill>
              </a:rPr>
              <a:t> Jesus is in God’s Place.</a:t>
            </a:r>
          </a:p>
          <a:p>
            <a:pPr marL="342900" indent="-342900">
              <a:buAutoNum type="arabicParenR"/>
            </a:pPr>
            <a:r>
              <a:rPr lang="en-GB" sz="4400" dirty="0">
                <a:solidFill>
                  <a:srgbClr val="FFFF00"/>
                </a:solidFill>
              </a:rPr>
              <a:t> Jesus is with God’s People.</a:t>
            </a:r>
          </a:p>
          <a:p>
            <a:pPr marL="342900" indent="-342900">
              <a:buAutoNum type="arabicParenR"/>
            </a:pPr>
            <a:r>
              <a:rPr lang="en-GB" sz="4400" dirty="0">
                <a:solidFill>
                  <a:srgbClr val="FFFF00"/>
                </a:solidFill>
              </a:rPr>
              <a:t> </a:t>
            </a:r>
            <a:r>
              <a:rPr lang="en-GB" sz="4400" b="1" dirty="0">
                <a:solidFill>
                  <a:srgbClr val="FFFF00"/>
                </a:solidFill>
              </a:rPr>
              <a:t>Jesus is receiving God’s Prophesy</a:t>
            </a:r>
            <a:r>
              <a:rPr lang="en-GB" sz="4400" dirty="0">
                <a:solidFill>
                  <a:srgbClr val="FFFF00"/>
                </a:solidFill>
              </a:rPr>
              <a:t>:</a:t>
            </a:r>
            <a:br>
              <a:rPr lang="en-GB" sz="4400" dirty="0">
                <a:solidFill>
                  <a:srgbClr val="FFFF00"/>
                </a:solidFill>
              </a:rPr>
            </a:br>
            <a:endParaRPr lang="en-GB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51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6" t="23567" r="33222" b="26498"/>
          <a:stretch/>
        </p:blipFill>
        <p:spPr bwMode="auto">
          <a:xfrm>
            <a:off x="9370022" y="5445224"/>
            <a:ext cx="1056203" cy="119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0996" y="26064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Jesus: He’s the one –  have no doubt!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1706" y="897853"/>
            <a:ext cx="765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Luke 2:21-40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4384" y="1628800"/>
            <a:ext cx="87661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3600" dirty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Jesus is in God’s Place.</a:t>
            </a:r>
          </a:p>
          <a:p>
            <a:pPr marL="342900" indent="-342900">
              <a:buAutoNum type="arabicParenR"/>
            </a:pPr>
            <a:r>
              <a:rPr lang="en-GB" sz="2400" dirty="0">
                <a:solidFill>
                  <a:srgbClr val="FFFF00"/>
                </a:solidFill>
              </a:rPr>
              <a:t> Jesus is with God’s People.</a:t>
            </a:r>
          </a:p>
          <a:p>
            <a:pPr marL="342900" indent="-342900">
              <a:buAutoNum type="arabicParenR"/>
            </a:pPr>
            <a:r>
              <a:rPr lang="en-GB" sz="4400" dirty="0">
                <a:solidFill>
                  <a:srgbClr val="FFFF00"/>
                </a:solidFill>
              </a:rPr>
              <a:t> </a:t>
            </a:r>
            <a:r>
              <a:rPr lang="en-GB" sz="4000" dirty="0">
                <a:solidFill>
                  <a:srgbClr val="FFFF00"/>
                </a:solidFill>
              </a:rPr>
              <a:t>Jesus is receiving God’s Prophesy</a:t>
            </a:r>
          </a:p>
          <a:p>
            <a:r>
              <a:rPr lang="en-GB" sz="2800" dirty="0">
                <a:solidFill>
                  <a:srgbClr val="FFFF00"/>
                </a:solidFill>
              </a:rPr>
              <a:t>a) </a:t>
            </a:r>
            <a:r>
              <a:rPr lang="en-GB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Promise of Gospel Growth </a:t>
            </a:r>
            <a:r>
              <a:rPr lang="en-GB" sz="2800" dirty="0">
                <a:solidFill>
                  <a:srgbClr val="FFFF00"/>
                </a:solidFill>
              </a:rPr>
              <a:t>(</a:t>
            </a:r>
            <a:r>
              <a:rPr lang="en-GB" sz="2800" dirty="0" err="1">
                <a:solidFill>
                  <a:srgbClr val="FFFF00"/>
                </a:solidFill>
              </a:rPr>
              <a:t>vs</a:t>
            </a:r>
            <a:r>
              <a:rPr lang="en-GB" sz="2800" dirty="0">
                <a:solidFill>
                  <a:srgbClr val="FFFF00"/>
                </a:solidFill>
              </a:rPr>
              <a:t> 29-32)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1706" y="3933056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1"/>
                </a:solidFill>
              </a:rPr>
              <a:t>‘your salvation …. Prepared in the sight of all people, a light of REVELATION to the Gentiles’</a:t>
            </a:r>
          </a:p>
        </p:txBody>
      </p:sp>
    </p:spTree>
    <p:extLst>
      <p:ext uri="{BB962C8B-B14F-4D97-AF65-F5344CB8AC3E}">
        <p14:creationId xmlns:p14="http://schemas.microsoft.com/office/powerpoint/2010/main" val="2915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60648"/>
            <a:ext cx="4248472" cy="238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2852937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FF00"/>
                </a:solidFill>
              </a:rPr>
              <a:t>Juman</a:t>
            </a:r>
            <a:r>
              <a:rPr lang="en-GB" sz="2400" b="1" dirty="0">
                <a:solidFill>
                  <a:srgbClr val="FFFF00"/>
                </a:solidFill>
              </a:rPr>
              <a:t> Al </a:t>
            </a:r>
            <a:r>
              <a:rPr lang="en-GB" sz="2400" b="1" dirty="0" err="1">
                <a:solidFill>
                  <a:srgbClr val="FFFF00"/>
                </a:solidFill>
              </a:rPr>
              <a:t>Qawasmi</a:t>
            </a:r>
            <a:r>
              <a:rPr lang="en-GB" sz="2400" b="1" dirty="0">
                <a:solidFill>
                  <a:srgbClr val="FFFF00"/>
                </a:solidFill>
              </a:rPr>
              <a:t>   - whose father was a founder member of Hamas and who lived with her husband in Gaza.</a:t>
            </a: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In 2014 she began to question what was happening in Gaza and became disappointed with Islam.  She began to pray and ask for understanding and had a dream of Jesus. She </a:t>
            </a:r>
            <a:r>
              <a:rPr lang="en-GB" sz="2400" b="1" dirty="0" err="1">
                <a:solidFill>
                  <a:srgbClr val="FFFF00"/>
                </a:solidFill>
              </a:rPr>
              <a:t>Googled</a:t>
            </a:r>
            <a:r>
              <a:rPr lang="en-GB" sz="2400" b="1" dirty="0">
                <a:solidFill>
                  <a:srgbClr val="FFFF00"/>
                </a:solidFill>
              </a:rPr>
              <a:t> ‘</a:t>
            </a:r>
            <a:r>
              <a:rPr lang="en-GB" sz="2400" b="1" dirty="0" err="1">
                <a:solidFill>
                  <a:srgbClr val="FFFF00"/>
                </a:solidFill>
              </a:rPr>
              <a:t>Yeshua</a:t>
            </a:r>
            <a:r>
              <a:rPr lang="en-GB" sz="2400" b="1" dirty="0">
                <a:solidFill>
                  <a:srgbClr val="FFFF00"/>
                </a:solidFill>
              </a:rPr>
              <a:t>’ and was directed to a Christian Web-Site.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She began to read the Bible and came to faith in Jesus.</a:t>
            </a:r>
            <a:endParaRPr lang="en-GB" sz="800" b="1" dirty="0">
              <a:solidFill>
                <a:srgbClr val="FFFF00"/>
              </a:solidFill>
            </a:endParaRP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She said: </a:t>
            </a:r>
            <a:r>
              <a:rPr lang="en-GB" sz="2400" b="1" i="1" dirty="0">
                <a:solidFill>
                  <a:srgbClr val="FFFF00"/>
                </a:solidFill>
              </a:rPr>
              <a:t>‘Jesus loves Muslims… He wants us to be free of fear…. He’s the only way.’</a:t>
            </a:r>
          </a:p>
        </p:txBody>
      </p:sp>
    </p:spTree>
    <p:extLst>
      <p:ext uri="{BB962C8B-B14F-4D97-AF65-F5344CB8AC3E}">
        <p14:creationId xmlns:p14="http://schemas.microsoft.com/office/powerpoint/2010/main" val="78867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6" t="23567" r="33222" b="26498"/>
          <a:stretch/>
        </p:blipFill>
        <p:spPr bwMode="auto">
          <a:xfrm>
            <a:off x="9370022" y="5445224"/>
            <a:ext cx="1056203" cy="119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0996" y="26064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Jesus: He’s the one –  have no doubt!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1706" y="897853"/>
            <a:ext cx="765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Luke 2:21-40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4384" y="1628801"/>
            <a:ext cx="87661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3600" dirty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Jesus is in God’s Place.</a:t>
            </a:r>
          </a:p>
          <a:p>
            <a:pPr marL="342900" indent="-342900">
              <a:buAutoNum type="arabicParenR"/>
            </a:pPr>
            <a:r>
              <a:rPr lang="en-GB" sz="2400" dirty="0">
                <a:solidFill>
                  <a:srgbClr val="FFFF00"/>
                </a:solidFill>
              </a:rPr>
              <a:t> Jesus is with God’s People.</a:t>
            </a:r>
          </a:p>
          <a:p>
            <a:pPr marL="342900" indent="-342900">
              <a:buAutoNum type="arabicParenR"/>
            </a:pPr>
            <a:r>
              <a:rPr lang="en-GB" sz="4400" dirty="0">
                <a:solidFill>
                  <a:srgbClr val="FFFF00"/>
                </a:solidFill>
              </a:rPr>
              <a:t> </a:t>
            </a:r>
            <a:r>
              <a:rPr lang="en-GB" sz="4000" dirty="0">
                <a:solidFill>
                  <a:srgbClr val="FFFF00"/>
                </a:solidFill>
              </a:rPr>
              <a:t>Jesus is receiving God’s Prophesy</a:t>
            </a:r>
          </a:p>
          <a:p>
            <a:r>
              <a:rPr lang="en-GB" sz="2800" dirty="0">
                <a:solidFill>
                  <a:srgbClr val="FFFF00"/>
                </a:solidFill>
              </a:rPr>
              <a:t>a) The Promise of Gospel Growth (</a:t>
            </a:r>
            <a:r>
              <a:rPr lang="en-GB" sz="2800" dirty="0" err="1">
                <a:solidFill>
                  <a:srgbClr val="FFFF00"/>
                </a:solidFill>
              </a:rPr>
              <a:t>vs</a:t>
            </a:r>
            <a:r>
              <a:rPr lang="en-GB" sz="2800" dirty="0">
                <a:solidFill>
                  <a:srgbClr val="FFFF00"/>
                </a:solidFill>
              </a:rPr>
              <a:t> 29-32)</a:t>
            </a:r>
          </a:p>
          <a:p>
            <a:r>
              <a:rPr lang="en-GB" sz="2800" dirty="0">
                <a:solidFill>
                  <a:srgbClr val="FFFF00"/>
                </a:solidFill>
              </a:rPr>
              <a:t>b) </a:t>
            </a:r>
            <a:r>
              <a:rPr lang="en-GB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Promise of something painfully Revealing </a:t>
            </a:r>
            <a:r>
              <a:rPr lang="en-GB" sz="2400" dirty="0">
                <a:solidFill>
                  <a:srgbClr val="FFFF00"/>
                </a:solidFill>
              </a:rPr>
              <a:t>(</a:t>
            </a:r>
            <a:r>
              <a:rPr lang="en-GB" sz="2400" dirty="0" err="1">
                <a:solidFill>
                  <a:srgbClr val="FFFF00"/>
                </a:solidFill>
              </a:rPr>
              <a:t>vs</a:t>
            </a:r>
            <a:r>
              <a:rPr lang="en-GB" sz="2400" dirty="0">
                <a:solidFill>
                  <a:srgbClr val="FFFF00"/>
                </a:solidFill>
              </a:rPr>
              <a:t> 33-35)</a:t>
            </a:r>
          </a:p>
          <a:p>
            <a:r>
              <a:rPr lang="en-GB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3207" y="4365104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</a:rPr>
              <a:t>‘A sign that will be spoken against , so that the thoughts of many hearts will be revealed.’</a:t>
            </a:r>
          </a:p>
        </p:txBody>
      </p:sp>
    </p:spTree>
    <p:extLst>
      <p:ext uri="{BB962C8B-B14F-4D97-AF65-F5344CB8AC3E}">
        <p14:creationId xmlns:p14="http://schemas.microsoft.com/office/powerpoint/2010/main" val="71472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6" t="23567" r="33222" b="26498"/>
          <a:stretch/>
        </p:blipFill>
        <p:spPr bwMode="auto">
          <a:xfrm>
            <a:off x="9370022" y="5445224"/>
            <a:ext cx="1056203" cy="119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0996" y="26064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Jesus: He’s the one –  have no doubt!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1706" y="897853"/>
            <a:ext cx="765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Luke 2:21-40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4384" y="1628801"/>
            <a:ext cx="87661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3600" dirty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Jesus is in God’s Place.</a:t>
            </a:r>
          </a:p>
          <a:p>
            <a:pPr marL="342900" indent="-342900">
              <a:buAutoNum type="arabicParenR"/>
            </a:pPr>
            <a:r>
              <a:rPr lang="en-GB" sz="2400" dirty="0">
                <a:solidFill>
                  <a:srgbClr val="FFFF00"/>
                </a:solidFill>
              </a:rPr>
              <a:t> Jesus is with God’s People.</a:t>
            </a:r>
          </a:p>
          <a:p>
            <a:pPr marL="342900" indent="-342900">
              <a:buAutoNum type="arabicParenR"/>
            </a:pPr>
            <a:r>
              <a:rPr lang="en-GB" sz="4400" dirty="0">
                <a:solidFill>
                  <a:srgbClr val="FFFF00"/>
                </a:solidFill>
              </a:rPr>
              <a:t> </a:t>
            </a:r>
            <a:r>
              <a:rPr lang="en-GB" sz="4000" dirty="0">
                <a:solidFill>
                  <a:srgbClr val="FFFF00"/>
                </a:solidFill>
              </a:rPr>
              <a:t>Jesus is receiving God’s Prophesy</a:t>
            </a:r>
          </a:p>
          <a:p>
            <a:r>
              <a:rPr lang="en-GB" sz="2800" dirty="0">
                <a:solidFill>
                  <a:srgbClr val="FFFF00"/>
                </a:solidFill>
              </a:rPr>
              <a:t>a) The Promise of Gospel Growth (</a:t>
            </a:r>
            <a:r>
              <a:rPr lang="en-GB" sz="2800" dirty="0" err="1">
                <a:solidFill>
                  <a:srgbClr val="FFFF00"/>
                </a:solidFill>
              </a:rPr>
              <a:t>vs</a:t>
            </a:r>
            <a:r>
              <a:rPr lang="en-GB" sz="2800" dirty="0">
                <a:solidFill>
                  <a:srgbClr val="FFFF00"/>
                </a:solidFill>
              </a:rPr>
              <a:t> 29-32)</a:t>
            </a:r>
          </a:p>
          <a:p>
            <a:r>
              <a:rPr lang="en-GB" sz="2800" dirty="0">
                <a:solidFill>
                  <a:srgbClr val="FFFF00"/>
                </a:solidFill>
              </a:rPr>
              <a:t>b) The Promise of something painfully Revealing (</a:t>
            </a:r>
            <a:r>
              <a:rPr lang="en-GB" sz="2800" dirty="0" err="1">
                <a:solidFill>
                  <a:srgbClr val="FFFF00"/>
                </a:solidFill>
              </a:rPr>
              <a:t>vs</a:t>
            </a:r>
            <a:r>
              <a:rPr lang="en-GB" sz="2800" dirty="0">
                <a:solidFill>
                  <a:srgbClr val="FFFF00"/>
                </a:solidFill>
              </a:rPr>
              <a:t> 33-35)</a:t>
            </a:r>
          </a:p>
          <a:p>
            <a:r>
              <a:rPr lang="en-GB" sz="2800" dirty="0">
                <a:solidFill>
                  <a:srgbClr val="FFFF00"/>
                </a:solidFill>
              </a:rPr>
              <a:t> c) </a:t>
            </a:r>
            <a:r>
              <a:rPr lang="en-GB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Promise of the joy of Redemption </a:t>
            </a:r>
            <a:r>
              <a:rPr lang="en-GB" sz="2800" dirty="0">
                <a:solidFill>
                  <a:srgbClr val="FFFF00"/>
                </a:solidFill>
              </a:rPr>
              <a:t>(</a:t>
            </a:r>
            <a:r>
              <a:rPr lang="en-GB" sz="2800" dirty="0" err="1">
                <a:solidFill>
                  <a:srgbClr val="FFFF00"/>
                </a:solidFill>
              </a:rPr>
              <a:t>vs</a:t>
            </a:r>
            <a:r>
              <a:rPr lang="en-GB" sz="2800" dirty="0">
                <a:solidFill>
                  <a:srgbClr val="FFFF00"/>
                </a:solidFill>
              </a:rPr>
              <a:t> 38)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0996" y="4752726"/>
            <a:ext cx="6579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bg1"/>
                </a:solidFill>
              </a:rPr>
              <a:t>‘..she gave thanks to God and spoke about the child to all who were looking forward to the redemption of Jerusalem.’</a:t>
            </a:r>
          </a:p>
        </p:txBody>
      </p:sp>
    </p:spTree>
    <p:extLst>
      <p:ext uri="{BB962C8B-B14F-4D97-AF65-F5344CB8AC3E}">
        <p14:creationId xmlns:p14="http://schemas.microsoft.com/office/powerpoint/2010/main" val="49169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500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</dc:creator>
  <cp:lastModifiedBy>Trevor Newman</cp:lastModifiedBy>
  <cp:revision>11</cp:revision>
  <dcterms:created xsi:type="dcterms:W3CDTF">2025-12-27T12:22:44Z</dcterms:created>
  <dcterms:modified xsi:type="dcterms:W3CDTF">2025-12-29T11:34:20Z</dcterms:modified>
</cp:coreProperties>
</file>