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2"/>
  </p:notesMasterIdLst>
  <p:sldIdLst>
    <p:sldId id="3619" r:id="rId5"/>
    <p:sldId id="3618" r:id="rId6"/>
    <p:sldId id="3624" r:id="rId7"/>
    <p:sldId id="3623" r:id="rId8"/>
    <p:sldId id="3622" r:id="rId9"/>
    <p:sldId id="3620" r:id="rId10"/>
    <p:sldId id="3621" r:id="rId11"/>
    <p:sldId id="3617" r:id="rId12"/>
    <p:sldId id="3627" r:id="rId13"/>
    <p:sldId id="3626" r:id="rId14"/>
    <p:sldId id="3625" r:id="rId15"/>
    <p:sldId id="3635" r:id="rId16"/>
    <p:sldId id="3636" r:id="rId17"/>
    <p:sldId id="3638" r:id="rId18"/>
    <p:sldId id="3637" r:id="rId19"/>
    <p:sldId id="3639" r:id="rId20"/>
    <p:sldId id="3640" r:id="rId21"/>
    <p:sldId id="3596" r:id="rId22"/>
    <p:sldId id="3641" r:id="rId23"/>
    <p:sldId id="3643" r:id="rId24"/>
    <p:sldId id="3642" r:id="rId25"/>
    <p:sldId id="3634" r:id="rId26"/>
    <p:sldId id="3632" r:id="rId27"/>
    <p:sldId id="3644" r:id="rId28"/>
    <p:sldId id="3645" r:id="rId29"/>
    <p:sldId id="3646" r:id="rId30"/>
    <p:sldId id="3647" r:id="rId31"/>
    <p:sldId id="3631" r:id="rId32"/>
    <p:sldId id="3648" r:id="rId33"/>
    <p:sldId id="3649" r:id="rId34"/>
    <p:sldId id="3650" r:id="rId35"/>
    <p:sldId id="3630" r:id="rId36"/>
    <p:sldId id="3578" r:id="rId37"/>
    <p:sldId id="3599" r:id="rId38"/>
    <p:sldId id="3651" r:id="rId39"/>
    <p:sldId id="3652" r:id="rId40"/>
    <p:sldId id="3653" r:id="rId41"/>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S::wec@woodfordec.onmicrosoft.com::b7121016-a606-4e59-9b8c-d8cabdc242a8" providerId="AD" clId="Web-{DBE00946-C651-97E3-C302-49845B75558D}"/>
    <pc:docChg chg="addSld delSld modSld sldOrd">
      <pc:chgData name="Jeremy Clifton" userId="S::wec@woodfordec.onmicrosoft.com::b7121016-a606-4e59-9b8c-d8cabdc242a8" providerId="AD" clId="Web-{DBE00946-C651-97E3-C302-49845B75558D}" dt="2025-10-25T15:42:16.340" v="363"/>
      <pc:docMkLst>
        <pc:docMk/>
      </pc:docMkLst>
      <pc:sldChg chg="add replId">
        <pc:chgData name="Jeremy Clifton" userId="S::wec@woodfordec.onmicrosoft.com::b7121016-a606-4e59-9b8c-d8cabdc242a8" providerId="AD" clId="Web-{DBE00946-C651-97E3-C302-49845B75558D}" dt="2025-10-25T14:34:52.038" v="14"/>
        <pc:sldMkLst>
          <pc:docMk/>
          <pc:sldMk cId="2636553375" sldId="3578"/>
        </pc:sldMkLst>
      </pc:sldChg>
    </pc:docChg>
  </pc:docChgLst>
  <pc:docChgLst>
    <pc:chgData clId="Web-{3B7D8E86-2D05-462B-3462-83084460D9EE}"/>
    <pc:docChg chg="modSld">
      <pc:chgData name="" userId="" providerId="" clId="Web-{3B7D8E86-2D05-462B-3462-83084460D9EE}" dt="2025-10-30T14:13:35.632" v="2" actId="20577"/>
      <pc:docMkLst>
        <pc:docMk/>
      </pc:docMkLst>
    </pc:docChg>
  </pc:docChgLst>
  <pc:docChgLst>
    <pc:chgData clId="Web-{1B38D7BF-ABDE-A474-3BB8-A6B63AE40A8D}"/>
    <pc:docChg chg="addSld modSld sldOrd">
      <pc:chgData name="" userId="" providerId="" clId="Web-{1B38D7BF-ABDE-A474-3BB8-A6B63AE40A8D}" dt="2025-10-25T12:53:11.275" v="5" actId="20577"/>
      <pc:docMkLst>
        <pc:docMk/>
      </pc:docMkLst>
    </pc:docChg>
  </pc:docChgLst>
  <pc:docChgLst>
    <pc:chgData name="Jeremy Clifton" userId="S::wec@woodfordec.onmicrosoft.com::b7121016-a606-4e59-9b8c-d8cabdc242a8" providerId="AD" clId="Web-{0CA1176B-BB1E-BDE9-EA4C-00D6E112D05F}"/>
    <pc:docChg chg="addSld delSld modSld">
      <pc:chgData name="Jeremy Clifton" userId="S::wec@woodfordec.onmicrosoft.com::b7121016-a606-4e59-9b8c-d8cabdc242a8" providerId="AD" clId="Web-{0CA1176B-BB1E-BDE9-EA4C-00D6E112D05F}" dt="2025-10-12T08:53:27.016" v="59" actId="1076"/>
      <pc:docMkLst>
        <pc:docMk/>
      </pc:docMkLst>
      <pc:sldChg chg="add replId">
        <pc:chgData name="Jeremy Clifton" userId="S::wec@woodfordec.onmicrosoft.com::b7121016-a606-4e59-9b8c-d8cabdc242a8" providerId="AD" clId="Web-{0CA1176B-BB1E-BDE9-EA4C-00D6E112D05F}" dt="2025-10-12T08:52:41.592" v="56"/>
        <pc:sldMkLst>
          <pc:docMk/>
          <pc:sldMk cId="3025482504" sldId="3571"/>
        </pc:sldMkLst>
      </pc:sldChg>
    </pc:docChg>
  </pc:docChgLst>
  <pc:docChgLst>
    <pc:chgData name="Jeremy Clifton" userId="b7121016-a606-4e59-9b8c-d8cabdc242a8" providerId="ADAL" clId="{E211E35B-DF94-4D8F-8790-8C823AF181FA}"/>
    <pc:docChg chg="delSld">
      <pc:chgData name="Jeremy Clifton" userId="b7121016-a606-4e59-9b8c-d8cabdc242a8" providerId="ADAL" clId="{E211E35B-DF94-4D8F-8790-8C823AF181FA}" dt="2025-11-03T17:15:56.432" v="5" actId="47"/>
      <pc:docMkLst>
        <pc:docMk/>
      </pc:docMkLst>
      <pc:sldChg chg="del">
        <pc:chgData name="Jeremy Clifton" userId="b7121016-a606-4e59-9b8c-d8cabdc242a8" providerId="ADAL" clId="{E211E35B-DF94-4D8F-8790-8C823AF181FA}" dt="2025-11-03T17:15:14.647" v="0" actId="47"/>
        <pc:sldMkLst>
          <pc:docMk/>
          <pc:sldMk cId="2326961324" sldId="306"/>
        </pc:sldMkLst>
      </pc:sldChg>
      <pc:sldChg chg="del">
        <pc:chgData name="Jeremy Clifton" userId="b7121016-a606-4e59-9b8c-d8cabdc242a8" providerId="ADAL" clId="{E211E35B-DF94-4D8F-8790-8C823AF181FA}" dt="2025-11-03T17:15:14.647" v="0" actId="47"/>
        <pc:sldMkLst>
          <pc:docMk/>
          <pc:sldMk cId="574628981" sldId="310"/>
        </pc:sldMkLst>
      </pc:sldChg>
      <pc:sldChg chg="del">
        <pc:chgData name="Jeremy Clifton" userId="b7121016-a606-4e59-9b8c-d8cabdc242a8" providerId="ADAL" clId="{E211E35B-DF94-4D8F-8790-8C823AF181FA}" dt="2025-11-03T17:15:14.647" v="0" actId="47"/>
        <pc:sldMkLst>
          <pc:docMk/>
          <pc:sldMk cId="1806610470" sldId="331"/>
        </pc:sldMkLst>
      </pc:sldChg>
      <pc:sldChg chg="del">
        <pc:chgData name="Jeremy Clifton" userId="b7121016-a606-4e59-9b8c-d8cabdc242a8" providerId="ADAL" clId="{E211E35B-DF94-4D8F-8790-8C823AF181FA}" dt="2025-11-03T17:15:18.277" v="1" actId="47"/>
        <pc:sldMkLst>
          <pc:docMk/>
          <pc:sldMk cId="4184557023" sldId="3511"/>
        </pc:sldMkLst>
      </pc:sldChg>
      <pc:sldChg chg="del">
        <pc:chgData name="Jeremy Clifton" userId="b7121016-a606-4e59-9b8c-d8cabdc242a8" providerId="ADAL" clId="{E211E35B-DF94-4D8F-8790-8C823AF181FA}" dt="2025-11-03T17:15:18.277" v="1" actId="47"/>
        <pc:sldMkLst>
          <pc:docMk/>
          <pc:sldMk cId="2253022263" sldId="3529"/>
        </pc:sldMkLst>
      </pc:sldChg>
      <pc:sldChg chg="del">
        <pc:chgData name="Jeremy Clifton" userId="b7121016-a606-4e59-9b8c-d8cabdc242a8" providerId="ADAL" clId="{E211E35B-DF94-4D8F-8790-8C823AF181FA}" dt="2025-11-03T17:15:18.277" v="1" actId="47"/>
        <pc:sldMkLst>
          <pc:docMk/>
          <pc:sldMk cId="2368816164" sldId="3532"/>
        </pc:sldMkLst>
      </pc:sldChg>
      <pc:sldChg chg="del">
        <pc:chgData name="Jeremy Clifton" userId="b7121016-a606-4e59-9b8c-d8cabdc242a8" providerId="ADAL" clId="{E211E35B-DF94-4D8F-8790-8C823AF181FA}" dt="2025-11-03T17:15:56.432" v="5" actId="47"/>
        <pc:sldMkLst>
          <pc:docMk/>
          <pc:sldMk cId="3025482504" sldId="3571"/>
        </pc:sldMkLst>
      </pc:sldChg>
      <pc:sldChg chg="del">
        <pc:chgData name="Jeremy Clifton" userId="b7121016-a606-4e59-9b8c-d8cabdc242a8" providerId="ADAL" clId="{E211E35B-DF94-4D8F-8790-8C823AF181FA}" dt="2025-11-03T17:15:14.647" v="0" actId="47"/>
        <pc:sldMkLst>
          <pc:docMk/>
          <pc:sldMk cId="550935150" sldId="3573"/>
        </pc:sldMkLst>
      </pc:sldChg>
      <pc:sldChg chg="del">
        <pc:chgData name="Jeremy Clifton" userId="b7121016-a606-4e59-9b8c-d8cabdc242a8" providerId="ADAL" clId="{E211E35B-DF94-4D8F-8790-8C823AF181FA}" dt="2025-11-03T17:15:14.647" v="0" actId="47"/>
        <pc:sldMkLst>
          <pc:docMk/>
          <pc:sldMk cId="2540384487" sldId="3575"/>
        </pc:sldMkLst>
      </pc:sldChg>
      <pc:sldChg chg="del">
        <pc:chgData name="Jeremy Clifton" userId="b7121016-a606-4e59-9b8c-d8cabdc242a8" providerId="ADAL" clId="{E211E35B-DF94-4D8F-8790-8C823AF181FA}" dt="2025-11-03T17:15:14.647" v="0" actId="47"/>
        <pc:sldMkLst>
          <pc:docMk/>
          <pc:sldMk cId="2429159300" sldId="3576"/>
        </pc:sldMkLst>
      </pc:sldChg>
      <pc:sldChg chg="del">
        <pc:chgData name="Jeremy Clifton" userId="b7121016-a606-4e59-9b8c-d8cabdc242a8" providerId="ADAL" clId="{E211E35B-DF94-4D8F-8790-8C823AF181FA}" dt="2025-11-03T17:15:14.647" v="0" actId="47"/>
        <pc:sldMkLst>
          <pc:docMk/>
          <pc:sldMk cId="3037977161" sldId="3608"/>
        </pc:sldMkLst>
      </pc:sldChg>
      <pc:sldChg chg="del">
        <pc:chgData name="Jeremy Clifton" userId="b7121016-a606-4e59-9b8c-d8cabdc242a8" providerId="ADAL" clId="{E211E35B-DF94-4D8F-8790-8C823AF181FA}" dt="2025-11-03T17:15:14.647" v="0" actId="47"/>
        <pc:sldMkLst>
          <pc:docMk/>
          <pc:sldMk cId="1001645458" sldId="3609"/>
        </pc:sldMkLst>
      </pc:sldChg>
      <pc:sldChg chg="del">
        <pc:chgData name="Jeremy Clifton" userId="b7121016-a606-4e59-9b8c-d8cabdc242a8" providerId="ADAL" clId="{E211E35B-DF94-4D8F-8790-8C823AF181FA}" dt="2025-11-03T17:15:14.647" v="0" actId="47"/>
        <pc:sldMkLst>
          <pc:docMk/>
          <pc:sldMk cId="1883398017" sldId="3610"/>
        </pc:sldMkLst>
      </pc:sldChg>
      <pc:sldChg chg="del">
        <pc:chgData name="Jeremy Clifton" userId="b7121016-a606-4e59-9b8c-d8cabdc242a8" providerId="ADAL" clId="{E211E35B-DF94-4D8F-8790-8C823AF181FA}" dt="2025-11-03T17:15:14.647" v="0" actId="47"/>
        <pc:sldMkLst>
          <pc:docMk/>
          <pc:sldMk cId="2025045451" sldId="3611"/>
        </pc:sldMkLst>
      </pc:sldChg>
      <pc:sldChg chg="del">
        <pc:chgData name="Jeremy Clifton" userId="b7121016-a606-4e59-9b8c-d8cabdc242a8" providerId="ADAL" clId="{E211E35B-DF94-4D8F-8790-8C823AF181FA}" dt="2025-11-03T17:15:14.647" v="0" actId="47"/>
        <pc:sldMkLst>
          <pc:docMk/>
          <pc:sldMk cId="1294674242" sldId="3612"/>
        </pc:sldMkLst>
      </pc:sldChg>
      <pc:sldChg chg="del">
        <pc:chgData name="Jeremy Clifton" userId="b7121016-a606-4e59-9b8c-d8cabdc242a8" providerId="ADAL" clId="{E211E35B-DF94-4D8F-8790-8C823AF181FA}" dt="2025-11-03T17:15:14.647" v="0" actId="47"/>
        <pc:sldMkLst>
          <pc:docMk/>
          <pc:sldMk cId="783090343" sldId="3613"/>
        </pc:sldMkLst>
      </pc:sldChg>
      <pc:sldChg chg="del">
        <pc:chgData name="Jeremy Clifton" userId="b7121016-a606-4e59-9b8c-d8cabdc242a8" providerId="ADAL" clId="{E211E35B-DF94-4D8F-8790-8C823AF181FA}" dt="2025-11-03T17:15:14.647" v="0" actId="47"/>
        <pc:sldMkLst>
          <pc:docMk/>
          <pc:sldMk cId="3548832585" sldId="3615"/>
        </pc:sldMkLst>
      </pc:sldChg>
      <pc:sldChg chg="del">
        <pc:chgData name="Jeremy Clifton" userId="b7121016-a606-4e59-9b8c-d8cabdc242a8" providerId="ADAL" clId="{E211E35B-DF94-4D8F-8790-8C823AF181FA}" dt="2025-11-03T17:15:25.576" v="2" actId="47"/>
        <pc:sldMkLst>
          <pc:docMk/>
          <pc:sldMk cId="2695031413" sldId="3616"/>
        </pc:sldMkLst>
      </pc:sldChg>
      <pc:sldChg chg="del">
        <pc:chgData name="Jeremy Clifton" userId="b7121016-a606-4e59-9b8c-d8cabdc242a8" providerId="ADAL" clId="{E211E35B-DF94-4D8F-8790-8C823AF181FA}" dt="2025-11-03T17:15:32.640" v="3" actId="47"/>
        <pc:sldMkLst>
          <pc:docMk/>
          <pc:sldMk cId="1972259571" sldId="3628"/>
        </pc:sldMkLst>
      </pc:sldChg>
      <pc:sldChg chg="del">
        <pc:chgData name="Jeremy Clifton" userId="b7121016-a606-4e59-9b8c-d8cabdc242a8" providerId="ADAL" clId="{E211E35B-DF94-4D8F-8790-8C823AF181FA}" dt="2025-11-03T17:15:32.640" v="3" actId="47"/>
        <pc:sldMkLst>
          <pc:docMk/>
          <pc:sldMk cId="689441104" sldId="3629"/>
        </pc:sldMkLst>
      </pc:sldChg>
      <pc:sldChg chg="del">
        <pc:chgData name="Jeremy Clifton" userId="b7121016-a606-4e59-9b8c-d8cabdc242a8" providerId="ADAL" clId="{E211E35B-DF94-4D8F-8790-8C823AF181FA}" dt="2025-11-03T17:15:45.254" v="4" actId="47"/>
        <pc:sldMkLst>
          <pc:docMk/>
          <pc:sldMk cId="853587495" sldId="3633"/>
        </pc:sldMkLst>
      </pc:sldChg>
    </pc:docChg>
  </pc:docChgLst>
  <pc:docChgLst>
    <pc:chgData name="Jeremy Clifton" userId="S::wec@woodfordec.onmicrosoft.com::b7121016-a606-4e59-9b8c-d8cabdc242a8" providerId="AD" clId="Web-{3B7D8E86-2D05-462B-3462-83084460D9EE}"/>
    <pc:docChg chg="addSld delSld modSld sldOrd">
      <pc:chgData name="Jeremy Clifton" userId="S::wec@woodfordec.onmicrosoft.com::b7121016-a606-4e59-9b8c-d8cabdc242a8" providerId="AD" clId="Web-{3B7D8E86-2D05-462B-3462-83084460D9EE}" dt="2025-10-30T16:41:51.194" v="56"/>
      <pc:docMkLst>
        <pc:docMk/>
      </pc:docMkLst>
      <pc:sldChg chg="add replId">
        <pc:chgData name="Jeremy Clifton" userId="S::wec@woodfordec.onmicrosoft.com::b7121016-a606-4e59-9b8c-d8cabdc242a8" providerId="AD" clId="Web-{3B7D8E86-2D05-462B-3462-83084460D9EE}" dt="2025-10-30T16:41:51.132" v="53"/>
        <pc:sldMkLst>
          <pc:docMk/>
          <pc:sldMk cId="2695031413" sldId="3616"/>
        </pc:sldMkLst>
      </pc:sldChg>
      <pc:sldChg chg="add replId">
        <pc:chgData name="Jeremy Clifton" userId="S::wec@woodfordec.onmicrosoft.com::b7121016-a606-4e59-9b8c-d8cabdc242a8" providerId="AD" clId="Web-{3B7D8E86-2D05-462B-3462-83084460D9EE}" dt="2025-10-30T16:41:51.147" v="54"/>
        <pc:sldMkLst>
          <pc:docMk/>
          <pc:sldMk cId="1913577957" sldId="3617"/>
        </pc:sldMkLst>
      </pc:sldChg>
      <pc:sldChg chg="add replId">
        <pc:chgData name="Jeremy Clifton" userId="S::wec@woodfordec.onmicrosoft.com::b7121016-a606-4e59-9b8c-d8cabdc242a8" providerId="AD" clId="Web-{3B7D8E86-2D05-462B-3462-83084460D9EE}" dt="2025-10-30T16:41:51.178" v="55"/>
        <pc:sldMkLst>
          <pc:docMk/>
          <pc:sldMk cId="4230714006" sldId="3618"/>
        </pc:sldMkLst>
      </pc:sldChg>
      <pc:sldChg chg="add replId">
        <pc:chgData name="Jeremy Clifton" userId="S::wec@woodfordec.onmicrosoft.com::b7121016-a606-4e59-9b8c-d8cabdc242a8" providerId="AD" clId="Web-{3B7D8E86-2D05-462B-3462-83084460D9EE}" dt="2025-10-30T16:41:51.194" v="56"/>
        <pc:sldMkLst>
          <pc:docMk/>
          <pc:sldMk cId="914081888" sldId="3619"/>
        </pc:sldMkLst>
      </pc:sldChg>
    </pc:docChg>
  </pc:docChgLst>
  <pc:docChgLst>
    <pc:chgData name="Jeremy Clifton" userId="S::wec@woodfordec.onmicrosoft.com::b7121016-a606-4e59-9b8c-d8cabdc242a8" providerId="AD" clId="Web-{E0507939-67EA-772C-CB24-CD4872B465DE}"/>
    <pc:docChg chg="addSld delSld modSld sldOrd">
      <pc:chgData name="Jeremy Clifton" userId="S::wec@woodfordec.onmicrosoft.com::b7121016-a606-4e59-9b8c-d8cabdc242a8" providerId="AD" clId="Web-{E0507939-67EA-772C-CB24-CD4872B465DE}" dt="2025-10-12T08:30:09.242" v="439" actId="20577"/>
      <pc:docMkLst>
        <pc:docMk/>
      </pc:docMkLst>
    </pc:docChg>
  </pc:docChgLst>
  <pc:docChgLst>
    <pc:chgData name="Jeremy Clifton" userId="b7121016-a606-4e59-9b8c-d8cabdc242a8" providerId="ADAL" clId="{59DAF793-FF44-4679-BC2D-399D97055421}"/>
    <pc:docChg chg="custSel addSld delSld modSld sldOrd">
      <pc:chgData name="Jeremy Clifton" userId="b7121016-a606-4e59-9b8c-d8cabdc242a8" providerId="ADAL" clId="{59DAF793-FF44-4679-BC2D-399D97055421}" dt="2025-11-02T10:45:10.694" v="1111"/>
      <pc:docMkLst>
        <pc:docMk/>
      </pc:docMkLst>
      <pc:sldChg chg="ord">
        <pc:chgData name="Jeremy Clifton" userId="b7121016-a606-4e59-9b8c-d8cabdc242a8" providerId="ADAL" clId="{59DAF793-FF44-4679-BC2D-399D97055421}" dt="2025-11-02T10:45:10.694" v="1111"/>
        <pc:sldMkLst>
          <pc:docMk/>
          <pc:sldMk cId="2368816164" sldId="3532"/>
        </pc:sldMkLst>
      </pc:sldChg>
      <pc:sldChg chg="addSp modSp modAnim">
        <pc:chgData name="Jeremy Clifton" userId="b7121016-a606-4e59-9b8c-d8cabdc242a8" providerId="ADAL" clId="{59DAF793-FF44-4679-BC2D-399D97055421}" dt="2025-11-02T10:26:46.750" v="1109"/>
        <pc:sldMkLst>
          <pc:docMk/>
          <pc:sldMk cId="689441104" sldId="3629"/>
        </pc:sldMkLst>
        <pc:picChg chg="add mod">
          <ac:chgData name="Jeremy Clifton" userId="b7121016-a606-4e59-9b8c-d8cabdc242a8" providerId="ADAL" clId="{59DAF793-FF44-4679-BC2D-399D97055421}" dt="2025-11-02T10:26:46.750" v="1109"/>
          <ac:picMkLst>
            <pc:docMk/>
            <pc:sldMk cId="689441104" sldId="3629"/>
            <ac:picMk id="2" creationId="{DF82A556-C8F2-B38F-9F07-A62C37F8B3FE}"/>
          </ac:picMkLst>
        </pc:picChg>
      </pc:sldChg>
    </pc:docChg>
  </pc:docChgLst>
  <pc:docChgLst>
    <pc:chgData name="Jeremy Clifton" userId="S::wec@woodfordec.onmicrosoft.com::b7121016-a606-4e59-9b8c-d8cabdc242a8" providerId="AD" clId="Web-{C2E72454-4F99-4F2E-08C2-F77ECFC319C7}"/>
    <pc:docChg chg="addSld delSld modSld sldOrd">
      <pc:chgData name="Jeremy Clifton" userId="S::wec@woodfordec.onmicrosoft.com::b7121016-a606-4e59-9b8c-d8cabdc242a8" providerId="AD" clId="Web-{C2E72454-4F99-4F2E-08C2-F77ECFC319C7}" dt="2025-11-02T10:02:50.290" v="623"/>
      <pc:docMkLst>
        <pc:docMk/>
      </pc:docMkLst>
      <pc:sldChg chg="add">
        <pc:chgData name="Jeremy Clifton" userId="S::wec@woodfordec.onmicrosoft.com::b7121016-a606-4e59-9b8c-d8cabdc242a8" providerId="AD" clId="Web-{C2E72454-4F99-4F2E-08C2-F77ECFC319C7}" dt="2025-11-02T08:11:23.893" v="8"/>
        <pc:sldMkLst>
          <pc:docMk/>
          <pc:sldMk cId="1806610470" sldId="331"/>
        </pc:sldMkLst>
      </pc:sldChg>
      <pc:sldChg chg="del">
        <pc:chgData name="Jeremy Clifton" userId="S::wec@woodfordec.onmicrosoft.com::b7121016-a606-4e59-9b8c-d8cabdc242a8" providerId="AD" clId="Web-{C2E72454-4F99-4F2E-08C2-F77ECFC319C7}" dt="2025-11-02T09:16:20.106" v="419"/>
        <pc:sldMkLst>
          <pc:docMk/>
          <pc:sldMk cId="1114134037" sldId="3330"/>
        </pc:sldMkLst>
      </pc:sldChg>
      <pc:sldChg chg="del">
        <pc:chgData name="Jeremy Clifton" userId="S::wec@woodfordec.onmicrosoft.com::b7121016-a606-4e59-9b8c-d8cabdc242a8" providerId="AD" clId="Web-{C2E72454-4F99-4F2E-08C2-F77ECFC319C7}" dt="2025-11-02T10:02:49.258" v="621"/>
        <pc:sldMkLst>
          <pc:docMk/>
          <pc:sldMk cId="2021555309" sldId="3513"/>
        </pc:sldMkLst>
      </pc:sldChg>
      <pc:sldChg chg="del">
        <pc:chgData name="Jeremy Clifton" userId="S::wec@woodfordec.onmicrosoft.com::b7121016-a606-4e59-9b8c-d8cabdc242a8" providerId="AD" clId="Web-{C2E72454-4F99-4F2E-08C2-F77ECFC319C7}" dt="2025-11-02T09:16:20.216" v="428"/>
        <pc:sldMkLst>
          <pc:docMk/>
          <pc:sldMk cId="3867986018" sldId="3533"/>
        </pc:sldMkLst>
      </pc:sldChg>
      <pc:sldChg chg="del">
        <pc:chgData name="Jeremy Clifton" userId="S::wec@woodfordec.onmicrosoft.com::b7121016-a606-4e59-9b8c-d8cabdc242a8" providerId="AD" clId="Web-{C2E72454-4F99-4F2E-08C2-F77ECFC319C7}" dt="2025-11-02T09:17:10.654" v="442"/>
        <pc:sldMkLst>
          <pc:docMk/>
          <pc:sldMk cId="892880695" sldId="3538"/>
        </pc:sldMkLst>
      </pc:sldChg>
      <pc:sldChg chg="del">
        <pc:chgData name="Jeremy Clifton" userId="S::wec@woodfordec.onmicrosoft.com::b7121016-a606-4e59-9b8c-d8cabdc242a8" providerId="AD" clId="Web-{C2E72454-4F99-4F2E-08C2-F77ECFC319C7}" dt="2025-11-02T10:02:50.290" v="623"/>
        <pc:sldMkLst>
          <pc:docMk/>
          <pc:sldMk cId="2318490640" sldId="3540"/>
        </pc:sldMkLst>
      </pc:sldChg>
      <pc:sldChg chg="del">
        <pc:chgData name="Jeremy Clifton" userId="S::wec@woodfordec.onmicrosoft.com::b7121016-a606-4e59-9b8c-d8cabdc242a8" providerId="AD" clId="Web-{C2E72454-4F99-4F2E-08C2-F77ECFC319C7}" dt="2025-11-02T09:17:09.904" v="441"/>
        <pc:sldMkLst>
          <pc:docMk/>
          <pc:sldMk cId="2973950719" sldId="3543"/>
        </pc:sldMkLst>
      </pc:sldChg>
      <pc:sldChg chg="del">
        <pc:chgData name="Jeremy Clifton" userId="S::wec@woodfordec.onmicrosoft.com::b7121016-a606-4e59-9b8c-d8cabdc242a8" providerId="AD" clId="Web-{C2E72454-4F99-4F2E-08C2-F77ECFC319C7}" dt="2025-11-02T09:17:12.310" v="443"/>
        <pc:sldMkLst>
          <pc:docMk/>
          <pc:sldMk cId="2832994926" sldId="3545"/>
        </pc:sldMkLst>
      </pc:sldChg>
      <pc:sldChg chg="del">
        <pc:chgData name="Jeremy Clifton" userId="S::wec@woodfordec.onmicrosoft.com::b7121016-a606-4e59-9b8c-d8cabdc242a8" providerId="AD" clId="Web-{C2E72454-4F99-4F2E-08C2-F77ECFC319C7}" dt="2025-11-02T09:17:08.716" v="436"/>
        <pc:sldMkLst>
          <pc:docMk/>
          <pc:sldMk cId="3727139800" sldId="3553"/>
        </pc:sldMkLst>
      </pc:sldChg>
      <pc:sldChg chg="del">
        <pc:chgData name="Jeremy Clifton" userId="S::wec@woodfordec.onmicrosoft.com::b7121016-a606-4e59-9b8c-d8cabdc242a8" providerId="AD" clId="Web-{C2E72454-4F99-4F2E-08C2-F77ECFC319C7}" dt="2025-11-02T09:17:09.904" v="440"/>
        <pc:sldMkLst>
          <pc:docMk/>
          <pc:sldMk cId="1434533483" sldId="3554"/>
        </pc:sldMkLst>
      </pc:sldChg>
      <pc:sldChg chg="del">
        <pc:chgData name="Jeremy Clifton" userId="S::wec@woodfordec.onmicrosoft.com::b7121016-a606-4e59-9b8c-d8cabdc242a8" providerId="AD" clId="Web-{C2E72454-4F99-4F2E-08C2-F77ECFC319C7}" dt="2025-11-02T09:16:09.559" v="410"/>
        <pc:sldMkLst>
          <pc:docMk/>
          <pc:sldMk cId="68852498" sldId="3555"/>
        </pc:sldMkLst>
      </pc:sldChg>
      <pc:sldChg chg="del">
        <pc:chgData name="Jeremy Clifton" userId="S::wec@woodfordec.onmicrosoft.com::b7121016-a606-4e59-9b8c-d8cabdc242a8" providerId="AD" clId="Web-{C2E72454-4F99-4F2E-08C2-F77ECFC319C7}" dt="2025-11-02T09:16:27.169" v="429"/>
        <pc:sldMkLst>
          <pc:docMk/>
          <pc:sldMk cId="22185896" sldId="3556"/>
        </pc:sldMkLst>
      </pc:sldChg>
      <pc:sldChg chg="del">
        <pc:chgData name="Jeremy Clifton" userId="S::wec@woodfordec.onmicrosoft.com::b7121016-a606-4e59-9b8c-d8cabdc242a8" providerId="AD" clId="Web-{C2E72454-4F99-4F2E-08C2-F77ECFC319C7}" dt="2025-11-02T09:16:29.794" v="430"/>
        <pc:sldMkLst>
          <pc:docMk/>
          <pc:sldMk cId="2199551767" sldId="3558"/>
        </pc:sldMkLst>
      </pc:sldChg>
      <pc:sldChg chg="del">
        <pc:chgData name="Jeremy Clifton" userId="S::wec@woodfordec.onmicrosoft.com::b7121016-a606-4e59-9b8c-d8cabdc242a8" providerId="AD" clId="Web-{C2E72454-4F99-4F2E-08C2-F77ECFC319C7}" dt="2025-11-02T09:17:03.232" v="432"/>
        <pc:sldMkLst>
          <pc:docMk/>
          <pc:sldMk cId="1638587589" sldId="3560"/>
        </pc:sldMkLst>
      </pc:sldChg>
      <pc:sldChg chg="del">
        <pc:chgData name="Jeremy Clifton" userId="S::wec@woodfordec.onmicrosoft.com::b7121016-a606-4e59-9b8c-d8cabdc242a8" providerId="AD" clId="Web-{C2E72454-4F99-4F2E-08C2-F77ECFC319C7}" dt="2025-11-02T09:17:02.529" v="431"/>
        <pc:sldMkLst>
          <pc:docMk/>
          <pc:sldMk cId="3025668023" sldId="3561"/>
        </pc:sldMkLst>
      </pc:sldChg>
      <pc:sldChg chg="del">
        <pc:chgData name="Jeremy Clifton" userId="S::wec@woodfordec.onmicrosoft.com::b7121016-a606-4e59-9b8c-d8cabdc242a8" providerId="AD" clId="Web-{C2E72454-4F99-4F2E-08C2-F77ECFC319C7}" dt="2025-11-02T09:17:07.357" v="433"/>
        <pc:sldMkLst>
          <pc:docMk/>
          <pc:sldMk cId="2695616354" sldId="3563"/>
        </pc:sldMkLst>
      </pc:sldChg>
      <pc:sldChg chg="del">
        <pc:chgData name="Jeremy Clifton" userId="S::wec@woodfordec.onmicrosoft.com::b7121016-a606-4e59-9b8c-d8cabdc242a8" providerId="AD" clId="Web-{C2E72454-4F99-4F2E-08C2-F77ECFC319C7}" dt="2025-11-02T09:17:08.654" v="434"/>
        <pc:sldMkLst>
          <pc:docMk/>
          <pc:sldMk cId="3753142400" sldId="3564"/>
        </pc:sldMkLst>
      </pc:sldChg>
      <pc:sldChg chg="del">
        <pc:chgData name="Jeremy Clifton" userId="S::wec@woodfordec.onmicrosoft.com::b7121016-a606-4e59-9b8c-d8cabdc242a8" providerId="AD" clId="Web-{C2E72454-4F99-4F2E-08C2-F77ECFC319C7}" dt="2025-11-02T09:17:08.701" v="435"/>
        <pc:sldMkLst>
          <pc:docMk/>
          <pc:sldMk cId="4063360368" sldId="3565"/>
        </pc:sldMkLst>
      </pc:sldChg>
      <pc:sldChg chg="del">
        <pc:chgData name="Jeremy Clifton" userId="S::wec@woodfordec.onmicrosoft.com::b7121016-a606-4e59-9b8c-d8cabdc242a8" providerId="AD" clId="Web-{C2E72454-4F99-4F2E-08C2-F77ECFC319C7}" dt="2025-11-02T09:17:08.716" v="437"/>
        <pc:sldMkLst>
          <pc:docMk/>
          <pc:sldMk cId="3344958929" sldId="3566"/>
        </pc:sldMkLst>
      </pc:sldChg>
      <pc:sldChg chg="del">
        <pc:chgData name="Jeremy Clifton" userId="S::wec@woodfordec.onmicrosoft.com::b7121016-a606-4e59-9b8c-d8cabdc242a8" providerId="AD" clId="Web-{C2E72454-4F99-4F2E-08C2-F77ECFC319C7}" dt="2025-11-02T09:17:09.888" v="439"/>
        <pc:sldMkLst>
          <pc:docMk/>
          <pc:sldMk cId="188697006" sldId="3567"/>
        </pc:sldMkLst>
      </pc:sldChg>
      <pc:sldChg chg="del">
        <pc:chgData name="Jeremy Clifton" userId="S::wec@woodfordec.onmicrosoft.com::b7121016-a606-4e59-9b8c-d8cabdc242a8" providerId="AD" clId="Web-{C2E72454-4F99-4F2E-08C2-F77ECFC319C7}" dt="2025-11-02T09:17:09.872" v="438"/>
        <pc:sldMkLst>
          <pc:docMk/>
          <pc:sldMk cId="959456304" sldId="3568"/>
        </pc:sldMkLst>
      </pc:sldChg>
      <pc:sldChg chg="del">
        <pc:chgData name="Jeremy Clifton" userId="S::wec@woodfordec.onmicrosoft.com::b7121016-a606-4e59-9b8c-d8cabdc242a8" providerId="AD" clId="Web-{C2E72454-4F99-4F2E-08C2-F77ECFC319C7}" dt="2025-11-02T09:17:13.779" v="444"/>
        <pc:sldMkLst>
          <pc:docMk/>
          <pc:sldMk cId="1458017578" sldId="3569"/>
        </pc:sldMkLst>
      </pc:sldChg>
      <pc:sldChg chg="del">
        <pc:chgData name="Jeremy Clifton" userId="S::wec@woodfordec.onmicrosoft.com::b7121016-a606-4e59-9b8c-d8cabdc242a8" providerId="AD" clId="Web-{C2E72454-4F99-4F2E-08C2-F77ECFC319C7}" dt="2025-11-02T09:17:14.919" v="445"/>
        <pc:sldMkLst>
          <pc:docMk/>
          <pc:sldMk cId="2364155505" sldId="3570"/>
        </pc:sldMkLst>
      </pc:sldChg>
      <pc:sldChg chg="del">
        <pc:chgData name="Jeremy Clifton" userId="S::wec@woodfordec.onmicrosoft.com::b7121016-a606-4e59-9b8c-d8cabdc242a8" providerId="AD" clId="Web-{C2E72454-4F99-4F2E-08C2-F77ECFC319C7}" dt="2025-11-02T09:16:06.372" v="406"/>
        <pc:sldMkLst>
          <pc:docMk/>
          <pc:sldMk cId="1628706279" sldId="3572"/>
        </pc:sldMkLst>
      </pc:sldChg>
      <pc:sldChg chg="modSp">
        <pc:chgData name="Jeremy Clifton" userId="S::wec@woodfordec.onmicrosoft.com::b7121016-a606-4e59-9b8c-d8cabdc242a8" providerId="AD" clId="Web-{C2E72454-4F99-4F2E-08C2-F77ECFC319C7}" dt="2025-11-02T08:10:39.065" v="6" actId="20577"/>
        <pc:sldMkLst>
          <pc:docMk/>
          <pc:sldMk cId="550935150" sldId="3573"/>
        </pc:sldMkLst>
        <pc:spChg chg="mod">
          <ac:chgData name="Jeremy Clifton" userId="S::wec@woodfordec.onmicrosoft.com::b7121016-a606-4e59-9b8c-d8cabdc242a8" providerId="AD" clId="Web-{C2E72454-4F99-4F2E-08C2-F77ECFC319C7}" dt="2025-11-02T08:10:39.065" v="6" actId="20577"/>
          <ac:spMkLst>
            <pc:docMk/>
            <pc:sldMk cId="550935150" sldId="3573"/>
            <ac:spMk id="3" creationId="{30AD9A5A-6753-7109-E0EC-70A4C8E4C994}"/>
          </ac:spMkLst>
        </pc:spChg>
      </pc:sldChg>
      <pc:sldChg chg="addSp modSp">
        <pc:chgData name="Jeremy Clifton" userId="S::wec@woodfordec.onmicrosoft.com::b7121016-a606-4e59-9b8c-d8cabdc242a8" providerId="AD" clId="Web-{C2E72454-4F99-4F2E-08C2-F77ECFC319C7}" dt="2025-11-02T09:43:56.497" v="557" actId="14100"/>
        <pc:sldMkLst>
          <pc:docMk/>
          <pc:sldMk cId="2636553375" sldId="3578"/>
        </pc:sldMkLst>
        <pc:picChg chg="add mod">
          <ac:chgData name="Jeremy Clifton" userId="S::wec@woodfordec.onmicrosoft.com::b7121016-a606-4e59-9b8c-d8cabdc242a8" providerId="AD" clId="Web-{C2E72454-4F99-4F2E-08C2-F77ECFC319C7}" dt="2025-11-02T09:43:56.497" v="557" actId="14100"/>
          <ac:picMkLst>
            <pc:docMk/>
            <pc:sldMk cId="2636553375" sldId="3578"/>
            <ac:picMk id="2" creationId="{23C4AEF7-AE0C-D440-686A-6219AE535D21}"/>
          </ac:picMkLst>
        </pc:picChg>
      </pc:sldChg>
      <pc:sldChg chg="del">
        <pc:chgData name="Jeremy Clifton" userId="S::wec@woodfordec.onmicrosoft.com::b7121016-a606-4e59-9b8c-d8cabdc242a8" providerId="AD" clId="Web-{C2E72454-4F99-4F2E-08C2-F77ECFC319C7}" dt="2025-11-02T09:16:14.341" v="416"/>
        <pc:sldMkLst>
          <pc:docMk/>
          <pc:sldMk cId="2021769169" sldId="3580"/>
        </pc:sldMkLst>
      </pc:sldChg>
      <pc:sldChg chg="del">
        <pc:chgData name="Jeremy Clifton" userId="S::wec@woodfordec.onmicrosoft.com::b7121016-a606-4e59-9b8c-d8cabdc242a8" providerId="AD" clId="Web-{C2E72454-4F99-4F2E-08C2-F77ECFC319C7}" dt="2025-11-02T09:16:09.575" v="411"/>
        <pc:sldMkLst>
          <pc:docMk/>
          <pc:sldMk cId="1400745774" sldId="3581"/>
        </pc:sldMkLst>
      </pc:sldChg>
      <pc:sldChg chg="del">
        <pc:chgData name="Jeremy Clifton" userId="S::wec@woodfordec.onmicrosoft.com::b7121016-a606-4e59-9b8c-d8cabdc242a8" providerId="AD" clId="Web-{C2E72454-4F99-4F2E-08C2-F77ECFC319C7}" dt="2025-11-02T09:16:06.372" v="405"/>
        <pc:sldMkLst>
          <pc:docMk/>
          <pc:sldMk cId="3935626296" sldId="3582"/>
        </pc:sldMkLst>
      </pc:sldChg>
      <pc:sldChg chg="del">
        <pc:chgData name="Jeremy Clifton" userId="S::wec@woodfordec.onmicrosoft.com::b7121016-a606-4e59-9b8c-d8cabdc242a8" providerId="AD" clId="Web-{C2E72454-4F99-4F2E-08C2-F77ECFC319C7}" dt="2025-11-02T09:16:06.387" v="407"/>
        <pc:sldMkLst>
          <pc:docMk/>
          <pc:sldMk cId="4007809005" sldId="3583"/>
        </pc:sldMkLst>
      </pc:sldChg>
      <pc:sldChg chg="del">
        <pc:chgData name="Jeremy Clifton" userId="S::wec@woodfordec.onmicrosoft.com::b7121016-a606-4e59-9b8c-d8cabdc242a8" providerId="AD" clId="Web-{C2E72454-4F99-4F2E-08C2-F77ECFC319C7}" dt="2025-11-02T09:16:09.544" v="409"/>
        <pc:sldMkLst>
          <pc:docMk/>
          <pc:sldMk cId="2941210133" sldId="3584"/>
        </pc:sldMkLst>
      </pc:sldChg>
      <pc:sldChg chg="del">
        <pc:chgData name="Jeremy Clifton" userId="S::wec@woodfordec.onmicrosoft.com::b7121016-a606-4e59-9b8c-d8cabdc242a8" providerId="AD" clId="Web-{C2E72454-4F99-4F2E-08C2-F77ECFC319C7}" dt="2025-11-02T09:16:06.403" v="408"/>
        <pc:sldMkLst>
          <pc:docMk/>
          <pc:sldMk cId="2446907827" sldId="3585"/>
        </pc:sldMkLst>
      </pc:sldChg>
      <pc:sldChg chg="del">
        <pc:chgData name="Jeremy Clifton" userId="S::wec@woodfordec.onmicrosoft.com::b7121016-a606-4e59-9b8c-d8cabdc242a8" providerId="AD" clId="Web-{C2E72454-4F99-4F2E-08C2-F77ECFC319C7}" dt="2025-11-02T09:16:14.294" v="412"/>
        <pc:sldMkLst>
          <pc:docMk/>
          <pc:sldMk cId="3162493995" sldId="3586"/>
        </pc:sldMkLst>
      </pc:sldChg>
      <pc:sldChg chg="del">
        <pc:chgData name="Jeremy Clifton" userId="S::wec@woodfordec.onmicrosoft.com::b7121016-a606-4e59-9b8c-d8cabdc242a8" providerId="AD" clId="Web-{C2E72454-4F99-4F2E-08C2-F77ECFC319C7}" dt="2025-11-02T09:16:14.309" v="413"/>
        <pc:sldMkLst>
          <pc:docMk/>
          <pc:sldMk cId="2414899572" sldId="3587"/>
        </pc:sldMkLst>
      </pc:sldChg>
      <pc:sldChg chg="del">
        <pc:chgData name="Jeremy Clifton" userId="S::wec@woodfordec.onmicrosoft.com::b7121016-a606-4e59-9b8c-d8cabdc242a8" providerId="AD" clId="Web-{C2E72454-4F99-4F2E-08C2-F77ECFC319C7}" dt="2025-11-02T09:16:14.309" v="414"/>
        <pc:sldMkLst>
          <pc:docMk/>
          <pc:sldMk cId="798777104" sldId="3588"/>
        </pc:sldMkLst>
      </pc:sldChg>
      <pc:sldChg chg="del">
        <pc:chgData name="Jeremy Clifton" userId="S::wec@woodfordec.onmicrosoft.com::b7121016-a606-4e59-9b8c-d8cabdc242a8" providerId="AD" clId="Web-{C2E72454-4F99-4F2E-08C2-F77ECFC319C7}" dt="2025-11-02T09:16:14.325" v="415"/>
        <pc:sldMkLst>
          <pc:docMk/>
          <pc:sldMk cId="1181762269" sldId="3589"/>
        </pc:sldMkLst>
      </pc:sldChg>
      <pc:sldChg chg="del">
        <pc:chgData name="Jeremy Clifton" userId="S::wec@woodfordec.onmicrosoft.com::b7121016-a606-4e59-9b8c-d8cabdc242a8" providerId="AD" clId="Web-{C2E72454-4F99-4F2E-08C2-F77ECFC319C7}" dt="2025-11-02T09:16:14.356" v="418"/>
        <pc:sldMkLst>
          <pc:docMk/>
          <pc:sldMk cId="915353116" sldId="3590"/>
        </pc:sldMkLst>
      </pc:sldChg>
      <pc:sldChg chg="del">
        <pc:chgData name="Jeremy Clifton" userId="S::wec@woodfordec.onmicrosoft.com::b7121016-a606-4e59-9b8c-d8cabdc242a8" providerId="AD" clId="Web-{C2E72454-4F99-4F2E-08C2-F77ECFC319C7}" dt="2025-11-02T09:16:14.356" v="417"/>
        <pc:sldMkLst>
          <pc:docMk/>
          <pc:sldMk cId="2694258202" sldId="3591"/>
        </pc:sldMkLst>
      </pc:sldChg>
      <pc:sldChg chg="del">
        <pc:chgData name="Jeremy Clifton" userId="S::wec@woodfordec.onmicrosoft.com::b7121016-a606-4e59-9b8c-d8cabdc242a8" providerId="AD" clId="Web-{C2E72454-4F99-4F2E-08C2-F77ECFC319C7}" dt="2025-11-02T09:16:20.184" v="426"/>
        <pc:sldMkLst>
          <pc:docMk/>
          <pc:sldMk cId="2121041837" sldId="3592"/>
        </pc:sldMkLst>
      </pc:sldChg>
      <pc:sldChg chg="del">
        <pc:chgData name="Jeremy Clifton" userId="S::wec@woodfordec.onmicrosoft.com::b7121016-a606-4e59-9b8c-d8cabdc242a8" providerId="AD" clId="Web-{C2E72454-4F99-4F2E-08C2-F77ECFC319C7}" dt="2025-11-02T09:44:26.516" v="558"/>
        <pc:sldMkLst>
          <pc:docMk/>
          <pc:sldMk cId="483924201" sldId="3593"/>
        </pc:sldMkLst>
      </pc:sldChg>
      <pc:sldChg chg="del">
        <pc:chgData name="Jeremy Clifton" userId="S::wec@woodfordec.onmicrosoft.com::b7121016-a606-4e59-9b8c-d8cabdc242a8" providerId="AD" clId="Web-{C2E72454-4F99-4F2E-08C2-F77ECFC319C7}" dt="2025-11-02T10:02:49.242" v="620"/>
        <pc:sldMkLst>
          <pc:docMk/>
          <pc:sldMk cId="833798157" sldId="3595"/>
        </pc:sldMkLst>
      </pc:sldChg>
      <pc:sldChg chg="addSp modSp ord">
        <pc:chgData name="Jeremy Clifton" userId="S::wec@woodfordec.onmicrosoft.com::b7121016-a606-4e59-9b8c-d8cabdc242a8" providerId="AD" clId="Web-{C2E72454-4F99-4F2E-08C2-F77ECFC319C7}" dt="2025-11-02T08:57:22.199" v="283" actId="1076"/>
        <pc:sldMkLst>
          <pc:docMk/>
          <pc:sldMk cId="2413806208" sldId="3596"/>
        </pc:sldMkLst>
        <pc:spChg chg="mod">
          <ac:chgData name="Jeremy Clifton" userId="S::wec@woodfordec.onmicrosoft.com::b7121016-a606-4e59-9b8c-d8cabdc242a8" providerId="AD" clId="Web-{C2E72454-4F99-4F2E-08C2-F77ECFC319C7}" dt="2025-11-02T08:57:19.683" v="282" actId="20577"/>
          <ac:spMkLst>
            <pc:docMk/>
            <pc:sldMk cId="2413806208" sldId="3596"/>
            <ac:spMk id="3" creationId="{492686AA-672C-E6E3-AB24-C744F504734F}"/>
          </ac:spMkLst>
        </pc:spChg>
        <pc:picChg chg="add mod">
          <ac:chgData name="Jeremy Clifton" userId="S::wec@woodfordec.onmicrosoft.com::b7121016-a606-4e59-9b8c-d8cabdc242a8" providerId="AD" clId="Web-{C2E72454-4F99-4F2E-08C2-F77ECFC319C7}" dt="2025-11-02T08:57:22.199" v="283" actId="1076"/>
          <ac:picMkLst>
            <pc:docMk/>
            <pc:sldMk cId="2413806208" sldId="3596"/>
            <ac:picMk id="4" creationId="{3700B2A0-3650-A916-C495-E13D39D69CE2}"/>
          </ac:picMkLst>
        </pc:picChg>
      </pc:sldChg>
      <pc:sldChg chg="del">
        <pc:chgData name="Jeremy Clifton" userId="S::wec@woodfordec.onmicrosoft.com::b7121016-a606-4e59-9b8c-d8cabdc242a8" providerId="AD" clId="Web-{C2E72454-4F99-4F2E-08C2-F77ECFC319C7}" dt="2025-11-02T10:02:46.242" v="619"/>
        <pc:sldMkLst>
          <pc:docMk/>
          <pc:sldMk cId="3834108125" sldId="3598"/>
        </pc:sldMkLst>
      </pc:sldChg>
      <pc:sldChg chg="addSp delSp modSp">
        <pc:chgData name="Jeremy Clifton" userId="S::wec@woodfordec.onmicrosoft.com::b7121016-a606-4e59-9b8c-d8cabdc242a8" providerId="AD" clId="Web-{C2E72454-4F99-4F2E-08C2-F77ECFC319C7}" dt="2025-11-02T09:44:56.847" v="566" actId="1076"/>
        <pc:sldMkLst>
          <pc:docMk/>
          <pc:sldMk cId="1094676162" sldId="3599"/>
        </pc:sldMkLst>
        <pc:picChg chg="add del mod">
          <ac:chgData name="Jeremy Clifton" userId="S::wec@woodfordec.onmicrosoft.com::b7121016-a606-4e59-9b8c-d8cabdc242a8" providerId="AD" clId="Web-{C2E72454-4F99-4F2E-08C2-F77ECFC319C7}" dt="2025-11-02T09:44:47.221" v="562"/>
          <ac:picMkLst>
            <pc:docMk/>
            <pc:sldMk cId="1094676162" sldId="3599"/>
            <ac:picMk id="2" creationId="{9A6CD909-3CF6-EF3C-5BC0-73E4114AB5A4}"/>
          </ac:picMkLst>
        </pc:picChg>
        <pc:picChg chg="add mod">
          <ac:chgData name="Jeremy Clifton" userId="S::wec@woodfordec.onmicrosoft.com::b7121016-a606-4e59-9b8c-d8cabdc242a8" providerId="AD" clId="Web-{C2E72454-4F99-4F2E-08C2-F77ECFC319C7}" dt="2025-11-02T09:44:56.847" v="566" actId="1076"/>
          <ac:picMkLst>
            <pc:docMk/>
            <pc:sldMk cId="1094676162" sldId="3599"/>
            <ac:picMk id="3" creationId="{020BC8AA-5C6D-4241-23E7-FF8279997AB9}"/>
          </ac:picMkLst>
        </pc:picChg>
      </pc:sldChg>
      <pc:sldChg chg="del">
        <pc:chgData name="Jeremy Clifton" userId="S::wec@woodfordec.onmicrosoft.com::b7121016-a606-4e59-9b8c-d8cabdc242a8" providerId="AD" clId="Web-{C2E72454-4F99-4F2E-08C2-F77ECFC319C7}" dt="2025-11-02T09:16:20.122" v="420"/>
        <pc:sldMkLst>
          <pc:docMk/>
          <pc:sldMk cId="1866370136" sldId="3600"/>
        </pc:sldMkLst>
      </pc:sldChg>
      <pc:sldChg chg="del">
        <pc:chgData name="Jeremy Clifton" userId="S::wec@woodfordec.onmicrosoft.com::b7121016-a606-4e59-9b8c-d8cabdc242a8" providerId="AD" clId="Web-{C2E72454-4F99-4F2E-08C2-F77ECFC319C7}" dt="2025-11-02T09:16:20.184" v="425"/>
        <pc:sldMkLst>
          <pc:docMk/>
          <pc:sldMk cId="3006275308" sldId="3601"/>
        </pc:sldMkLst>
      </pc:sldChg>
      <pc:sldChg chg="del">
        <pc:chgData name="Jeremy Clifton" userId="S::wec@woodfordec.onmicrosoft.com::b7121016-a606-4e59-9b8c-d8cabdc242a8" providerId="AD" clId="Web-{C2E72454-4F99-4F2E-08C2-F77ECFC319C7}" dt="2025-11-02T09:16:20.169" v="424"/>
        <pc:sldMkLst>
          <pc:docMk/>
          <pc:sldMk cId="3223106125" sldId="3602"/>
        </pc:sldMkLst>
      </pc:sldChg>
      <pc:sldChg chg="del">
        <pc:chgData name="Jeremy Clifton" userId="S::wec@woodfordec.onmicrosoft.com::b7121016-a606-4e59-9b8c-d8cabdc242a8" providerId="AD" clId="Web-{C2E72454-4F99-4F2E-08C2-F77ECFC319C7}" dt="2025-11-02T09:16:20.153" v="423"/>
        <pc:sldMkLst>
          <pc:docMk/>
          <pc:sldMk cId="394254720" sldId="3603"/>
        </pc:sldMkLst>
      </pc:sldChg>
      <pc:sldChg chg="del">
        <pc:chgData name="Jeremy Clifton" userId="S::wec@woodfordec.onmicrosoft.com::b7121016-a606-4e59-9b8c-d8cabdc242a8" providerId="AD" clId="Web-{C2E72454-4F99-4F2E-08C2-F77ECFC319C7}" dt="2025-11-02T09:16:20.153" v="422"/>
        <pc:sldMkLst>
          <pc:docMk/>
          <pc:sldMk cId="1794892099" sldId="3604"/>
        </pc:sldMkLst>
      </pc:sldChg>
      <pc:sldChg chg="del">
        <pc:chgData name="Jeremy Clifton" userId="S::wec@woodfordec.onmicrosoft.com::b7121016-a606-4e59-9b8c-d8cabdc242a8" providerId="AD" clId="Web-{C2E72454-4F99-4F2E-08C2-F77ECFC319C7}" dt="2025-11-02T09:16:20.137" v="421"/>
        <pc:sldMkLst>
          <pc:docMk/>
          <pc:sldMk cId="1057700805" sldId="3605"/>
        </pc:sldMkLst>
      </pc:sldChg>
      <pc:sldChg chg="del">
        <pc:chgData name="Jeremy Clifton" userId="S::wec@woodfordec.onmicrosoft.com::b7121016-a606-4e59-9b8c-d8cabdc242a8" providerId="AD" clId="Web-{C2E72454-4F99-4F2E-08C2-F77ECFC319C7}" dt="2025-11-02T10:02:49.258" v="622"/>
        <pc:sldMkLst>
          <pc:docMk/>
          <pc:sldMk cId="3297505314" sldId="3606"/>
        </pc:sldMkLst>
      </pc:sldChg>
      <pc:sldChg chg="del">
        <pc:chgData name="Jeremy Clifton" userId="S::wec@woodfordec.onmicrosoft.com::b7121016-a606-4e59-9b8c-d8cabdc242a8" providerId="AD" clId="Web-{C2E72454-4F99-4F2E-08C2-F77ECFC319C7}" dt="2025-11-02T09:16:20.200" v="427"/>
        <pc:sldMkLst>
          <pc:docMk/>
          <pc:sldMk cId="3366353177" sldId="3607"/>
        </pc:sldMkLst>
      </pc:sldChg>
      <pc:sldChg chg="modSp">
        <pc:chgData name="Jeremy Clifton" userId="S::wec@woodfordec.onmicrosoft.com::b7121016-a606-4e59-9b8c-d8cabdc242a8" providerId="AD" clId="Web-{C2E72454-4F99-4F2E-08C2-F77ECFC319C7}" dt="2025-11-02T08:10:34.768" v="3" actId="20577"/>
        <pc:sldMkLst>
          <pc:docMk/>
          <pc:sldMk cId="1001645458" sldId="3609"/>
        </pc:sldMkLst>
        <pc:spChg chg="mod">
          <ac:chgData name="Jeremy Clifton" userId="S::wec@woodfordec.onmicrosoft.com::b7121016-a606-4e59-9b8c-d8cabdc242a8" providerId="AD" clId="Web-{C2E72454-4F99-4F2E-08C2-F77ECFC319C7}" dt="2025-11-02T08:10:34.768" v="3" actId="20577"/>
          <ac:spMkLst>
            <pc:docMk/>
            <pc:sldMk cId="1001645458" sldId="3609"/>
            <ac:spMk id="3" creationId="{EF6549B8-01C7-C8DB-E7DF-D3B6F6E1EDCD}"/>
          </ac:spMkLst>
        </pc:spChg>
      </pc:sldChg>
      <pc:sldChg chg="del">
        <pc:chgData name="Jeremy Clifton" userId="S::wec@woodfordec.onmicrosoft.com::b7121016-a606-4e59-9b8c-d8cabdc242a8" providerId="AD" clId="Web-{C2E72454-4F99-4F2E-08C2-F77ECFC319C7}" dt="2025-11-02T08:10:51.909" v="7"/>
        <pc:sldMkLst>
          <pc:docMk/>
          <pc:sldMk cId="4135166476" sldId="3614"/>
        </pc:sldMkLst>
      </pc:sldChg>
      <pc:sldChg chg="addSp modSp">
        <pc:chgData name="Jeremy Clifton" userId="S::wec@woodfordec.onmicrosoft.com::b7121016-a606-4e59-9b8c-d8cabdc242a8" providerId="AD" clId="Web-{C2E72454-4F99-4F2E-08C2-F77ECFC319C7}" dt="2025-11-02T08:32:48.830" v="89" actId="1076"/>
        <pc:sldMkLst>
          <pc:docMk/>
          <pc:sldMk cId="1913577957" sldId="3617"/>
        </pc:sldMkLst>
        <pc:picChg chg="add mod">
          <ac:chgData name="Jeremy Clifton" userId="S::wec@woodfordec.onmicrosoft.com::b7121016-a606-4e59-9b8c-d8cabdc242a8" providerId="AD" clId="Web-{C2E72454-4F99-4F2E-08C2-F77ECFC319C7}" dt="2025-11-02T08:32:48.830" v="89" actId="1076"/>
          <ac:picMkLst>
            <pc:docMk/>
            <pc:sldMk cId="1913577957" sldId="3617"/>
            <ac:picMk id="2" creationId="{0BAE1395-E31C-6C57-2D61-30325F6F4D16}"/>
          </ac:picMkLst>
        </pc:picChg>
      </pc:sldChg>
      <pc:sldChg chg="addSp delSp modSp">
        <pc:chgData name="Jeremy Clifton" userId="S::wec@woodfordec.onmicrosoft.com::b7121016-a606-4e59-9b8c-d8cabdc242a8" providerId="AD" clId="Web-{C2E72454-4F99-4F2E-08C2-F77ECFC319C7}" dt="2025-11-02T08:19:31.872" v="45" actId="1076"/>
        <pc:sldMkLst>
          <pc:docMk/>
          <pc:sldMk cId="4230714006" sldId="3618"/>
        </pc:sldMkLst>
        <pc:picChg chg="add del mod modCrop">
          <ac:chgData name="Jeremy Clifton" userId="S::wec@woodfordec.onmicrosoft.com::b7121016-a606-4e59-9b8c-d8cabdc242a8" providerId="AD" clId="Web-{C2E72454-4F99-4F2E-08C2-F77ECFC319C7}" dt="2025-11-02T08:18:59.934" v="37"/>
          <ac:picMkLst>
            <pc:docMk/>
            <pc:sldMk cId="4230714006" sldId="3618"/>
            <ac:picMk id="2" creationId="{6D2F327B-5A80-4555-F011-1DD153AF57CF}"/>
          </ac:picMkLst>
        </pc:picChg>
        <pc:picChg chg="add mod modCrop">
          <ac:chgData name="Jeremy Clifton" userId="S::wec@woodfordec.onmicrosoft.com::b7121016-a606-4e59-9b8c-d8cabdc242a8" providerId="AD" clId="Web-{C2E72454-4F99-4F2E-08C2-F77ECFC319C7}" dt="2025-11-02T08:19:31.872" v="45" actId="1076"/>
          <ac:picMkLst>
            <pc:docMk/>
            <pc:sldMk cId="4230714006" sldId="3618"/>
            <ac:picMk id="3" creationId="{16087D68-F5CA-9DBF-9F75-9EC8399A3FEC}"/>
          </ac:picMkLst>
        </pc:picChg>
      </pc:sldChg>
      <pc:sldChg chg="addSp modSp">
        <pc:chgData name="Jeremy Clifton" userId="S::wec@woodfordec.onmicrosoft.com::b7121016-a606-4e59-9b8c-d8cabdc242a8" providerId="AD" clId="Web-{C2E72454-4F99-4F2E-08C2-F77ECFC319C7}" dt="2025-11-02T08:13:25.505" v="24" actId="1076"/>
        <pc:sldMkLst>
          <pc:docMk/>
          <pc:sldMk cId="914081888" sldId="3619"/>
        </pc:sldMkLst>
        <pc:spChg chg="add mod">
          <ac:chgData name="Jeremy Clifton" userId="S::wec@woodfordec.onmicrosoft.com::b7121016-a606-4e59-9b8c-d8cabdc242a8" providerId="AD" clId="Web-{C2E72454-4F99-4F2E-08C2-F77ECFC319C7}" dt="2025-11-02T08:13:19.565" v="22" actId="1076"/>
          <ac:spMkLst>
            <pc:docMk/>
            <pc:sldMk cId="914081888" sldId="3619"/>
            <ac:spMk id="4" creationId="{A46AE0FC-73FD-66E0-CA43-CDF6209CF8ED}"/>
          </ac:spMkLst>
        </pc:spChg>
        <pc:picChg chg="add mod">
          <ac:chgData name="Jeremy Clifton" userId="S::wec@woodfordec.onmicrosoft.com::b7121016-a606-4e59-9b8c-d8cabdc242a8" providerId="AD" clId="Web-{C2E72454-4F99-4F2E-08C2-F77ECFC319C7}" dt="2025-11-02T08:13:25.505" v="24" actId="1076"/>
          <ac:picMkLst>
            <pc:docMk/>
            <pc:sldMk cId="914081888" sldId="3619"/>
            <ac:picMk id="2" creationId="{548B17EA-F4F7-B9CD-CE59-B3474E577323}"/>
          </ac:picMkLst>
        </pc:picChg>
      </pc:sldChg>
      <pc:sldChg chg="addSp modSp add ord replId">
        <pc:chgData name="Jeremy Clifton" userId="S::wec@woodfordec.onmicrosoft.com::b7121016-a606-4e59-9b8c-d8cabdc242a8" providerId="AD" clId="Web-{C2E72454-4F99-4F2E-08C2-F77ECFC319C7}" dt="2025-11-02T08:45:53.765" v="131" actId="1076"/>
        <pc:sldMkLst>
          <pc:docMk/>
          <pc:sldMk cId="4042191396" sldId="3620"/>
        </pc:sldMkLst>
        <pc:spChg chg="add mod">
          <ac:chgData name="Jeremy Clifton" userId="S::wec@woodfordec.onmicrosoft.com::b7121016-a606-4e59-9b8c-d8cabdc242a8" providerId="AD" clId="Web-{C2E72454-4F99-4F2E-08C2-F77ECFC319C7}" dt="2025-11-02T08:45:53.765" v="131" actId="1076"/>
          <ac:spMkLst>
            <pc:docMk/>
            <pc:sldMk cId="4042191396" sldId="3620"/>
            <ac:spMk id="4" creationId="{7F9F93D4-0F06-56B6-34B4-1CAE9EC90925}"/>
          </ac:spMkLst>
        </pc:spChg>
        <pc:picChg chg="add mod modCrop">
          <ac:chgData name="Jeremy Clifton" userId="S::wec@woodfordec.onmicrosoft.com::b7121016-a606-4e59-9b8c-d8cabdc242a8" providerId="AD" clId="Web-{C2E72454-4F99-4F2E-08C2-F77ECFC319C7}" dt="2025-11-02T08:27:31.982" v="82"/>
          <ac:picMkLst>
            <pc:docMk/>
            <pc:sldMk cId="4042191396" sldId="3620"/>
            <ac:picMk id="2" creationId="{EEE4A43E-E7ED-C2CB-9CF6-1B0067A665B9}"/>
          </ac:picMkLst>
        </pc:picChg>
      </pc:sldChg>
      <pc:sldChg chg="addSp modSp add replId">
        <pc:chgData name="Jeremy Clifton" userId="S::wec@woodfordec.onmicrosoft.com::b7121016-a606-4e59-9b8c-d8cabdc242a8" providerId="AD" clId="Web-{C2E72454-4F99-4F2E-08C2-F77ECFC319C7}" dt="2025-11-02T08:26:43.556" v="68" actId="1076"/>
        <pc:sldMkLst>
          <pc:docMk/>
          <pc:sldMk cId="3629802951" sldId="3621"/>
        </pc:sldMkLst>
        <pc:picChg chg="add mod">
          <ac:chgData name="Jeremy Clifton" userId="S::wec@woodfordec.onmicrosoft.com::b7121016-a606-4e59-9b8c-d8cabdc242a8" providerId="AD" clId="Web-{C2E72454-4F99-4F2E-08C2-F77ECFC319C7}" dt="2025-11-02T08:26:43.556" v="68" actId="1076"/>
          <ac:picMkLst>
            <pc:docMk/>
            <pc:sldMk cId="3629802951" sldId="3621"/>
            <ac:picMk id="2" creationId="{3D21BC87-A9CD-C0DF-46A0-D1A9A658F26F}"/>
          </ac:picMkLst>
        </pc:picChg>
      </pc:sldChg>
      <pc:sldChg chg="addSp modSp add replId">
        <pc:chgData name="Jeremy Clifton" userId="S::wec@woodfordec.onmicrosoft.com::b7121016-a606-4e59-9b8c-d8cabdc242a8" providerId="AD" clId="Web-{C2E72454-4F99-4F2E-08C2-F77ECFC319C7}" dt="2025-11-02T08:23:18.986" v="65" actId="14100"/>
        <pc:sldMkLst>
          <pc:docMk/>
          <pc:sldMk cId="4181485643" sldId="3622"/>
        </pc:sldMkLst>
        <pc:picChg chg="add mod">
          <ac:chgData name="Jeremy Clifton" userId="S::wec@woodfordec.onmicrosoft.com::b7121016-a606-4e59-9b8c-d8cabdc242a8" providerId="AD" clId="Web-{C2E72454-4F99-4F2E-08C2-F77ECFC319C7}" dt="2025-11-02T08:23:18.986" v="65" actId="14100"/>
          <ac:picMkLst>
            <pc:docMk/>
            <pc:sldMk cId="4181485643" sldId="3622"/>
            <ac:picMk id="2" creationId="{B306D576-730C-3D64-35C5-CC04930BC388}"/>
          </ac:picMkLst>
        </pc:picChg>
      </pc:sldChg>
      <pc:sldChg chg="addSp modSp add replId">
        <pc:chgData name="Jeremy Clifton" userId="S::wec@woodfordec.onmicrosoft.com::b7121016-a606-4e59-9b8c-d8cabdc242a8" providerId="AD" clId="Web-{C2E72454-4F99-4F2E-08C2-F77ECFC319C7}" dt="2025-11-02T08:22:04.015" v="61" actId="1076"/>
        <pc:sldMkLst>
          <pc:docMk/>
          <pc:sldMk cId="3892974233" sldId="3623"/>
        </pc:sldMkLst>
        <pc:picChg chg="add mod">
          <ac:chgData name="Jeremy Clifton" userId="S::wec@woodfordec.onmicrosoft.com::b7121016-a606-4e59-9b8c-d8cabdc242a8" providerId="AD" clId="Web-{C2E72454-4F99-4F2E-08C2-F77ECFC319C7}" dt="2025-11-02T08:22:04.015" v="61" actId="1076"/>
          <ac:picMkLst>
            <pc:docMk/>
            <pc:sldMk cId="3892974233" sldId="3623"/>
            <ac:picMk id="2" creationId="{20E3B6B4-39B9-A522-0D65-0248B336B77A}"/>
          </ac:picMkLst>
        </pc:picChg>
      </pc:sldChg>
      <pc:sldChg chg="addSp modSp add replId">
        <pc:chgData name="Jeremy Clifton" userId="S::wec@woodfordec.onmicrosoft.com::b7121016-a606-4e59-9b8c-d8cabdc242a8" providerId="AD" clId="Web-{C2E72454-4F99-4F2E-08C2-F77ECFC319C7}" dt="2025-11-02T08:20:28.420" v="48" actId="1076"/>
        <pc:sldMkLst>
          <pc:docMk/>
          <pc:sldMk cId="1013744469" sldId="3624"/>
        </pc:sldMkLst>
        <pc:picChg chg="add mod">
          <ac:chgData name="Jeremy Clifton" userId="S::wec@woodfordec.onmicrosoft.com::b7121016-a606-4e59-9b8c-d8cabdc242a8" providerId="AD" clId="Web-{C2E72454-4F99-4F2E-08C2-F77ECFC319C7}" dt="2025-11-02T08:20:28.420" v="48" actId="1076"/>
          <ac:picMkLst>
            <pc:docMk/>
            <pc:sldMk cId="1013744469" sldId="3624"/>
            <ac:picMk id="2" creationId="{A63D50DE-B042-A691-FEBE-74AD83A55479}"/>
          </ac:picMkLst>
        </pc:picChg>
      </pc:sldChg>
      <pc:sldChg chg="addSp delSp modSp add replId">
        <pc:chgData name="Jeremy Clifton" userId="S::wec@woodfordec.onmicrosoft.com::b7121016-a606-4e59-9b8c-d8cabdc242a8" providerId="AD" clId="Web-{C2E72454-4F99-4F2E-08C2-F77ECFC319C7}" dt="2025-11-02T08:50:33.136" v="197"/>
        <pc:sldMkLst>
          <pc:docMk/>
          <pc:sldMk cId="4130242717" sldId="3625"/>
        </pc:sldMkLst>
        <pc:spChg chg="add mod">
          <ac:chgData name="Jeremy Clifton" userId="S::wec@woodfordec.onmicrosoft.com::b7121016-a606-4e59-9b8c-d8cabdc242a8" providerId="AD" clId="Web-{C2E72454-4F99-4F2E-08C2-F77ECFC319C7}" dt="2025-11-02T08:48:37.711" v="181" actId="14100"/>
          <ac:spMkLst>
            <pc:docMk/>
            <pc:sldMk cId="4130242717" sldId="3625"/>
            <ac:spMk id="5" creationId="{B5EEAEB6-C8C3-96DA-9A47-8E5A2746921B}"/>
          </ac:spMkLst>
        </pc:spChg>
        <pc:spChg chg="add del mod">
          <ac:chgData name="Jeremy Clifton" userId="S::wec@woodfordec.onmicrosoft.com::b7121016-a606-4e59-9b8c-d8cabdc242a8" providerId="AD" clId="Web-{C2E72454-4F99-4F2E-08C2-F77ECFC319C7}" dt="2025-11-02T08:49:10.634" v="186"/>
          <ac:spMkLst>
            <pc:docMk/>
            <pc:sldMk cId="4130242717" sldId="3625"/>
            <ac:spMk id="6" creationId="{4B184742-FE5B-6FBE-82FF-7A6D45FAEEC3}"/>
          </ac:spMkLst>
        </pc:spChg>
        <pc:spChg chg="add del mod">
          <ac:chgData name="Jeremy Clifton" userId="S::wec@woodfordec.onmicrosoft.com::b7121016-a606-4e59-9b8c-d8cabdc242a8" providerId="AD" clId="Web-{C2E72454-4F99-4F2E-08C2-F77ECFC319C7}" dt="2025-11-02T08:50:33.136" v="197"/>
          <ac:spMkLst>
            <pc:docMk/>
            <pc:sldMk cId="4130242717" sldId="3625"/>
            <ac:spMk id="7" creationId="{AD513371-623E-83DF-324E-4E19953AB371}"/>
          </ac:spMkLst>
        </pc:spChg>
        <pc:picChg chg="add mod">
          <ac:chgData name="Jeremy Clifton" userId="S::wec@woodfordec.onmicrosoft.com::b7121016-a606-4e59-9b8c-d8cabdc242a8" providerId="AD" clId="Web-{C2E72454-4F99-4F2E-08C2-F77ECFC319C7}" dt="2025-11-02T08:50:25.307" v="193" actId="1076"/>
          <ac:picMkLst>
            <pc:docMk/>
            <pc:sldMk cId="4130242717" sldId="3625"/>
            <ac:picMk id="3" creationId="{F0B4ED64-3326-214E-4F4D-3035AB08F14B}"/>
          </ac:picMkLst>
        </pc:picChg>
      </pc:sldChg>
      <pc:sldChg chg="addSp delSp modSp add replId">
        <pc:chgData name="Jeremy Clifton" userId="S::wec@woodfordec.onmicrosoft.com::b7121016-a606-4e59-9b8c-d8cabdc242a8" providerId="AD" clId="Web-{C2E72454-4F99-4F2E-08C2-F77ECFC319C7}" dt="2025-11-02T08:46:16.985" v="144" actId="1076"/>
        <pc:sldMkLst>
          <pc:docMk/>
          <pc:sldMk cId="976960453" sldId="3626"/>
        </pc:sldMkLst>
        <pc:spChg chg="add mod">
          <ac:chgData name="Jeremy Clifton" userId="S::wec@woodfordec.onmicrosoft.com::b7121016-a606-4e59-9b8c-d8cabdc242a8" providerId="AD" clId="Web-{C2E72454-4F99-4F2E-08C2-F77ECFC319C7}" dt="2025-11-02T08:46:14.485" v="143" actId="1076"/>
          <ac:spMkLst>
            <pc:docMk/>
            <pc:sldMk cId="976960453" sldId="3626"/>
            <ac:spMk id="5" creationId="{496E7C7A-BB98-4F59-800F-DA64562008C3}"/>
          </ac:spMkLst>
        </pc:spChg>
        <pc:picChg chg="add del mod">
          <ac:chgData name="Jeremy Clifton" userId="S::wec@woodfordec.onmicrosoft.com::b7121016-a606-4e59-9b8c-d8cabdc242a8" providerId="AD" clId="Web-{C2E72454-4F99-4F2E-08C2-F77ECFC319C7}" dt="2025-11-02T08:45:28.653" v="124"/>
          <ac:picMkLst>
            <pc:docMk/>
            <pc:sldMk cId="976960453" sldId="3626"/>
            <ac:picMk id="2" creationId="{F8B74781-8764-57EE-391A-7046CFF911DE}"/>
          </ac:picMkLst>
        </pc:picChg>
        <pc:picChg chg="add mod">
          <ac:chgData name="Jeremy Clifton" userId="S::wec@woodfordec.onmicrosoft.com::b7121016-a606-4e59-9b8c-d8cabdc242a8" providerId="AD" clId="Web-{C2E72454-4F99-4F2E-08C2-F77ECFC319C7}" dt="2025-11-02T08:46:16.985" v="144" actId="1076"/>
          <ac:picMkLst>
            <pc:docMk/>
            <pc:sldMk cId="976960453" sldId="3626"/>
            <ac:picMk id="3" creationId="{1FC9197F-269F-937D-7ECE-B9D533ACDB64}"/>
          </ac:picMkLst>
        </pc:picChg>
      </pc:sldChg>
      <pc:sldChg chg="addSp delSp modSp add replId">
        <pc:chgData name="Jeremy Clifton" userId="S::wec@woodfordec.onmicrosoft.com::b7121016-a606-4e59-9b8c-d8cabdc242a8" providerId="AD" clId="Web-{C2E72454-4F99-4F2E-08C2-F77ECFC319C7}" dt="2025-11-02T08:39:15.820" v="122"/>
        <pc:sldMkLst>
          <pc:docMk/>
          <pc:sldMk cId="3465602065" sldId="3627"/>
        </pc:sldMkLst>
        <pc:picChg chg="add del mod">
          <ac:chgData name="Jeremy Clifton" userId="S::wec@woodfordec.onmicrosoft.com::b7121016-a606-4e59-9b8c-d8cabdc242a8" providerId="AD" clId="Web-{C2E72454-4F99-4F2E-08C2-F77ECFC319C7}" dt="2025-11-02T08:36:22.470" v="98"/>
          <ac:picMkLst>
            <pc:docMk/>
            <pc:sldMk cId="3465602065" sldId="3627"/>
            <ac:picMk id="2" creationId="{C74B6709-D7DF-3EAA-65DB-2AD897EF1245}"/>
          </ac:picMkLst>
        </pc:picChg>
        <pc:picChg chg="add del mod">
          <ac:chgData name="Jeremy Clifton" userId="S::wec@woodfordec.onmicrosoft.com::b7121016-a606-4e59-9b8c-d8cabdc242a8" providerId="AD" clId="Web-{C2E72454-4F99-4F2E-08C2-F77ECFC319C7}" dt="2025-11-02T08:39:12.882" v="120"/>
          <ac:picMkLst>
            <pc:docMk/>
            <pc:sldMk cId="3465602065" sldId="3627"/>
            <ac:picMk id="3" creationId="{21E019F4-84F2-FF20-44B6-7CB6A7B02232}"/>
          </ac:picMkLst>
        </pc:picChg>
        <pc:picChg chg="add del mod">
          <ac:chgData name="Jeremy Clifton" userId="S::wec@woodfordec.onmicrosoft.com::b7121016-a606-4e59-9b8c-d8cabdc242a8" providerId="AD" clId="Web-{C2E72454-4F99-4F2E-08C2-F77ECFC319C7}" dt="2025-11-02T08:39:15.820" v="122"/>
          <ac:picMkLst>
            <pc:docMk/>
            <pc:sldMk cId="3465602065" sldId="3627"/>
            <ac:picMk id="4" creationId="{48F74D85-E7E0-2B55-E8A3-99C1A04F0943}"/>
          </ac:picMkLst>
        </pc:picChg>
        <pc:picChg chg="add del mod">
          <ac:chgData name="Jeremy Clifton" userId="S::wec@woodfordec.onmicrosoft.com::b7121016-a606-4e59-9b8c-d8cabdc242a8" providerId="AD" clId="Web-{C2E72454-4F99-4F2E-08C2-F77ECFC319C7}" dt="2025-11-02T08:39:12.241" v="117"/>
          <ac:picMkLst>
            <pc:docMk/>
            <pc:sldMk cId="3465602065" sldId="3627"/>
            <ac:picMk id="5" creationId="{A2AE9E3C-67B5-76FA-757D-44ED7A22238F}"/>
          </ac:picMkLst>
        </pc:picChg>
      </pc:sldChg>
      <pc:sldChg chg="add replId">
        <pc:chgData name="Jeremy Clifton" userId="S::wec@woodfordec.onmicrosoft.com::b7121016-a606-4e59-9b8c-d8cabdc242a8" providerId="AD" clId="Web-{C2E72454-4F99-4F2E-08C2-F77ECFC319C7}" dt="2025-11-02T08:33:00.720" v="93"/>
        <pc:sldMkLst>
          <pc:docMk/>
          <pc:sldMk cId="1972259571" sldId="3628"/>
        </pc:sldMkLst>
      </pc:sldChg>
      <pc:sldChg chg="add replId">
        <pc:chgData name="Jeremy Clifton" userId="S::wec@woodfordec.onmicrosoft.com::b7121016-a606-4e59-9b8c-d8cabdc242a8" providerId="AD" clId="Web-{C2E72454-4F99-4F2E-08C2-F77ECFC319C7}" dt="2025-11-02T08:33:00.892" v="94"/>
        <pc:sldMkLst>
          <pc:docMk/>
          <pc:sldMk cId="689441104" sldId="3629"/>
        </pc:sldMkLst>
      </pc:sldChg>
      <pc:sldChg chg="addSp modSp add replId">
        <pc:chgData name="Jeremy Clifton" userId="S::wec@woodfordec.onmicrosoft.com::b7121016-a606-4e59-9b8c-d8cabdc242a8" providerId="AD" clId="Web-{C2E72454-4F99-4F2E-08C2-F77ECFC319C7}" dt="2025-11-02T09:43:19.664" v="553" actId="1076"/>
        <pc:sldMkLst>
          <pc:docMk/>
          <pc:sldMk cId="4105701004" sldId="3630"/>
        </pc:sldMkLst>
        <pc:picChg chg="add mod">
          <ac:chgData name="Jeremy Clifton" userId="S::wec@woodfordec.onmicrosoft.com::b7121016-a606-4e59-9b8c-d8cabdc242a8" providerId="AD" clId="Web-{C2E72454-4F99-4F2E-08C2-F77ECFC319C7}" dt="2025-11-02T09:43:19.664" v="553" actId="1076"/>
          <ac:picMkLst>
            <pc:docMk/>
            <pc:sldMk cId="4105701004" sldId="3630"/>
            <ac:picMk id="2" creationId="{F98A9359-B5DA-D3F0-868E-A0828099D443}"/>
          </ac:picMkLst>
        </pc:picChg>
      </pc:sldChg>
      <pc:sldChg chg="addSp modSp add replId">
        <pc:chgData name="Jeremy Clifton" userId="S::wec@woodfordec.onmicrosoft.com::b7121016-a606-4e59-9b8c-d8cabdc242a8" providerId="AD" clId="Web-{C2E72454-4F99-4F2E-08C2-F77ECFC319C7}" dt="2025-11-02T09:33:52.237" v="501" actId="1076"/>
        <pc:sldMkLst>
          <pc:docMk/>
          <pc:sldMk cId="1822302597" sldId="3631"/>
        </pc:sldMkLst>
        <pc:spChg chg="add mod">
          <ac:chgData name="Jeremy Clifton" userId="S::wec@woodfordec.onmicrosoft.com::b7121016-a606-4e59-9b8c-d8cabdc242a8" providerId="AD" clId="Web-{C2E72454-4F99-4F2E-08C2-F77ECFC319C7}" dt="2025-11-02T09:33:47.268" v="499" actId="20577"/>
          <ac:spMkLst>
            <pc:docMk/>
            <pc:sldMk cId="1822302597" sldId="3631"/>
            <ac:spMk id="3" creationId="{B7D4C51E-07D9-F02D-0426-B839C8E7251A}"/>
          </ac:spMkLst>
        </pc:spChg>
        <pc:picChg chg="add mod modCrop">
          <ac:chgData name="Jeremy Clifton" userId="S::wec@woodfordec.onmicrosoft.com::b7121016-a606-4e59-9b8c-d8cabdc242a8" providerId="AD" clId="Web-{C2E72454-4F99-4F2E-08C2-F77ECFC319C7}" dt="2025-11-02T09:33:52.237" v="501" actId="1076"/>
          <ac:picMkLst>
            <pc:docMk/>
            <pc:sldMk cId="1822302597" sldId="3631"/>
            <ac:picMk id="4" creationId="{C4A315A7-3DF8-85C3-F012-6CE4CC3027D4}"/>
          </ac:picMkLst>
        </pc:picChg>
      </pc:sldChg>
      <pc:sldChg chg="addSp modSp add replId">
        <pc:chgData name="Jeremy Clifton" userId="S::wec@woodfordec.onmicrosoft.com::b7121016-a606-4e59-9b8c-d8cabdc242a8" providerId="AD" clId="Web-{C2E72454-4F99-4F2E-08C2-F77ECFC319C7}" dt="2025-11-02T09:13:50.380" v="402" actId="14100"/>
        <pc:sldMkLst>
          <pc:docMk/>
          <pc:sldMk cId="2517374594" sldId="3632"/>
        </pc:sldMkLst>
        <pc:picChg chg="add mod">
          <ac:chgData name="Jeremy Clifton" userId="S::wec@woodfordec.onmicrosoft.com::b7121016-a606-4e59-9b8c-d8cabdc242a8" providerId="AD" clId="Web-{C2E72454-4F99-4F2E-08C2-F77ECFC319C7}" dt="2025-11-02T09:13:50.380" v="402" actId="14100"/>
          <ac:picMkLst>
            <pc:docMk/>
            <pc:sldMk cId="2517374594" sldId="3632"/>
            <ac:picMk id="2" creationId="{564CD9D7-19CE-460C-46E9-10639063795D}"/>
          </ac:picMkLst>
        </pc:picChg>
      </pc:sldChg>
      <pc:sldChg chg="add replId">
        <pc:chgData name="Jeremy Clifton" userId="S::wec@woodfordec.onmicrosoft.com::b7121016-a606-4e59-9b8c-d8cabdc242a8" providerId="AD" clId="Web-{C2E72454-4F99-4F2E-08C2-F77ECFC319C7}" dt="2025-11-02T08:48:00.225" v="148"/>
        <pc:sldMkLst>
          <pc:docMk/>
          <pc:sldMk cId="853587495" sldId="3633"/>
        </pc:sldMkLst>
      </pc:sldChg>
      <pc:sldChg chg="addSp add ord replId">
        <pc:chgData name="Jeremy Clifton" userId="S::wec@woodfordec.onmicrosoft.com::b7121016-a606-4e59-9b8c-d8cabdc242a8" providerId="AD" clId="Web-{C2E72454-4F99-4F2E-08C2-F77ECFC319C7}" dt="2025-11-02T09:10:46.998" v="399"/>
        <pc:sldMkLst>
          <pc:docMk/>
          <pc:sldMk cId="2838836010" sldId="3634"/>
        </pc:sldMkLst>
        <pc:picChg chg="add">
          <ac:chgData name="Jeremy Clifton" userId="S::wec@woodfordec.onmicrosoft.com::b7121016-a606-4e59-9b8c-d8cabdc242a8" providerId="AD" clId="Web-{C2E72454-4F99-4F2E-08C2-F77ECFC319C7}" dt="2025-11-02T09:10:25.012" v="398"/>
          <ac:picMkLst>
            <pc:docMk/>
            <pc:sldMk cId="2838836010" sldId="3634"/>
            <ac:picMk id="3" creationId="{9175701B-CC26-6860-5660-34DD8D244428}"/>
          </ac:picMkLst>
        </pc:picChg>
      </pc:sldChg>
      <pc:sldChg chg="add replId">
        <pc:chgData name="Jeremy Clifton" userId="S::wec@woodfordec.onmicrosoft.com::b7121016-a606-4e59-9b8c-d8cabdc242a8" providerId="AD" clId="Web-{C2E72454-4F99-4F2E-08C2-F77ECFC319C7}" dt="2025-11-02T08:50:26.823" v="195"/>
        <pc:sldMkLst>
          <pc:docMk/>
          <pc:sldMk cId="882689547" sldId="3635"/>
        </pc:sldMkLst>
      </pc:sldChg>
      <pc:sldChg chg="addSp modSp add replId">
        <pc:chgData name="Jeremy Clifton" userId="S::wec@woodfordec.onmicrosoft.com::b7121016-a606-4e59-9b8c-d8cabdc242a8" providerId="AD" clId="Web-{C2E72454-4F99-4F2E-08C2-F77ECFC319C7}" dt="2025-11-02T08:51:36.949" v="229" actId="20577"/>
        <pc:sldMkLst>
          <pc:docMk/>
          <pc:sldMk cId="3483015318" sldId="3636"/>
        </pc:sldMkLst>
        <pc:spChg chg="add mod">
          <ac:chgData name="Jeremy Clifton" userId="S::wec@woodfordec.onmicrosoft.com::b7121016-a606-4e59-9b8c-d8cabdc242a8" providerId="AD" clId="Web-{C2E72454-4F99-4F2E-08C2-F77ECFC319C7}" dt="2025-11-02T08:51:36.949" v="229" actId="20577"/>
          <ac:spMkLst>
            <pc:docMk/>
            <pc:sldMk cId="3483015318" sldId="3636"/>
            <ac:spMk id="2" creationId="{BB43EE39-279C-F8F5-9142-2A7FA27637B8}"/>
          </ac:spMkLst>
        </pc:spChg>
        <pc:spChg chg="mod">
          <ac:chgData name="Jeremy Clifton" userId="S::wec@woodfordec.onmicrosoft.com::b7121016-a606-4e59-9b8c-d8cabdc242a8" providerId="AD" clId="Web-{C2E72454-4F99-4F2E-08C2-F77ECFC319C7}" dt="2025-11-02T08:51:25.058" v="224" actId="1076"/>
          <ac:spMkLst>
            <pc:docMk/>
            <pc:sldMk cId="3483015318" sldId="3636"/>
            <ac:spMk id="7" creationId="{0BF77250-2CF1-8923-D06D-E0C26065213B}"/>
          </ac:spMkLst>
        </pc:spChg>
        <pc:picChg chg="mod">
          <ac:chgData name="Jeremy Clifton" userId="S::wec@woodfordec.onmicrosoft.com::b7121016-a606-4e59-9b8c-d8cabdc242a8" providerId="AD" clId="Web-{C2E72454-4F99-4F2E-08C2-F77ECFC319C7}" dt="2025-11-02T08:51:10.589" v="218" actId="14100"/>
          <ac:picMkLst>
            <pc:docMk/>
            <pc:sldMk cId="3483015318" sldId="3636"/>
            <ac:picMk id="3" creationId="{46325BF3-3742-C011-F1CC-74AE55E26C82}"/>
          </ac:picMkLst>
        </pc:picChg>
      </pc:sldChg>
      <pc:sldChg chg="add replId">
        <pc:chgData name="Jeremy Clifton" userId="S::wec@woodfordec.onmicrosoft.com::b7121016-a606-4e59-9b8c-d8cabdc242a8" providerId="AD" clId="Web-{C2E72454-4F99-4F2E-08C2-F77ECFC319C7}" dt="2025-11-02T08:51:27.777" v="225"/>
        <pc:sldMkLst>
          <pc:docMk/>
          <pc:sldMk cId="1332189612" sldId="3637"/>
        </pc:sldMkLst>
      </pc:sldChg>
      <pc:sldChg chg="add replId">
        <pc:chgData name="Jeremy Clifton" userId="S::wec@woodfordec.onmicrosoft.com::b7121016-a606-4e59-9b8c-d8cabdc242a8" providerId="AD" clId="Web-{C2E72454-4F99-4F2E-08C2-F77ECFC319C7}" dt="2025-11-02T08:51:34.715" v="228"/>
        <pc:sldMkLst>
          <pc:docMk/>
          <pc:sldMk cId="1341197627" sldId="3638"/>
        </pc:sldMkLst>
      </pc:sldChg>
      <pc:sldChg chg="addSp delSp modSp add ord replId">
        <pc:chgData name="Jeremy Clifton" userId="S::wec@woodfordec.onmicrosoft.com::b7121016-a606-4e59-9b8c-d8cabdc242a8" providerId="AD" clId="Web-{C2E72454-4F99-4F2E-08C2-F77ECFC319C7}" dt="2025-11-02T08:54:38.620" v="250" actId="1076"/>
        <pc:sldMkLst>
          <pc:docMk/>
          <pc:sldMk cId="3915194130" sldId="3639"/>
        </pc:sldMkLst>
        <pc:spChg chg="mod">
          <ac:chgData name="Jeremy Clifton" userId="S::wec@woodfordec.onmicrosoft.com::b7121016-a606-4e59-9b8c-d8cabdc242a8" providerId="AD" clId="Web-{C2E72454-4F99-4F2E-08C2-F77ECFC319C7}" dt="2025-11-02T08:53:44.392" v="233" actId="20577"/>
          <ac:spMkLst>
            <pc:docMk/>
            <pc:sldMk cId="3915194130" sldId="3639"/>
            <ac:spMk id="5" creationId="{8376118D-EEAA-A3C2-1D2B-9A3C3E0B76A3}"/>
          </ac:spMkLst>
        </pc:spChg>
        <pc:picChg chg="add del mod">
          <ac:chgData name="Jeremy Clifton" userId="S::wec@woodfordec.onmicrosoft.com::b7121016-a606-4e59-9b8c-d8cabdc242a8" providerId="AD" clId="Web-{C2E72454-4F99-4F2E-08C2-F77ECFC319C7}" dt="2025-11-02T08:54:34.166" v="247"/>
          <ac:picMkLst>
            <pc:docMk/>
            <pc:sldMk cId="3915194130" sldId="3639"/>
            <ac:picMk id="2" creationId="{6836BAF4-5A38-2380-5478-1D3613E56CF9}"/>
          </ac:picMkLst>
        </pc:picChg>
        <pc:picChg chg="mod">
          <ac:chgData name="Jeremy Clifton" userId="S::wec@woodfordec.onmicrosoft.com::b7121016-a606-4e59-9b8c-d8cabdc242a8" providerId="AD" clId="Web-{C2E72454-4F99-4F2E-08C2-F77ECFC319C7}" dt="2025-11-02T08:54:38.620" v="250" actId="1076"/>
          <ac:picMkLst>
            <pc:docMk/>
            <pc:sldMk cId="3915194130" sldId="3639"/>
            <ac:picMk id="3" creationId="{44A87B00-C537-49F9-34BD-46274B4E5631}"/>
          </ac:picMkLst>
        </pc:picChg>
      </pc:sldChg>
      <pc:sldChg chg="modSp add replId">
        <pc:chgData name="Jeremy Clifton" userId="S::wec@woodfordec.onmicrosoft.com::b7121016-a606-4e59-9b8c-d8cabdc242a8" providerId="AD" clId="Web-{C2E72454-4F99-4F2E-08C2-F77ECFC319C7}" dt="2025-11-02T08:57:04.663" v="273" actId="1076"/>
        <pc:sldMkLst>
          <pc:docMk/>
          <pc:sldMk cId="1996809415" sldId="3640"/>
        </pc:sldMkLst>
        <pc:picChg chg="mod">
          <ac:chgData name="Jeremy Clifton" userId="S::wec@woodfordec.onmicrosoft.com::b7121016-a606-4e59-9b8c-d8cabdc242a8" providerId="AD" clId="Web-{C2E72454-4F99-4F2E-08C2-F77ECFC319C7}" dt="2025-11-02T08:57:04.663" v="273" actId="1076"/>
          <ac:picMkLst>
            <pc:docMk/>
            <pc:sldMk cId="1996809415" sldId="3640"/>
            <ac:picMk id="2" creationId="{E145648C-6749-51C1-C4B7-F171F04F98FB}"/>
          </ac:picMkLst>
        </pc:picChg>
      </pc:sldChg>
      <pc:sldChg chg="delSp modSp add ord replId">
        <pc:chgData name="Jeremy Clifton" userId="S::wec@woodfordec.onmicrosoft.com::b7121016-a606-4e59-9b8c-d8cabdc242a8" providerId="AD" clId="Web-{C2E72454-4F99-4F2E-08C2-F77ECFC319C7}" dt="2025-11-02T09:04:52.508" v="397" actId="20577"/>
        <pc:sldMkLst>
          <pc:docMk/>
          <pc:sldMk cId="3447280750" sldId="3641"/>
        </pc:sldMkLst>
        <pc:spChg chg="mod">
          <ac:chgData name="Jeremy Clifton" userId="S::wec@woodfordec.onmicrosoft.com::b7121016-a606-4e59-9b8c-d8cabdc242a8" providerId="AD" clId="Web-{C2E72454-4F99-4F2E-08C2-F77ECFC319C7}" dt="2025-11-02T09:04:52.508" v="397" actId="20577"/>
          <ac:spMkLst>
            <pc:docMk/>
            <pc:sldMk cId="3447280750" sldId="3641"/>
            <ac:spMk id="5" creationId="{1BE4DFDB-FD81-4331-60CD-2DF238B0714B}"/>
          </ac:spMkLst>
        </pc:spChg>
        <pc:picChg chg="del">
          <ac:chgData name="Jeremy Clifton" userId="S::wec@woodfordec.onmicrosoft.com::b7121016-a606-4e59-9b8c-d8cabdc242a8" providerId="AD" clId="Web-{C2E72454-4F99-4F2E-08C2-F77ECFC319C7}" dt="2025-11-02T09:03:33.421" v="325"/>
          <ac:picMkLst>
            <pc:docMk/>
            <pc:sldMk cId="3447280750" sldId="3641"/>
            <ac:picMk id="3" creationId="{883B7F2C-4C2C-F39E-C752-C9809281398E}"/>
          </ac:picMkLst>
        </pc:picChg>
      </pc:sldChg>
      <pc:sldChg chg="add replId">
        <pc:chgData name="Jeremy Clifton" userId="S::wec@woodfordec.onmicrosoft.com::b7121016-a606-4e59-9b8c-d8cabdc242a8" providerId="AD" clId="Web-{C2E72454-4F99-4F2E-08C2-F77ECFC319C7}" dt="2025-11-02T09:04:43.961" v="391"/>
        <pc:sldMkLst>
          <pc:docMk/>
          <pc:sldMk cId="2938027992" sldId="3642"/>
        </pc:sldMkLst>
      </pc:sldChg>
      <pc:sldChg chg="add replId">
        <pc:chgData name="Jeremy Clifton" userId="S::wec@woodfordec.onmicrosoft.com::b7121016-a606-4e59-9b8c-d8cabdc242a8" providerId="AD" clId="Web-{C2E72454-4F99-4F2E-08C2-F77ECFC319C7}" dt="2025-11-02T09:04:49.258" v="394"/>
        <pc:sldMkLst>
          <pc:docMk/>
          <pc:sldMk cId="1781649064" sldId="3643"/>
        </pc:sldMkLst>
      </pc:sldChg>
      <pc:sldChg chg="add ord replId">
        <pc:chgData name="Jeremy Clifton" userId="S::wec@woodfordec.onmicrosoft.com::b7121016-a606-4e59-9b8c-d8cabdc242a8" providerId="AD" clId="Web-{C2E72454-4F99-4F2E-08C2-F77ECFC319C7}" dt="2025-11-02T09:15:53.778" v="404"/>
        <pc:sldMkLst>
          <pc:docMk/>
          <pc:sldMk cId="3577106705" sldId="3644"/>
        </pc:sldMkLst>
      </pc:sldChg>
      <pc:sldChg chg="add ord replId">
        <pc:chgData name="Jeremy Clifton" userId="S::wec@woodfordec.onmicrosoft.com::b7121016-a606-4e59-9b8c-d8cabdc242a8" providerId="AD" clId="Web-{C2E72454-4F99-4F2E-08C2-F77ECFC319C7}" dt="2025-11-02T09:18:29.321" v="447"/>
        <pc:sldMkLst>
          <pc:docMk/>
          <pc:sldMk cId="408339437" sldId="3645"/>
        </pc:sldMkLst>
      </pc:sldChg>
      <pc:sldChg chg="add ord replId">
        <pc:chgData name="Jeremy Clifton" userId="S::wec@woodfordec.onmicrosoft.com::b7121016-a606-4e59-9b8c-d8cabdc242a8" providerId="AD" clId="Web-{C2E72454-4F99-4F2E-08C2-F77ECFC319C7}" dt="2025-11-02T09:18:53.105" v="450"/>
        <pc:sldMkLst>
          <pc:docMk/>
          <pc:sldMk cId="3165138348" sldId="3646"/>
        </pc:sldMkLst>
      </pc:sldChg>
      <pc:sldChg chg="modSp add replId">
        <pc:chgData name="Jeremy Clifton" userId="S::wec@woodfordec.onmicrosoft.com::b7121016-a606-4e59-9b8c-d8cabdc242a8" providerId="AD" clId="Web-{C2E72454-4F99-4F2E-08C2-F77ECFC319C7}" dt="2025-11-02T09:32:15.782" v="460" actId="20577"/>
        <pc:sldMkLst>
          <pc:docMk/>
          <pc:sldMk cId="2717841472" sldId="3647"/>
        </pc:sldMkLst>
        <pc:spChg chg="mod">
          <ac:chgData name="Jeremy Clifton" userId="S::wec@woodfordec.onmicrosoft.com::b7121016-a606-4e59-9b8c-d8cabdc242a8" providerId="AD" clId="Web-{C2E72454-4F99-4F2E-08C2-F77ECFC319C7}" dt="2025-11-02T09:32:15.782" v="460" actId="20577"/>
          <ac:spMkLst>
            <pc:docMk/>
            <pc:sldMk cId="2717841472" sldId="3647"/>
            <ac:spMk id="3" creationId="{B427FAE2-CC5D-ED80-8262-DFCC02ACB3B3}"/>
          </ac:spMkLst>
        </pc:spChg>
      </pc:sldChg>
      <pc:sldChg chg="addSp delSp modSp add replId">
        <pc:chgData name="Jeremy Clifton" userId="S::wec@woodfordec.onmicrosoft.com::b7121016-a606-4e59-9b8c-d8cabdc242a8" providerId="AD" clId="Web-{C2E72454-4F99-4F2E-08C2-F77ECFC319C7}" dt="2025-11-02T09:40:16.108" v="547" actId="1076"/>
        <pc:sldMkLst>
          <pc:docMk/>
          <pc:sldMk cId="2343037122" sldId="3648"/>
        </pc:sldMkLst>
        <pc:spChg chg="mod">
          <ac:chgData name="Jeremy Clifton" userId="S::wec@woodfordec.onmicrosoft.com::b7121016-a606-4e59-9b8c-d8cabdc242a8" providerId="AD" clId="Web-{C2E72454-4F99-4F2E-08C2-F77ECFC319C7}" dt="2025-11-02T09:34:27.957" v="510" actId="20577"/>
          <ac:spMkLst>
            <pc:docMk/>
            <pc:sldMk cId="2343037122" sldId="3648"/>
            <ac:spMk id="3" creationId="{3CBFB780-FDB4-9BE9-96D2-473751BC480B}"/>
          </ac:spMkLst>
        </pc:spChg>
        <pc:picChg chg="add mod">
          <ac:chgData name="Jeremy Clifton" userId="S::wec@woodfordec.onmicrosoft.com::b7121016-a606-4e59-9b8c-d8cabdc242a8" providerId="AD" clId="Web-{C2E72454-4F99-4F2E-08C2-F77ECFC319C7}" dt="2025-11-02T09:40:16.108" v="547" actId="1076"/>
          <ac:picMkLst>
            <pc:docMk/>
            <pc:sldMk cId="2343037122" sldId="3648"/>
            <ac:picMk id="2" creationId="{B1F15BC5-D9D9-6720-C21C-3A751C52F10A}"/>
          </ac:picMkLst>
        </pc:picChg>
        <pc:picChg chg="del">
          <ac:chgData name="Jeremy Clifton" userId="S::wec@woodfordec.onmicrosoft.com::b7121016-a606-4e59-9b8c-d8cabdc242a8" providerId="AD" clId="Web-{C2E72454-4F99-4F2E-08C2-F77ECFC319C7}" dt="2025-11-02T09:33:54.331" v="502"/>
          <ac:picMkLst>
            <pc:docMk/>
            <pc:sldMk cId="2343037122" sldId="3648"/>
            <ac:picMk id="4" creationId="{F73C8597-8874-8BA2-2276-4B46C7EDC4AB}"/>
          </ac:picMkLst>
        </pc:picChg>
        <pc:picChg chg="add del mod">
          <ac:chgData name="Jeremy Clifton" userId="S::wec@woodfordec.onmicrosoft.com::b7121016-a606-4e59-9b8c-d8cabdc242a8" providerId="AD" clId="Web-{C2E72454-4F99-4F2E-08C2-F77ECFC319C7}" dt="2025-11-02T09:40:14.874" v="546"/>
          <ac:picMkLst>
            <pc:docMk/>
            <pc:sldMk cId="2343037122" sldId="3648"/>
            <ac:picMk id="5" creationId="{2D6DA345-7E35-6CA4-5925-958F43CF0D78}"/>
          </ac:picMkLst>
        </pc:picChg>
      </pc:sldChg>
      <pc:sldChg chg="addSp delSp modSp add ord replId">
        <pc:chgData name="Jeremy Clifton" userId="S::wec@woodfordec.onmicrosoft.com::b7121016-a606-4e59-9b8c-d8cabdc242a8" providerId="AD" clId="Web-{C2E72454-4F99-4F2E-08C2-F77ECFC319C7}" dt="2025-11-02T09:38:56.464" v="523" actId="1076"/>
        <pc:sldMkLst>
          <pc:docMk/>
          <pc:sldMk cId="2396002103" sldId="3649"/>
        </pc:sldMkLst>
        <pc:spChg chg="mod">
          <ac:chgData name="Jeremy Clifton" userId="S::wec@woodfordec.onmicrosoft.com::b7121016-a606-4e59-9b8c-d8cabdc242a8" providerId="AD" clId="Web-{C2E72454-4F99-4F2E-08C2-F77ECFC319C7}" dt="2025-11-02T09:38:50.104" v="519" actId="20577"/>
          <ac:spMkLst>
            <pc:docMk/>
            <pc:sldMk cId="2396002103" sldId="3649"/>
            <ac:spMk id="3" creationId="{66EF5E5E-FE89-C017-9E88-9492A955AF98}"/>
          </ac:spMkLst>
        </pc:spChg>
        <pc:picChg chg="add mod">
          <ac:chgData name="Jeremy Clifton" userId="S::wec@woodfordec.onmicrosoft.com::b7121016-a606-4e59-9b8c-d8cabdc242a8" providerId="AD" clId="Web-{C2E72454-4F99-4F2E-08C2-F77ECFC319C7}" dt="2025-11-02T09:38:56.464" v="523" actId="1076"/>
          <ac:picMkLst>
            <pc:docMk/>
            <pc:sldMk cId="2396002103" sldId="3649"/>
            <ac:picMk id="2" creationId="{6FE56621-4CC4-F533-60A0-7F51FFBE0E53}"/>
          </ac:picMkLst>
        </pc:picChg>
        <pc:picChg chg="del">
          <ac:chgData name="Jeremy Clifton" userId="S::wec@woodfordec.onmicrosoft.com::b7121016-a606-4e59-9b8c-d8cabdc242a8" providerId="AD" clId="Web-{C2E72454-4F99-4F2E-08C2-F77ECFC319C7}" dt="2025-11-02T09:38:51.104" v="520"/>
          <ac:picMkLst>
            <pc:docMk/>
            <pc:sldMk cId="2396002103" sldId="3649"/>
            <ac:picMk id="4" creationId="{EC3F35C2-1CAC-6654-F1AA-B6BD38096F2F}"/>
          </ac:picMkLst>
        </pc:picChg>
      </pc:sldChg>
      <pc:sldChg chg="addSp delSp modSp add ord replId">
        <pc:chgData name="Jeremy Clifton" userId="S::wec@woodfordec.onmicrosoft.com::b7121016-a606-4e59-9b8c-d8cabdc242a8" providerId="AD" clId="Web-{C2E72454-4F99-4F2E-08C2-F77ECFC319C7}" dt="2025-11-02T09:40:09.905" v="545" actId="14100"/>
        <pc:sldMkLst>
          <pc:docMk/>
          <pc:sldMk cId="3361967297" sldId="3650"/>
        </pc:sldMkLst>
        <pc:spChg chg="mod">
          <ac:chgData name="Jeremy Clifton" userId="S::wec@woodfordec.onmicrosoft.com::b7121016-a606-4e59-9b8c-d8cabdc242a8" providerId="AD" clId="Web-{C2E72454-4F99-4F2E-08C2-F77ECFC319C7}" dt="2025-11-02T09:39:50.201" v="537" actId="20577"/>
          <ac:spMkLst>
            <pc:docMk/>
            <pc:sldMk cId="3361967297" sldId="3650"/>
            <ac:spMk id="3" creationId="{10CD37BF-A2E2-BFA1-1722-101762C4AA13}"/>
          </ac:spMkLst>
        </pc:spChg>
        <pc:picChg chg="del">
          <ac:chgData name="Jeremy Clifton" userId="S::wec@woodfordec.onmicrosoft.com::b7121016-a606-4e59-9b8c-d8cabdc242a8" providerId="AD" clId="Web-{C2E72454-4F99-4F2E-08C2-F77ECFC319C7}" dt="2025-11-02T09:39:50.717" v="538"/>
          <ac:picMkLst>
            <pc:docMk/>
            <pc:sldMk cId="3361967297" sldId="3650"/>
            <ac:picMk id="2" creationId="{224B87B1-8F07-8D39-6968-EB9DE6BB50A6}"/>
          </ac:picMkLst>
        </pc:picChg>
        <pc:picChg chg="add mod">
          <ac:chgData name="Jeremy Clifton" userId="S::wec@woodfordec.onmicrosoft.com::b7121016-a606-4e59-9b8c-d8cabdc242a8" providerId="AD" clId="Web-{C2E72454-4F99-4F2E-08C2-F77ECFC319C7}" dt="2025-11-02T09:40:09.905" v="545" actId="14100"/>
          <ac:picMkLst>
            <pc:docMk/>
            <pc:sldMk cId="3361967297" sldId="3650"/>
            <ac:picMk id="5" creationId="{DF028037-B272-8356-9814-33C65F7F89C3}"/>
          </ac:picMkLst>
        </pc:picChg>
      </pc:sldChg>
      <pc:sldChg chg="add ord replId">
        <pc:chgData name="Jeremy Clifton" userId="S::wec@woodfordec.onmicrosoft.com::b7121016-a606-4e59-9b8c-d8cabdc242a8" providerId="AD" clId="Web-{C2E72454-4F99-4F2E-08C2-F77ECFC319C7}" dt="2025-11-02T09:56:54.455" v="568"/>
        <pc:sldMkLst>
          <pc:docMk/>
          <pc:sldMk cId="4171358914" sldId="3651"/>
        </pc:sldMkLst>
      </pc:sldChg>
      <pc:sldChg chg="addSp delSp modSp add ord replId">
        <pc:chgData name="Jeremy Clifton" userId="S::wec@woodfordec.onmicrosoft.com::b7121016-a606-4e59-9b8c-d8cabdc242a8" providerId="AD" clId="Web-{C2E72454-4F99-4F2E-08C2-F77ECFC319C7}" dt="2025-11-02T09:58:16.285" v="587" actId="1076"/>
        <pc:sldMkLst>
          <pc:docMk/>
          <pc:sldMk cId="3360763802" sldId="3652"/>
        </pc:sldMkLst>
        <pc:spChg chg="mod">
          <ac:chgData name="Jeremy Clifton" userId="S::wec@woodfordec.onmicrosoft.com::b7121016-a606-4e59-9b8c-d8cabdc242a8" providerId="AD" clId="Web-{C2E72454-4F99-4F2E-08C2-F77ECFC319C7}" dt="2025-11-02T09:57:19.159" v="580" actId="20577"/>
          <ac:spMkLst>
            <pc:docMk/>
            <pc:sldMk cId="3360763802" sldId="3652"/>
            <ac:spMk id="3" creationId="{0382F540-2CF6-A4DB-03B8-F488EA2E0651}"/>
          </ac:spMkLst>
        </pc:spChg>
        <pc:picChg chg="del">
          <ac:chgData name="Jeremy Clifton" userId="S::wec@woodfordec.onmicrosoft.com::b7121016-a606-4e59-9b8c-d8cabdc242a8" providerId="AD" clId="Web-{C2E72454-4F99-4F2E-08C2-F77ECFC319C7}" dt="2025-11-02T09:57:19.909" v="581"/>
          <ac:picMkLst>
            <pc:docMk/>
            <pc:sldMk cId="3360763802" sldId="3652"/>
            <ac:picMk id="2" creationId="{C01563F6-4D23-19D0-D76D-734D00D6FFAD}"/>
          </ac:picMkLst>
        </pc:picChg>
        <pc:picChg chg="add del mod">
          <ac:chgData name="Jeremy Clifton" userId="S::wec@woodfordec.onmicrosoft.com::b7121016-a606-4e59-9b8c-d8cabdc242a8" providerId="AD" clId="Web-{C2E72454-4F99-4F2E-08C2-F77ECFC319C7}" dt="2025-11-02T09:58:05.519" v="584"/>
          <ac:picMkLst>
            <pc:docMk/>
            <pc:sldMk cId="3360763802" sldId="3652"/>
            <ac:picMk id="4" creationId="{0F8B5D39-B30D-3B35-F87D-580A0B905208}"/>
          </ac:picMkLst>
        </pc:picChg>
        <pc:picChg chg="add mod">
          <ac:chgData name="Jeremy Clifton" userId="S::wec@woodfordec.onmicrosoft.com::b7121016-a606-4e59-9b8c-d8cabdc242a8" providerId="AD" clId="Web-{C2E72454-4F99-4F2E-08C2-F77ECFC319C7}" dt="2025-11-02T09:58:16.285" v="587" actId="1076"/>
          <ac:picMkLst>
            <pc:docMk/>
            <pc:sldMk cId="3360763802" sldId="3652"/>
            <ac:picMk id="5" creationId="{9B15CD47-B83A-AC1F-6A92-4B66406DB35A}"/>
          </ac:picMkLst>
        </pc:picChg>
      </pc:sldChg>
      <pc:sldChg chg="addSp delSp modSp add ord replId">
        <pc:chgData name="Jeremy Clifton" userId="S::wec@woodfordec.onmicrosoft.com::b7121016-a606-4e59-9b8c-d8cabdc242a8" providerId="AD" clId="Web-{C2E72454-4F99-4F2E-08C2-F77ECFC319C7}" dt="2025-11-02T10:00:48.767" v="618" actId="1076"/>
        <pc:sldMkLst>
          <pc:docMk/>
          <pc:sldMk cId="2424472230" sldId="3653"/>
        </pc:sldMkLst>
        <pc:spChg chg="mod">
          <ac:chgData name="Jeremy Clifton" userId="S::wec@woodfordec.onmicrosoft.com::b7121016-a606-4e59-9b8c-d8cabdc242a8" providerId="AD" clId="Web-{C2E72454-4F99-4F2E-08C2-F77ECFC319C7}" dt="2025-11-02T10:00:38.374" v="615" actId="20577"/>
          <ac:spMkLst>
            <pc:docMk/>
            <pc:sldMk cId="2424472230" sldId="3653"/>
            <ac:spMk id="3" creationId="{99130B6D-CC77-3682-25F3-4D02787EC385}"/>
          </ac:spMkLst>
        </pc:spChg>
        <pc:picChg chg="add mod">
          <ac:chgData name="Jeremy Clifton" userId="S::wec@woodfordec.onmicrosoft.com::b7121016-a606-4e59-9b8c-d8cabdc242a8" providerId="AD" clId="Web-{C2E72454-4F99-4F2E-08C2-F77ECFC319C7}" dt="2025-11-02T10:00:48.767" v="618" actId="1076"/>
          <ac:picMkLst>
            <pc:docMk/>
            <pc:sldMk cId="2424472230" sldId="3653"/>
            <ac:picMk id="2" creationId="{D0FA3B71-A6BE-F410-2050-DF768A0DC846}"/>
          </ac:picMkLst>
        </pc:picChg>
        <pc:picChg chg="del">
          <ac:chgData name="Jeremy Clifton" userId="S::wec@woodfordec.onmicrosoft.com::b7121016-a606-4e59-9b8c-d8cabdc242a8" providerId="AD" clId="Web-{C2E72454-4F99-4F2E-08C2-F77ECFC319C7}" dt="2025-11-02T10:00:41.124" v="616"/>
          <ac:picMkLst>
            <pc:docMk/>
            <pc:sldMk cId="2424472230" sldId="3653"/>
            <ac:picMk id="5" creationId="{522C25EE-40F5-D9B9-7DAF-E47F148C5340}"/>
          </ac:picMkLst>
        </pc:picChg>
      </pc:sldChg>
    </pc:docChg>
  </pc:docChgLst>
  <pc:docChgLst>
    <pc:chgData name="Jeremy Clifton" userId="S::wec@woodfordec.onmicrosoft.com::b7121016-a606-4e59-9b8c-d8cabdc242a8" providerId="AD" clId="Web-{1B38D7BF-ABDE-A474-3BB8-A6B63AE40A8D}"/>
    <pc:docChg chg="addSld modSld">
      <pc:chgData name="Jeremy Clifton" userId="S::wec@woodfordec.onmicrosoft.com::b7121016-a606-4e59-9b8c-d8cabdc242a8" providerId="AD" clId="Web-{1B38D7BF-ABDE-A474-3BB8-A6B63AE40A8D}" dt="2025-10-25T13:00:03.137" v="90"/>
      <pc:docMkLst>
        <pc:docMk/>
      </pc:docMkLst>
    </pc:docChg>
  </pc:docChgLst>
  <pc:docChgLst>
    <pc:chgData name="Jeremy Clifton" userId="S::wec@woodfordec.onmicrosoft.com::b7121016-a606-4e59-9b8c-d8cabdc242a8" providerId="AD" clId="Web-{649EEE9C-44B0-D44C-7F4E-6AC1CE5C31E8}"/>
    <pc:docChg chg="addSld delSld modSld sldOrd">
      <pc:chgData name="Jeremy Clifton" userId="S::wec@woodfordec.onmicrosoft.com::b7121016-a606-4e59-9b8c-d8cabdc242a8" providerId="AD" clId="Web-{649EEE9C-44B0-D44C-7F4E-6AC1CE5C31E8}" dt="2025-10-11T16:47:38.962" v="209" actId="20577"/>
      <pc:docMkLst>
        <pc:docMk/>
      </pc:docMkLst>
    </pc:docChg>
  </pc:docChgLst>
  <pc:docChgLst>
    <pc:chgData name="Jeremy Clifton" userId="S::wec@woodfordec.onmicrosoft.com::b7121016-a606-4e59-9b8c-d8cabdc242a8" providerId="AD" clId="Web-{F124527C-F46E-60CB-B343-2BC0750E1656}"/>
    <pc:docChg chg="addSld delSld modSld sldOrd">
      <pc:chgData name="Jeremy Clifton" userId="S::wec@woodfordec.onmicrosoft.com::b7121016-a606-4e59-9b8c-d8cabdc242a8" providerId="AD" clId="Web-{F124527C-F46E-60CB-B343-2BC0750E1656}" dt="2025-10-12T07:16:02.625" v="332" actId="20577"/>
      <pc:docMkLst>
        <pc:docMk/>
      </pc:docMkLst>
    </pc:docChg>
  </pc:docChgLst>
  <pc:docChgLst>
    <pc:chgData name="Jeremy Clifton" userId="S::wec@woodfordec.onmicrosoft.com::b7121016-a606-4e59-9b8c-d8cabdc242a8" providerId="AD" clId="Web-{7550D428-EBDA-7B53-46C2-3ABDECCE009E}"/>
    <pc:docChg chg="addSld delSld modSld sldOrd">
      <pc:chgData name="Jeremy Clifton" userId="S::wec@woodfordec.onmicrosoft.com::b7121016-a606-4e59-9b8c-d8cabdc242a8" providerId="AD" clId="Web-{7550D428-EBDA-7B53-46C2-3ABDECCE009E}" dt="2025-10-26T10:03:58.164" v="251"/>
      <pc:docMkLst>
        <pc:docMk/>
      </pc:docMkLst>
      <pc:sldChg chg="modSp add replId">
        <pc:chgData name="Jeremy Clifton" userId="S::wec@woodfordec.onmicrosoft.com::b7121016-a606-4e59-9b8c-d8cabdc242a8" providerId="AD" clId="Web-{7550D428-EBDA-7B53-46C2-3ABDECCE009E}" dt="2025-10-26T09:26:19.727" v="72" actId="20577"/>
        <pc:sldMkLst>
          <pc:docMk/>
          <pc:sldMk cId="2413806208" sldId="3596"/>
        </pc:sldMkLst>
        <pc:spChg chg="mod">
          <ac:chgData name="Jeremy Clifton" userId="S::wec@woodfordec.onmicrosoft.com::b7121016-a606-4e59-9b8c-d8cabdc242a8" providerId="AD" clId="Web-{7550D428-EBDA-7B53-46C2-3ABDECCE009E}" dt="2025-10-26T09:26:19.727" v="72" actId="20577"/>
          <ac:spMkLst>
            <pc:docMk/>
            <pc:sldMk cId="2413806208" sldId="3596"/>
            <ac:spMk id="3" creationId="{492686AA-672C-E6E3-AB24-C744F504734F}"/>
          </ac:spMkLst>
        </pc:spChg>
      </pc:sldChg>
      <pc:sldChg chg="add replId">
        <pc:chgData name="Jeremy Clifton" userId="S::wec@woodfordec.onmicrosoft.com::b7121016-a606-4e59-9b8c-d8cabdc242a8" providerId="AD" clId="Web-{7550D428-EBDA-7B53-46C2-3ABDECCE009E}" dt="2025-10-26T09:40:52.330" v="75"/>
        <pc:sldMkLst>
          <pc:docMk/>
          <pc:sldMk cId="1094676162" sldId="35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03/11/2025</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F23B5-3E63-4248-9393-5DCE9F5782DE}"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F23B5-3E63-4248-9393-5DCE9F5782DE}"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F23B5-3E63-4248-9393-5DCE9F5782DE}" type="datetimeFigureOut">
              <a:rPr lang="en-GB" smtClean="0"/>
              <a:t>03/11/2025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F23B5-3E63-4248-9393-5DCE9F5782DE}" type="datetimeFigureOut">
              <a:rPr lang="en-GB" smtClean="0"/>
              <a:t>03/11/2025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03/11/2025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03/11/2025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B17D-59D0-04DC-BA1B-0BBB337B8D2F}"/>
            </a:ext>
          </a:extLst>
        </p:cNvPr>
        <p:cNvGrpSpPr/>
        <p:nvPr/>
      </p:nvGrpSpPr>
      <p:grpSpPr>
        <a:xfrm>
          <a:off x="0" y="0"/>
          <a:ext cx="0" cy="0"/>
          <a:chOff x="0" y="0"/>
          <a:chExt cx="0" cy="0"/>
        </a:xfrm>
      </p:grpSpPr>
      <p:pic>
        <p:nvPicPr>
          <p:cNvPr id="2" name="Picture 1" descr="Key Differences between Water Filtration and Purification Explained - ETR  Laboratories, Inc.">
            <a:extLst>
              <a:ext uri="{FF2B5EF4-FFF2-40B4-BE49-F238E27FC236}">
                <a16:creationId xmlns:a16="http://schemas.microsoft.com/office/drawing/2014/main" id="{548B17EA-F4F7-B9CD-CE59-B3474E577323}"/>
              </a:ext>
            </a:extLst>
          </p:cNvPr>
          <p:cNvPicPr>
            <a:picLocks noChangeAspect="1"/>
          </p:cNvPicPr>
          <p:nvPr/>
        </p:nvPicPr>
        <p:blipFill>
          <a:blip r:embed="rId2"/>
          <a:stretch>
            <a:fillRect/>
          </a:stretch>
        </p:blipFill>
        <p:spPr>
          <a:xfrm>
            <a:off x="2205790" y="387517"/>
            <a:ext cx="7489659" cy="4990098"/>
          </a:xfrm>
          <a:prstGeom prst="rect">
            <a:avLst/>
          </a:prstGeom>
        </p:spPr>
      </p:pic>
      <p:sp>
        <p:nvSpPr>
          <p:cNvPr id="4" name="TextBox 3">
            <a:extLst>
              <a:ext uri="{FF2B5EF4-FFF2-40B4-BE49-F238E27FC236}">
                <a16:creationId xmlns:a16="http://schemas.microsoft.com/office/drawing/2014/main" id="{A46AE0FC-73FD-66E0-CA43-CDF6209CF8ED}"/>
              </a:ext>
            </a:extLst>
          </p:cNvPr>
          <p:cNvSpPr txBox="1"/>
          <p:nvPr/>
        </p:nvSpPr>
        <p:spPr>
          <a:xfrm>
            <a:off x="3687868" y="5438770"/>
            <a:ext cx="56444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ea typeface="Calibri"/>
                <a:cs typeface="Calibri"/>
              </a:rPr>
              <a:t>purification</a:t>
            </a:r>
            <a:endParaRPr lang="en-US" dirty="0"/>
          </a:p>
        </p:txBody>
      </p:sp>
    </p:spTree>
    <p:extLst>
      <p:ext uri="{BB962C8B-B14F-4D97-AF65-F5344CB8AC3E}">
        <p14:creationId xmlns:p14="http://schemas.microsoft.com/office/powerpoint/2010/main" val="91408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8720-A720-BD9B-0036-A3CDCCB917D0}"/>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1FC9197F-269F-937D-7ECE-B9D533ACDB64}"/>
              </a:ext>
            </a:extLst>
          </p:cNvPr>
          <p:cNvPicPr>
            <a:picLocks noChangeAspect="1"/>
          </p:cNvPicPr>
          <p:nvPr/>
        </p:nvPicPr>
        <p:blipFill>
          <a:blip r:embed="rId2"/>
          <a:stretch>
            <a:fillRect/>
          </a:stretch>
        </p:blipFill>
        <p:spPr>
          <a:xfrm>
            <a:off x="656724" y="1711492"/>
            <a:ext cx="6356685" cy="3565357"/>
          </a:xfrm>
          <a:prstGeom prst="rect">
            <a:avLst/>
          </a:prstGeom>
        </p:spPr>
      </p:pic>
      <p:sp>
        <p:nvSpPr>
          <p:cNvPr id="5" name="TextBox 4">
            <a:extLst>
              <a:ext uri="{FF2B5EF4-FFF2-40B4-BE49-F238E27FC236}">
                <a16:creationId xmlns:a16="http://schemas.microsoft.com/office/drawing/2014/main" id="{496E7C7A-BB98-4F59-800F-DA64562008C3}"/>
              </a:ext>
            </a:extLst>
          </p:cNvPr>
          <p:cNvSpPr txBox="1"/>
          <p:nvPr/>
        </p:nvSpPr>
        <p:spPr>
          <a:xfrm>
            <a:off x="7477817" y="2150138"/>
            <a:ext cx="389986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dirty="0">
                <a:solidFill>
                  <a:schemeClr val="bg1"/>
                </a:solidFill>
                <a:ea typeface="Calibri"/>
                <a:cs typeface="Calibri"/>
              </a:rPr>
              <a:t>suffering hurts</a:t>
            </a:r>
            <a:endParaRPr lang="en-US"/>
          </a:p>
        </p:txBody>
      </p:sp>
    </p:spTree>
    <p:extLst>
      <p:ext uri="{BB962C8B-B14F-4D97-AF65-F5344CB8AC3E}">
        <p14:creationId xmlns:p14="http://schemas.microsoft.com/office/powerpoint/2010/main" val="97696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9659F-7C06-E15F-F593-CF4E07E8ED64}"/>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F0B4ED64-3326-214E-4F4D-3035AB08F14B}"/>
              </a:ext>
            </a:extLst>
          </p:cNvPr>
          <p:cNvPicPr>
            <a:picLocks noChangeAspect="1"/>
          </p:cNvPicPr>
          <p:nvPr/>
        </p:nvPicPr>
        <p:blipFill>
          <a:blip r:embed="rId2"/>
          <a:stretch>
            <a:fillRect/>
          </a:stretch>
        </p:blipFill>
        <p:spPr>
          <a:xfrm>
            <a:off x="2210803" y="1891966"/>
            <a:ext cx="7760368" cy="4307304"/>
          </a:xfrm>
          <a:prstGeom prst="rect">
            <a:avLst/>
          </a:prstGeom>
        </p:spPr>
      </p:pic>
      <p:sp>
        <p:nvSpPr>
          <p:cNvPr id="5" name="TextBox 4">
            <a:extLst>
              <a:ext uri="{FF2B5EF4-FFF2-40B4-BE49-F238E27FC236}">
                <a16:creationId xmlns:a16="http://schemas.microsoft.com/office/drawing/2014/main" id="{B5EEAEB6-C8C3-96DA-9A47-8E5A2746921B}"/>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world says...</a:t>
            </a:r>
            <a:endParaRPr lang="en-US" sz="600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413024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98A4-0081-D12A-204D-CE97EFD05DCC}"/>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1C4B9459-54D9-7697-F4B7-4FBADCD4C6F6}"/>
              </a:ext>
            </a:extLst>
          </p:cNvPr>
          <p:cNvPicPr>
            <a:picLocks noChangeAspect="1"/>
          </p:cNvPicPr>
          <p:nvPr/>
        </p:nvPicPr>
        <p:blipFill>
          <a:blip r:embed="rId2"/>
          <a:stretch>
            <a:fillRect/>
          </a:stretch>
        </p:blipFill>
        <p:spPr>
          <a:xfrm>
            <a:off x="2210803" y="1891966"/>
            <a:ext cx="7760368" cy="4307304"/>
          </a:xfrm>
          <a:prstGeom prst="rect">
            <a:avLst/>
          </a:prstGeom>
        </p:spPr>
      </p:pic>
      <p:sp>
        <p:nvSpPr>
          <p:cNvPr id="5" name="TextBox 4">
            <a:extLst>
              <a:ext uri="{FF2B5EF4-FFF2-40B4-BE49-F238E27FC236}">
                <a16:creationId xmlns:a16="http://schemas.microsoft.com/office/drawing/2014/main" id="{86CFBDA9-687B-51B3-337B-54FE5DD9ADC3}"/>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world says...</a:t>
            </a:r>
            <a:endParaRPr lang="en-US" sz="6000">
              <a:solidFill>
                <a:schemeClr val="bg1"/>
              </a:solidFill>
              <a:ea typeface="Calibri" panose="020F0502020204030204"/>
              <a:cs typeface="Calibri" panose="020F0502020204030204"/>
            </a:endParaRPr>
          </a:p>
        </p:txBody>
      </p:sp>
      <p:sp>
        <p:nvSpPr>
          <p:cNvPr id="7" name="Multiplication Sign 6">
            <a:extLst>
              <a:ext uri="{FF2B5EF4-FFF2-40B4-BE49-F238E27FC236}">
                <a16:creationId xmlns:a16="http://schemas.microsoft.com/office/drawing/2014/main" id="{22C3734B-C95E-91DA-7123-9C2E9657F169}"/>
              </a:ext>
            </a:extLst>
          </p:cNvPr>
          <p:cNvSpPr/>
          <p:nvPr/>
        </p:nvSpPr>
        <p:spPr>
          <a:xfrm>
            <a:off x="2025315" y="631658"/>
            <a:ext cx="7750341" cy="682792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8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F726D-E588-853B-F977-FA41FC54F277}"/>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46325BF3-3742-C011-F1CC-74AE55E26C82}"/>
              </a:ext>
            </a:extLst>
          </p:cNvPr>
          <p:cNvPicPr>
            <a:picLocks noChangeAspect="1"/>
          </p:cNvPicPr>
          <p:nvPr/>
        </p:nvPicPr>
        <p:blipFill>
          <a:blip r:embed="rId2"/>
          <a:stretch>
            <a:fillRect/>
          </a:stretch>
        </p:blipFill>
        <p:spPr>
          <a:xfrm>
            <a:off x="826940" y="1891966"/>
            <a:ext cx="6700576" cy="3729236"/>
          </a:xfrm>
          <a:prstGeom prst="rect">
            <a:avLst/>
          </a:prstGeom>
        </p:spPr>
      </p:pic>
      <p:sp>
        <p:nvSpPr>
          <p:cNvPr id="5" name="TextBox 4">
            <a:extLst>
              <a:ext uri="{FF2B5EF4-FFF2-40B4-BE49-F238E27FC236}">
                <a16:creationId xmlns:a16="http://schemas.microsoft.com/office/drawing/2014/main" id="{7528D4DD-63E9-0C8E-C9B4-06AC0A92735B}"/>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world says...</a:t>
            </a:r>
            <a:endParaRPr lang="en-US" sz="6000">
              <a:solidFill>
                <a:schemeClr val="bg1"/>
              </a:solidFill>
              <a:ea typeface="Calibri" panose="020F0502020204030204"/>
              <a:cs typeface="Calibri" panose="020F0502020204030204"/>
            </a:endParaRPr>
          </a:p>
        </p:txBody>
      </p:sp>
      <p:sp>
        <p:nvSpPr>
          <p:cNvPr id="7" name="Multiplication Sign 6">
            <a:extLst>
              <a:ext uri="{FF2B5EF4-FFF2-40B4-BE49-F238E27FC236}">
                <a16:creationId xmlns:a16="http://schemas.microsoft.com/office/drawing/2014/main" id="{0BF77250-2CF1-8923-D06D-E0C26065213B}"/>
              </a:ext>
            </a:extLst>
          </p:cNvPr>
          <p:cNvSpPr/>
          <p:nvPr/>
        </p:nvSpPr>
        <p:spPr>
          <a:xfrm>
            <a:off x="221039" y="342623"/>
            <a:ext cx="7750341" cy="682792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43EE39-279C-F8F5-9142-2A7FA27637B8}"/>
              </a:ext>
            </a:extLst>
          </p:cNvPr>
          <p:cNvSpPr txBox="1"/>
          <p:nvPr/>
        </p:nvSpPr>
        <p:spPr>
          <a:xfrm>
            <a:off x="7751408" y="2316090"/>
            <a:ext cx="43093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bg1"/>
                </a:solidFill>
                <a:ea typeface="Calibri"/>
                <a:cs typeface="Calibri"/>
              </a:rPr>
              <a:t>escape</a:t>
            </a:r>
            <a:endParaRPr lang="en-US" sz="5400">
              <a:solidFill>
                <a:schemeClr val="bg1"/>
              </a:solidFill>
              <a:ea typeface="Calibri"/>
              <a:cs typeface="Calibri"/>
            </a:endParaRPr>
          </a:p>
          <a:p>
            <a:endParaRPr lang="en-US" sz="5400" dirty="0">
              <a:solidFill>
                <a:schemeClr val="bg1"/>
              </a:solidFill>
              <a:ea typeface="Calibri"/>
              <a:cs typeface="Calibri"/>
            </a:endParaRPr>
          </a:p>
        </p:txBody>
      </p:sp>
    </p:spTree>
    <p:extLst>
      <p:ext uri="{BB962C8B-B14F-4D97-AF65-F5344CB8AC3E}">
        <p14:creationId xmlns:p14="http://schemas.microsoft.com/office/powerpoint/2010/main" val="348301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CEED-C420-C885-9719-DEAC1B381C0C}"/>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AE20F16B-4830-6849-50B4-350AAF73BE29}"/>
              </a:ext>
            </a:extLst>
          </p:cNvPr>
          <p:cNvPicPr>
            <a:picLocks noChangeAspect="1"/>
          </p:cNvPicPr>
          <p:nvPr/>
        </p:nvPicPr>
        <p:blipFill>
          <a:blip r:embed="rId2"/>
          <a:stretch>
            <a:fillRect/>
          </a:stretch>
        </p:blipFill>
        <p:spPr>
          <a:xfrm>
            <a:off x="826940" y="1891966"/>
            <a:ext cx="6700576" cy="3729236"/>
          </a:xfrm>
          <a:prstGeom prst="rect">
            <a:avLst/>
          </a:prstGeom>
        </p:spPr>
      </p:pic>
      <p:sp>
        <p:nvSpPr>
          <p:cNvPr id="5" name="TextBox 4">
            <a:extLst>
              <a:ext uri="{FF2B5EF4-FFF2-40B4-BE49-F238E27FC236}">
                <a16:creationId xmlns:a16="http://schemas.microsoft.com/office/drawing/2014/main" id="{1430232A-E8E0-F798-350F-56288192A58C}"/>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world says...</a:t>
            </a:r>
            <a:endParaRPr lang="en-US" sz="6000">
              <a:solidFill>
                <a:schemeClr val="bg1"/>
              </a:solidFill>
              <a:ea typeface="Calibri" panose="020F0502020204030204"/>
              <a:cs typeface="Calibri" panose="020F0502020204030204"/>
            </a:endParaRPr>
          </a:p>
        </p:txBody>
      </p:sp>
      <p:sp>
        <p:nvSpPr>
          <p:cNvPr id="7" name="Multiplication Sign 6">
            <a:extLst>
              <a:ext uri="{FF2B5EF4-FFF2-40B4-BE49-F238E27FC236}">
                <a16:creationId xmlns:a16="http://schemas.microsoft.com/office/drawing/2014/main" id="{1551AE58-7486-F619-3F0B-5703F0F19D37}"/>
              </a:ext>
            </a:extLst>
          </p:cNvPr>
          <p:cNvSpPr/>
          <p:nvPr/>
        </p:nvSpPr>
        <p:spPr>
          <a:xfrm>
            <a:off x="221039" y="342623"/>
            <a:ext cx="7750341" cy="682792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4E9440-FF3A-6416-5462-C7D14586938D}"/>
              </a:ext>
            </a:extLst>
          </p:cNvPr>
          <p:cNvSpPr txBox="1"/>
          <p:nvPr/>
        </p:nvSpPr>
        <p:spPr>
          <a:xfrm>
            <a:off x="7751408" y="2316090"/>
            <a:ext cx="43093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bg1"/>
                </a:solidFill>
                <a:ea typeface="Calibri"/>
                <a:cs typeface="Calibri"/>
              </a:rPr>
              <a:t>escape</a:t>
            </a:r>
            <a:endParaRPr lang="en-US" sz="5400">
              <a:solidFill>
                <a:schemeClr val="bg1"/>
              </a:solidFill>
              <a:ea typeface="Calibri"/>
              <a:cs typeface="Calibri"/>
            </a:endParaRPr>
          </a:p>
          <a:p>
            <a:r>
              <a:rPr lang="en-US" sz="5400" dirty="0">
                <a:solidFill>
                  <a:schemeClr val="bg1"/>
                </a:solidFill>
                <a:ea typeface="Calibri"/>
                <a:cs typeface="Calibri"/>
              </a:rPr>
              <a:t>pretend</a:t>
            </a:r>
          </a:p>
        </p:txBody>
      </p:sp>
    </p:spTree>
    <p:extLst>
      <p:ext uri="{BB962C8B-B14F-4D97-AF65-F5344CB8AC3E}">
        <p14:creationId xmlns:p14="http://schemas.microsoft.com/office/powerpoint/2010/main" val="134119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5E0C-3534-75F0-DA9A-C5F316493001}"/>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E5AD4AE5-FEB5-F9B0-B423-B4437D81A01C}"/>
              </a:ext>
            </a:extLst>
          </p:cNvPr>
          <p:cNvPicPr>
            <a:picLocks noChangeAspect="1"/>
          </p:cNvPicPr>
          <p:nvPr/>
        </p:nvPicPr>
        <p:blipFill>
          <a:blip r:embed="rId2"/>
          <a:stretch>
            <a:fillRect/>
          </a:stretch>
        </p:blipFill>
        <p:spPr>
          <a:xfrm>
            <a:off x="826940" y="1891966"/>
            <a:ext cx="6700576" cy="3729236"/>
          </a:xfrm>
          <a:prstGeom prst="rect">
            <a:avLst/>
          </a:prstGeom>
        </p:spPr>
      </p:pic>
      <p:sp>
        <p:nvSpPr>
          <p:cNvPr id="5" name="TextBox 4">
            <a:extLst>
              <a:ext uri="{FF2B5EF4-FFF2-40B4-BE49-F238E27FC236}">
                <a16:creationId xmlns:a16="http://schemas.microsoft.com/office/drawing/2014/main" id="{9E93B59B-C3DC-91C3-9833-228D786456DB}"/>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world says...</a:t>
            </a:r>
            <a:endParaRPr lang="en-US" sz="6000">
              <a:solidFill>
                <a:schemeClr val="bg1"/>
              </a:solidFill>
              <a:ea typeface="Calibri" panose="020F0502020204030204"/>
              <a:cs typeface="Calibri" panose="020F0502020204030204"/>
            </a:endParaRPr>
          </a:p>
        </p:txBody>
      </p:sp>
      <p:sp>
        <p:nvSpPr>
          <p:cNvPr id="7" name="Multiplication Sign 6">
            <a:extLst>
              <a:ext uri="{FF2B5EF4-FFF2-40B4-BE49-F238E27FC236}">
                <a16:creationId xmlns:a16="http://schemas.microsoft.com/office/drawing/2014/main" id="{F0CDACCF-9178-E3C0-D2E6-74F66509FD8C}"/>
              </a:ext>
            </a:extLst>
          </p:cNvPr>
          <p:cNvSpPr/>
          <p:nvPr/>
        </p:nvSpPr>
        <p:spPr>
          <a:xfrm>
            <a:off x="221039" y="342623"/>
            <a:ext cx="7750341" cy="682792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1899B1-95A7-30D6-F10E-E78297D3A8BF}"/>
              </a:ext>
            </a:extLst>
          </p:cNvPr>
          <p:cNvSpPr txBox="1"/>
          <p:nvPr/>
        </p:nvSpPr>
        <p:spPr>
          <a:xfrm>
            <a:off x="7751408" y="2316090"/>
            <a:ext cx="430933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bg1"/>
                </a:solidFill>
                <a:ea typeface="Calibri"/>
                <a:cs typeface="Calibri"/>
              </a:rPr>
              <a:t>escape</a:t>
            </a:r>
            <a:endParaRPr lang="en-US" sz="5400">
              <a:solidFill>
                <a:schemeClr val="bg1"/>
              </a:solidFill>
              <a:ea typeface="Calibri"/>
              <a:cs typeface="Calibri"/>
            </a:endParaRPr>
          </a:p>
          <a:p>
            <a:r>
              <a:rPr lang="en-US" sz="5400" dirty="0">
                <a:solidFill>
                  <a:schemeClr val="bg1"/>
                </a:solidFill>
                <a:ea typeface="Calibri"/>
                <a:cs typeface="Calibri"/>
              </a:rPr>
              <a:t>pretend</a:t>
            </a:r>
          </a:p>
          <a:p>
            <a:r>
              <a:rPr lang="en-US" sz="5400" dirty="0">
                <a:solidFill>
                  <a:schemeClr val="bg1"/>
                </a:solidFill>
                <a:ea typeface="Calibri"/>
                <a:cs typeface="Calibri"/>
              </a:rPr>
              <a:t>numb yourself</a:t>
            </a:r>
          </a:p>
        </p:txBody>
      </p:sp>
    </p:spTree>
    <p:extLst>
      <p:ext uri="{BB962C8B-B14F-4D97-AF65-F5344CB8AC3E}">
        <p14:creationId xmlns:p14="http://schemas.microsoft.com/office/powerpoint/2010/main" val="133218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09BC1-D021-7904-F99E-A61AD416C4FF}"/>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44A87B00-C537-49F9-34BD-46274B4E5631}"/>
              </a:ext>
            </a:extLst>
          </p:cNvPr>
          <p:cNvPicPr>
            <a:picLocks noChangeAspect="1"/>
          </p:cNvPicPr>
          <p:nvPr/>
        </p:nvPicPr>
        <p:blipFill>
          <a:blip r:embed="rId2"/>
          <a:stretch>
            <a:fillRect/>
          </a:stretch>
        </p:blipFill>
        <p:spPr>
          <a:xfrm>
            <a:off x="1809750" y="1711492"/>
            <a:ext cx="8031078" cy="4457699"/>
          </a:xfrm>
          <a:prstGeom prst="rect">
            <a:avLst/>
          </a:prstGeom>
        </p:spPr>
      </p:pic>
      <p:sp>
        <p:nvSpPr>
          <p:cNvPr id="5" name="TextBox 4">
            <a:extLst>
              <a:ext uri="{FF2B5EF4-FFF2-40B4-BE49-F238E27FC236}">
                <a16:creationId xmlns:a16="http://schemas.microsoft.com/office/drawing/2014/main" id="{8376118D-EEAA-A3C2-1D2B-9A3C3E0B76A3}"/>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Bible says...</a:t>
            </a:r>
          </a:p>
        </p:txBody>
      </p:sp>
    </p:spTree>
    <p:extLst>
      <p:ext uri="{BB962C8B-B14F-4D97-AF65-F5344CB8AC3E}">
        <p14:creationId xmlns:p14="http://schemas.microsoft.com/office/powerpoint/2010/main" val="391519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AF30-B027-D4DF-AF9D-F48483C62F3C}"/>
            </a:ext>
          </a:extLst>
        </p:cNvPr>
        <p:cNvGrpSpPr/>
        <p:nvPr/>
      </p:nvGrpSpPr>
      <p:grpSpPr>
        <a:xfrm>
          <a:off x="0" y="0"/>
          <a:ext cx="0" cy="0"/>
          <a:chOff x="0" y="0"/>
          <a:chExt cx="0" cy="0"/>
        </a:xfrm>
      </p:grpSpPr>
      <p:pic>
        <p:nvPicPr>
          <p:cNvPr id="3" name="Picture 2" descr="Pain in the Kidneys. Concept of Health Stock Image - Image of back, girl:  168717687">
            <a:extLst>
              <a:ext uri="{FF2B5EF4-FFF2-40B4-BE49-F238E27FC236}">
                <a16:creationId xmlns:a16="http://schemas.microsoft.com/office/drawing/2014/main" id="{CB1095E4-6F71-F560-1471-AC3EED5BEADC}"/>
              </a:ext>
            </a:extLst>
          </p:cNvPr>
          <p:cNvPicPr>
            <a:picLocks noChangeAspect="1"/>
          </p:cNvPicPr>
          <p:nvPr/>
        </p:nvPicPr>
        <p:blipFill>
          <a:blip r:embed="rId2"/>
          <a:stretch>
            <a:fillRect/>
          </a:stretch>
        </p:blipFill>
        <p:spPr>
          <a:xfrm>
            <a:off x="686803" y="1811755"/>
            <a:ext cx="6226342" cy="3455068"/>
          </a:xfrm>
          <a:prstGeom prst="rect">
            <a:avLst/>
          </a:prstGeom>
        </p:spPr>
      </p:pic>
      <p:sp>
        <p:nvSpPr>
          <p:cNvPr id="5" name="TextBox 4">
            <a:extLst>
              <a:ext uri="{FF2B5EF4-FFF2-40B4-BE49-F238E27FC236}">
                <a16:creationId xmlns:a16="http://schemas.microsoft.com/office/drawing/2014/main" id="{26588B60-F3F1-EC48-7FA9-C47223957980}"/>
              </a:ext>
            </a:extLst>
          </p:cNvPr>
          <p:cNvSpPr txBox="1"/>
          <p:nvPr/>
        </p:nvSpPr>
        <p:spPr>
          <a:xfrm>
            <a:off x="359133" y="345401"/>
            <a:ext cx="56143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ea typeface="Calibri"/>
                <a:cs typeface="Calibri"/>
              </a:rPr>
              <a:t>the Bible says...</a:t>
            </a:r>
          </a:p>
        </p:txBody>
      </p:sp>
      <p:pic>
        <p:nvPicPr>
          <p:cNvPr id="2" name="Picture 1" descr="Defining Celebration (Part-1) - Beyond Horizons">
            <a:extLst>
              <a:ext uri="{FF2B5EF4-FFF2-40B4-BE49-F238E27FC236}">
                <a16:creationId xmlns:a16="http://schemas.microsoft.com/office/drawing/2014/main" id="{E145648C-6749-51C1-C4B7-F171F04F98FB}"/>
              </a:ext>
            </a:extLst>
          </p:cNvPr>
          <p:cNvPicPr>
            <a:picLocks noChangeAspect="1"/>
          </p:cNvPicPr>
          <p:nvPr/>
        </p:nvPicPr>
        <p:blipFill>
          <a:blip r:embed="rId3"/>
          <a:stretch>
            <a:fillRect/>
          </a:stretch>
        </p:blipFill>
        <p:spPr>
          <a:xfrm>
            <a:off x="7331242" y="2370739"/>
            <a:ext cx="4297277" cy="2317048"/>
          </a:xfrm>
          <a:prstGeom prst="rect">
            <a:avLst/>
          </a:prstGeom>
        </p:spPr>
      </p:pic>
    </p:spTree>
    <p:extLst>
      <p:ext uri="{BB962C8B-B14F-4D97-AF65-F5344CB8AC3E}">
        <p14:creationId xmlns:p14="http://schemas.microsoft.com/office/powerpoint/2010/main" val="199680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06D1B-F466-37B2-34EE-861181CDF04D}"/>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492686AA-672C-E6E3-AB24-C744F504734F}"/>
              </a:ext>
            </a:extLst>
          </p:cNvPr>
          <p:cNvSpPr txBox="1"/>
          <p:nvPr/>
        </p:nvSpPr>
        <p:spPr>
          <a:xfrm>
            <a:off x="258018" y="252919"/>
            <a:ext cx="11341678"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800" b="1" dirty="0">
                <a:solidFill>
                  <a:schemeClr val="bg2"/>
                </a:solidFill>
                <a:ea typeface="Calibri"/>
                <a:cs typeface="Calibri"/>
              </a:rPr>
              <a:t>1. Celebrate... </a:t>
            </a:r>
            <a:endParaRPr lang="en-US" sz="6000" dirty="0">
              <a:solidFill>
                <a:schemeClr val="bg2"/>
              </a:solidFill>
              <a:ea typeface="Calibri"/>
              <a:cs typeface="Calibri"/>
            </a:endParaRPr>
          </a:p>
          <a:p>
            <a:r>
              <a:rPr lang="en-US" sz="7200" dirty="0">
                <a:solidFill>
                  <a:schemeClr val="bg2"/>
                </a:solidFill>
                <a:ea typeface="Calibri"/>
                <a:cs typeface="Calibri"/>
              </a:rPr>
              <a:t>that God's making you pure</a:t>
            </a:r>
            <a:endParaRPr lang="en-US" sz="7200">
              <a:solidFill>
                <a:schemeClr val="bg2"/>
              </a:solidFill>
              <a:ea typeface="Calibri"/>
              <a:cs typeface="Calibri"/>
            </a:endParaRPr>
          </a:p>
        </p:txBody>
      </p:sp>
      <p:pic>
        <p:nvPicPr>
          <p:cNvPr id="4" name="Picture 3" descr="Defining Celebration (Part-1) - Beyond Horizons">
            <a:extLst>
              <a:ext uri="{FF2B5EF4-FFF2-40B4-BE49-F238E27FC236}">
                <a16:creationId xmlns:a16="http://schemas.microsoft.com/office/drawing/2014/main" id="{3700B2A0-3650-A916-C495-E13D39D69CE2}"/>
              </a:ext>
            </a:extLst>
          </p:cNvPr>
          <p:cNvPicPr>
            <a:picLocks noChangeAspect="1"/>
          </p:cNvPicPr>
          <p:nvPr/>
        </p:nvPicPr>
        <p:blipFill>
          <a:blip r:embed="rId2"/>
          <a:stretch>
            <a:fillRect/>
          </a:stretch>
        </p:blipFill>
        <p:spPr>
          <a:xfrm>
            <a:off x="3060032" y="3172844"/>
            <a:ext cx="5741066" cy="3159258"/>
          </a:xfrm>
          <a:prstGeom prst="rect">
            <a:avLst/>
          </a:prstGeom>
        </p:spPr>
      </p:pic>
    </p:spTree>
    <p:extLst>
      <p:ext uri="{BB962C8B-B14F-4D97-AF65-F5344CB8AC3E}">
        <p14:creationId xmlns:p14="http://schemas.microsoft.com/office/powerpoint/2010/main" val="241380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3351-62D3-CBB0-6C4A-9B09B679CF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BE4DFDB-FD81-4331-60CD-2DF238B0714B}"/>
              </a:ext>
            </a:extLst>
          </p:cNvPr>
          <p:cNvSpPr txBox="1"/>
          <p:nvPr/>
        </p:nvSpPr>
        <p:spPr>
          <a:xfrm>
            <a:off x="359133" y="345401"/>
            <a:ext cx="1149981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dirty="0">
                <a:solidFill>
                  <a:schemeClr val="bg1"/>
                </a:solidFill>
                <a:ea typeface="Calibri"/>
                <a:cs typeface="Calibri"/>
              </a:rPr>
              <a:t>Peter's examples of suffering</a:t>
            </a:r>
            <a:endParaRPr lang="en-US" sz="4000" dirty="0">
              <a:solidFill>
                <a:schemeClr val="bg1"/>
              </a:solidFill>
              <a:ea typeface="Calibri"/>
              <a:cs typeface="Calibri"/>
            </a:endParaRPr>
          </a:p>
          <a:p>
            <a:endParaRPr lang="en-US" sz="4000" u="sng" dirty="0">
              <a:solidFill>
                <a:schemeClr val="bg1"/>
              </a:solidFill>
              <a:ea typeface="Calibri"/>
              <a:cs typeface="Calibri"/>
            </a:endParaRPr>
          </a:p>
          <a:p>
            <a:pPr marL="1143000" indent="-1143000">
              <a:buAutoNum type="arabicPeriod"/>
            </a:pPr>
            <a:r>
              <a:rPr lang="en-US" sz="4000" dirty="0">
                <a:solidFill>
                  <a:schemeClr val="bg1"/>
                </a:solidFill>
                <a:ea typeface="Calibri"/>
                <a:cs typeface="Calibri"/>
              </a:rPr>
              <a:t>Being accused of doing the wrong thing (2:12)</a:t>
            </a:r>
          </a:p>
          <a:p>
            <a:pPr marL="1143000" indent="-1143000">
              <a:buAutoNum type="arabicPeriod"/>
            </a:pPr>
            <a:endParaRPr lang="en-US" sz="4000" dirty="0">
              <a:solidFill>
                <a:schemeClr val="bg1"/>
              </a:solidFill>
              <a:ea typeface="Calibri"/>
              <a:cs typeface="Calibri"/>
            </a:endParaRPr>
          </a:p>
          <a:p>
            <a:pPr marL="1143000" indent="-1143000">
              <a:buAutoNum type="arabicPeriod"/>
            </a:pPr>
            <a:endParaRPr lang="en-US" sz="4000" dirty="0">
              <a:solidFill>
                <a:schemeClr val="bg1"/>
              </a:solidFill>
              <a:ea typeface="Calibri"/>
              <a:cs typeface="Calibri"/>
            </a:endParaRPr>
          </a:p>
        </p:txBody>
      </p:sp>
    </p:spTree>
    <p:extLst>
      <p:ext uri="{BB962C8B-B14F-4D97-AF65-F5344CB8AC3E}">
        <p14:creationId xmlns:p14="http://schemas.microsoft.com/office/powerpoint/2010/main" val="344728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A85C-7578-3C73-15C5-5975DA47C47A}"/>
            </a:ext>
          </a:extLst>
        </p:cNvPr>
        <p:cNvGrpSpPr/>
        <p:nvPr/>
      </p:nvGrpSpPr>
      <p:grpSpPr>
        <a:xfrm>
          <a:off x="0" y="0"/>
          <a:ext cx="0" cy="0"/>
          <a:chOff x="0" y="0"/>
          <a:chExt cx="0" cy="0"/>
        </a:xfrm>
      </p:grpSpPr>
      <p:pic>
        <p:nvPicPr>
          <p:cNvPr id="3" name="Picture 2" descr="5+ Thousand Finished Dinner Plate Isolated Royalty-Free Images, Stock  Photos &amp; Pictures | Shutterstock">
            <a:extLst>
              <a:ext uri="{FF2B5EF4-FFF2-40B4-BE49-F238E27FC236}">
                <a16:creationId xmlns:a16="http://schemas.microsoft.com/office/drawing/2014/main" id="{16087D68-F5CA-9DBF-9F75-9EC8399A3FEC}"/>
              </a:ext>
            </a:extLst>
          </p:cNvPr>
          <p:cNvPicPr>
            <a:picLocks noChangeAspect="1"/>
          </p:cNvPicPr>
          <p:nvPr/>
        </p:nvPicPr>
        <p:blipFill>
          <a:blip r:embed="rId2"/>
          <a:srcRect l="33943" t="4785" r="7428" b="14673"/>
          <a:stretch>
            <a:fillRect/>
          </a:stretch>
        </p:blipFill>
        <p:spPr>
          <a:xfrm>
            <a:off x="2959769" y="438999"/>
            <a:ext cx="5899012" cy="5808725"/>
          </a:xfrm>
          <a:prstGeom prst="rect">
            <a:avLst/>
          </a:prstGeom>
        </p:spPr>
      </p:pic>
    </p:spTree>
    <p:extLst>
      <p:ext uri="{BB962C8B-B14F-4D97-AF65-F5344CB8AC3E}">
        <p14:creationId xmlns:p14="http://schemas.microsoft.com/office/powerpoint/2010/main" val="423071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8001-D79F-AFE4-41E8-51D7136AAB7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480E9F4-5D5B-9042-ED13-7CB7A7AF80CF}"/>
              </a:ext>
            </a:extLst>
          </p:cNvPr>
          <p:cNvSpPr txBox="1"/>
          <p:nvPr/>
        </p:nvSpPr>
        <p:spPr>
          <a:xfrm>
            <a:off x="359133" y="345401"/>
            <a:ext cx="114998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dirty="0">
                <a:solidFill>
                  <a:schemeClr val="bg1"/>
                </a:solidFill>
                <a:ea typeface="Calibri"/>
                <a:cs typeface="Calibri"/>
              </a:rPr>
              <a:t>Peter's examples of suffering</a:t>
            </a:r>
            <a:endParaRPr lang="en-US" sz="4000" dirty="0">
              <a:solidFill>
                <a:schemeClr val="bg1"/>
              </a:solidFill>
              <a:ea typeface="Calibri"/>
              <a:cs typeface="Calibri"/>
            </a:endParaRPr>
          </a:p>
          <a:p>
            <a:endParaRPr lang="en-US" sz="4000" u="sng" dirty="0">
              <a:solidFill>
                <a:schemeClr val="bg1"/>
              </a:solidFill>
              <a:ea typeface="Calibri"/>
              <a:cs typeface="Calibri"/>
            </a:endParaRPr>
          </a:p>
          <a:p>
            <a:pPr marL="1143000" indent="-1143000">
              <a:buAutoNum type="arabicPeriod"/>
            </a:pPr>
            <a:r>
              <a:rPr lang="en-US" sz="4000" dirty="0">
                <a:solidFill>
                  <a:schemeClr val="bg1"/>
                </a:solidFill>
                <a:ea typeface="Calibri"/>
                <a:cs typeface="Calibri"/>
              </a:rPr>
              <a:t>Being accused of doing the wrong thing (2:12)</a:t>
            </a:r>
          </a:p>
          <a:p>
            <a:pPr marL="1143000" indent="-1143000">
              <a:buAutoNum type="arabicPeriod"/>
            </a:pPr>
            <a:r>
              <a:rPr lang="en-US" sz="4000" dirty="0">
                <a:solidFill>
                  <a:schemeClr val="bg1"/>
                </a:solidFill>
                <a:ea typeface="Calibri"/>
                <a:cs typeface="Calibri"/>
              </a:rPr>
              <a:t>Having mean and malicious things said about you (3:16)</a:t>
            </a:r>
          </a:p>
          <a:p>
            <a:pPr marL="1143000" indent="-1143000">
              <a:buAutoNum type="arabicPeriod"/>
            </a:pPr>
            <a:endParaRPr lang="en-US" sz="4000" dirty="0">
              <a:solidFill>
                <a:schemeClr val="bg1"/>
              </a:solidFill>
              <a:ea typeface="Calibri"/>
              <a:cs typeface="Calibri"/>
            </a:endParaRPr>
          </a:p>
        </p:txBody>
      </p:sp>
    </p:spTree>
    <p:extLst>
      <p:ext uri="{BB962C8B-B14F-4D97-AF65-F5344CB8AC3E}">
        <p14:creationId xmlns:p14="http://schemas.microsoft.com/office/powerpoint/2010/main" val="178164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5887-C78F-CC36-727B-544D6A5F745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466ABD-087F-505E-8D77-24064D26541D}"/>
              </a:ext>
            </a:extLst>
          </p:cNvPr>
          <p:cNvSpPr txBox="1"/>
          <p:nvPr/>
        </p:nvSpPr>
        <p:spPr>
          <a:xfrm>
            <a:off x="359133" y="345401"/>
            <a:ext cx="114998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dirty="0">
                <a:solidFill>
                  <a:schemeClr val="bg1"/>
                </a:solidFill>
                <a:ea typeface="Calibri"/>
                <a:cs typeface="Calibri"/>
              </a:rPr>
              <a:t>Peter's examples of suffering</a:t>
            </a:r>
            <a:endParaRPr lang="en-US" sz="4000" dirty="0">
              <a:solidFill>
                <a:schemeClr val="bg1"/>
              </a:solidFill>
              <a:ea typeface="Calibri"/>
              <a:cs typeface="Calibri"/>
            </a:endParaRPr>
          </a:p>
          <a:p>
            <a:endParaRPr lang="en-US" sz="4000" u="sng" dirty="0">
              <a:solidFill>
                <a:schemeClr val="bg1"/>
              </a:solidFill>
              <a:ea typeface="Calibri"/>
              <a:cs typeface="Calibri"/>
            </a:endParaRPr>
          </a:p>
          <a:p>
            <a:pPr marL="1143000" indent="-1143000">
              <a:buAutoNum type="arabicPeriod"/>
            </a:pPr>
            <a:r>
              <a:rPr lang="en-US" sz="4000" dirty="0">
                <a:solidFill>
                  <a:schemeClr val="bg1"/>
                </a:solidFill>
                <a:ea typeface="Calibri"/>
                <a:cs typeface="Calibri"/>
              </a:rPr>
              <a:t>Being accused of doing the wrong thing (2:12)</a:t>
            </a:r>
          </a:p>
          <a:p>
            <a:pPr marL="1143000" indent="-1143000">
              <a:buAutoNum type="arabicPeriod"/>
            </a:pPr>
            <a:r>
              <a:rPr lang="en-US" sz="4000" dirty="0">
                <a:solidFill>
                  <a:schemeClr val="bg1"/>
                </a:solidFill>
                <a:ea typeface="Calibri"/>
                <a:cs typeface="Calibri"/>
              </a:rPr>
              <a:t>Having mean and malicious things said about you (3:16)</a:t>
            </a:r>
          </a:p>
          <a:p>
            <a:pPr marL="1143000" indent="-1143000">
              <a:buAutoNum type="arabicPeriod"/>
            </a:pPr>
            <a:r>
              <a:rPr lang="en-US" sz="4000" dirty="0">
                <a:solidFill>
                  <a:schemeClr val="bg1"/>
                </a:solidFill>
                <a:ea typeface="Calibri"/>
                <a:cs typeface="Calibri"/>
              </a:rPr>
              <a:t>Being abused because you're not joining in when other people sin (4:4) </a:t>
            </a:r>
            <a:endParaRPr lang="en-US" sz="4000" dirty="0">
              <a:solidFill>
                <a:schemeClr val="bg1"/>
              </a:solidFill>
            </a:endParaRPr>
          </a:p>
        </p:txBody>
      </p:sp>
    </p:spTree>
    <p:extLst>
      <p:ext uri="{BB962C8B-B14F-4D97-AF65-F5344CB8AC3E}">
        <p14:creationId xmlns:p14="http://schemas.microsoft.com/office/powerpoint/2010/main" val="293802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194-DBE0-E113-C50E-1D25A8FDEE59}"/>
            </a:ext>
          </a:extLst>
        </p:cNvPr>
        <p:cNvGrpSpPr/>
        <p:nvPr/>
      </p:nvGrpSpPr>
      <p:grpSpPr>
        <a:xfrm>
          <a:off x="0" y="0"/>
          <a:ext cx="0" cy="0"/>
          <a:chOff x="0" y="0"/>
          <a:chExt cx="0" cy="0"/>
        </a:xfrm>
      </p:grpSpPr>
      <p:pic>
        <p:nvPicPr>
          <p:cNvPr id="3" name="Picture 2" descr="Steel Melting Point – The Ultimate for Metallurgist - KDM Fabrication">
            <a:extLst>
              <a:ext uri="{FF2B5EF4-FFF2-40B4-BE49-F238E27FC236}">
                <a16:creationId xmlns:a16="http://schemas.microsoft.com/office/drawing/2014/main" id="{9175701B-CC26-6860-5660-34DD8D244428}"/>
              </a:ext>
            </a:extLst>
          </p:cNvPr>
          <p:cNvPicPr>
            <a:picLocks noChangeAspect="1"/>
          </p:cNvPicPr>
          <p:nvPr/>
        </p:nvPicPr>
        <p:blipFill>
          <a:blip r:embed="rId2"/>
          <a:stretch>
            <a:fillRect/>
          </a:stretch>
        </p:blipFill>
        <p:spPr>
          <a:xfrm>
            <a:off x="1766637" y="514273"/>
            <a:ext cx="8367961" cy="5789347"/>
          </a:xfrm>
          <a:prstGeom prst="rect">
            <a:avLst/>
          </a:prstGeom>
        </p:spPr>
      </p:pic>
    </p:spTree>
    <p:extLst>
      <p:ext uri="{BB962C8B-B14F-4D97-AF65-F5344CB8AC3E}">
        <p14:creationId xmlns:p14="http://schemas.microsoft.com/office/powerpoint/2010/main" val="2838836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028EB-4A36-60F2-D064-F5F45562C521}"/>
            </a:ext>
          </a:extLst>
        </p:cNvPr>
        <p:cNvGrpSpPr/>
        <p:nvPr/>
      </p:nvGrpSpPr>
      <p:grpSpPr>
        <a:xfrm>
          <a:off x="0" y="0"/>
          <a:ext cx="0" cy="0"/>
          <a:chOff x="0" y="0"/>
          <a:chExt cx="0" cy="0"/>
        </a:xfrm>
      </p:grpSpPr>
      <p:pic>
        <p:nvPicPr>
          <p:cNvPr id="2" name="Picture 1" descr="Blank Signpost Images – Browse 253,980 Stock Photos, Vectors, and Video |  Adobe Stock">
            <a:extLst>
              <a:ext uri="{FF2B5EF4-FFF2-40B4-BE49-F238E27FC236}">
                <a16:creationId xmlns:a16="http://schemas.microsoft.com/office/drawing/2014/main" id="{564CD9D7-19CE-460C-46E9-10639063795D}"/>
              </a:ext>
            </a:extLst>
          </p:cNvPr>
          <p:cNvPicPr>
            <a:picLocks noChangeAspect="1"/>
          </p:cNvPicPr>
          <p:nvPr/>
        </p:nvPicPr>
        <p:blipFill>
          <a:blip r:embed="rId2"/>
          <a:stretch>
            <a:fillRect/>
          </a:stretch>
        </p:blipFill>
        <p:spPr>
          <a:xfrm>
            <a:off x="1132974" y="422108"/>
            <a:ext cx="9795710" cy="5923547"/>
          </a:xfrm>
          <a:prstGeom prst="rect">
            <a:avLst/>
          </a:prstGeom>
        </p:spPr>
      </p:pic>
    </p:spTree>
    <p:extLst>
      <p:ext uri="{BB962C8B-B14F-4D97-AF65-F5344CB8AC3E}">
        <p14:creationId xmlns:p14="http://schemas.microsoft.com/office/powerpoint/2010/main" val="251737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3E821-A66F-8B9F-FED5-33722E813D9C}"/>
            </a:ext>
          </a:extLst>
        </p:cNvPr>
        <p:cNvGrpSpPr/>
        <p:nvPr/>
      </p:nvGrpSpPr>
      <p:grpSpPr>
        <a:xfrm>
          <a:off x="0" y="0"/>
          <a:ext cx="0" cy="0"/>
          <a:chOff x="0" y="0"/>
          <a:chExt cx="0" cy="0"/>
        </a:xfrm>
      </p:grpSpPr>
      <p:pic>
        <p:nvPicPr>
          <p:cNvPr id="5" name="Picture 4" descr="A black and white text and a hand&#10;&#10;AI-generated content may be incorrect.">
            <a:extLst>
              <a:ext uri="{FF2B5EF4-FFF2-40B4-BE49-F238E27FC236}">
                <a16:creationId xmlns:a16="http://schemas.microsoft.com/office/drawing/2014/main" id="{65A299C5-64E4-797A-7A98-51BFC95CB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111" y="0"/>
            <a:ext cx="9699777" cy="6858000"/>
          </a:xfrm>
          <a:prstGeom prst="rect">
            <a:avLst/>
          </a:prstGeom>
        </p:spPr>
      </p:pic>
    </p:spTree>
    <p:extLst>
      <p:ext uri="{BB962C8B-B14F-4D97-AF65-F5344CB8AC3E}">
        <p14:creationId xmlns:p14="http://schemas.microsoft.com/office/powerpoint/2010/main" val="357710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8D976-91E9-6845-7EC5-33D07F924416}"/>
            </a:ext>
          </a:extLst>
        </p:cNvPr>
        <p:cNvGrpSpPr/>
        <p:nvPr/>
      </p:nvGrpSpPr>
      <p:grpSpPr>
        <a:xfrm>
          <a:off x="0" y="0"/>
          <a:ext cx="0" cy="0"/>
          <a:chOff x="0" y="0"/>
          <a:chExt cx="0" cy="0"/>
        </a:xfrm>
      </p:grpSpPr>
      <p:pic>
        <p:nvPicPr>
          <p:cNvPr id="2" name="Picture 1" descr="Blank Signpost Images – Browse 253,980 Stock Photos, Vectors, and Video |  Adobe Stock">
            <a:extLst>
              <a:ext uri="{FF2B5EF4-FFF2-40B4-BE49-F238E27FC236}">
                <a16:creationId xmlns:a16="http://schemas.microsoft.com/office/drawing/2014/main" id="{D2F08ED5-14C6-BD16-4BB1-7E3C7F11FB89}"/>
              </a:ext>
            </a:extLst>
          </p:cNvPr>
          <p:cNvPicPr>
            <a:picLocks noChangeAspect="1"/>
          </p:cNvPicPr>
          <p:nvPr/>
        </p:nvPicPr>
        <p:blipFill>
          <a:blip r:embed="rId2"/>
          <a:stretch>
            <a:fillRect/>
          </a:stretch>
        </p:blipFill>
        <p:spPr>
          <a:xfrm>
            <a:off x="1132974" y="422108"/>
            <a:ext cx="9795710" cy="5923547"/>
          </a:xfrm>
          <a:prstGeom prst="rect">
            <a:avLst/>
          </a:prstGeom>
        </p:spPr>
      </p:pic>
    </p:spTree>
    <p:extLst>
      <p:ext uri="{BB962C8B-B14F-4D97-AF65-F5344CB8AC3E}">
        <p14:creationId xmlns:p14="http://schemas.microsoft.com/office/powerpoint/2010/main" val="40833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EDAA-8C6D-B1E0-DE9C-8631D04DDFBA}"/>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8168B7DA-ECB4-992F-E421-989C0FEFBCD3}"/>
              </a:ext>
            </a:extLst>
          </p:cNvPr>
          <p:cNvSpPr txBox="1"/>
          <p:nvPr/>
        </p:nvSpPr>
        <p:spPr>
          <a:xfrm>
            <a:off x="258018" y="252919"/>
            <a:ext cx="11341678"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800" b="1" dirty="0">
                <a:solidFill>
                  <a:schemeClr val="bg2"/>
                </a:solidFill>
                <a:ea typeface="Calibri"/>
                <a:cs typeface="Calibri"/>
              </a:rPr>
              <a:t>1. Celebrate... </a:t>
            </a:r>
            <a:endParaRPr lang="en-US" sz="6000" dirty="0">
              <a:solidFill>
                <a:schemeClr val="bg2"/>
              </a:solidFill>
              <a:ea typeface="Calibri"/>
              <a:cs typeface="Calibri"/>
            </a:endParaRPr>
          </a:p>
          <a:p>
            <a:r>
              <a:rPr lang="en-US" sz="7200" dirty="0">
                <a:solidFill>
                  <a:schemeClr val="bg2"/>
                </a:solidFill>
                <a:ea typeface="Calibri"/>
                <a:cs typeface="Calibri"/>
              </a:rPr>
              <a:t>that God's making you pure</a:t>
            </a:r>
            <a:endParaRPr lang="en-US" sz="7200">
              <a:solidFill>
                <a:schemeClr val="bg2"/>
              </a:solidFill>
              <a:ea typeface="Calibri"/>
              <a:cs typeface="Calibri"/>
            </a:endParaRPr>
          </a:p>
        </p:txBody>
      </p:sp>
      <p:pic>
        <p:nvPicPr>
          <p:cNvPr id="4" name="Picture 3" descr="Defining Celebration (Part-1) - Beyond Horizons">
            <a:extLst>
              <a:ext uri="{FF2B5EF4-FFF2-40B4-BE49-F238E27FC236}">
                <a16:creationId xmlns:a16="http://schemas.microsoft.com/office/drawing/2014/main" id="{23B98B76-B8F2-F8CE-DC92-E1D54D05025E}"/>
              </a:ext>
            </a:extLst>
          </p:cNvPr>
          <p:cNvPicPr>
            <a:picLocks noChangeAspect="1"/>
          </p:cNvPicPr>
          <p:nvPr/>
        </p:nvPicPr>
        <p:blipFill>
          <a:blip r:embed="rId2"/>
          <a:stretch>
            <a:fillRect/>
          </a:stretch>
        </p:blipFill>
        <p:spPr>
          <a:xfrm>
            <a:off x="3060032" y="3172844"/>
            <a:ext cx="5741066" cy="3159258"/>
          </a:xfrm>
          <a:prstGeom prst="rect">
            <a:avLst/>
          </a:prstGeom>
        </p:spPr>
      </p:pic>
    </p:spTree>
    <p:extLst>
      <p:ext uri="{BB962C8B-B14F-4D97-AF65-F5344CB8AC3E}">
        <p14:creationId xmlns:p14="http://schemas.microsoft.com/office/powerpoint/2010/main" val="316513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7BF7-47F9-7A69-3242-54C88F228C44}"/>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B427FAE2-CC5D-ED80-8262-DFCC02ACB3B3}"/>
              </a:ext>
            </a:extLst>
          </p:cNvPr>
          <p:cNvSpPr txBox="1"/>
          <p:nvPr/>
        </p:nvSpPr>
        <p:spPr>
          <a:xfrm>
            <a:off x="258018" y="252919"/>
            <a:ext cx="11341678"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800" b="1" dirty="0">
                <a:solidFill>
                  <a:schemeClr val="bg2"/>
                </a:solidFill>
                <a:ea typeface="Calibri"/>
                <a:cs typeface="Calibri"/>
              </a:rPr>
              <a:t>2. Celebrate... </a:t>
            </a:r>
            <a:endParaRPr lang="en-US" sz="6000" dirty="0">
              <a:solidFill>
                <a:schemeClr val="bg2"/>
              </a:solidFill>
              <a:ea typeface="Calibri"/>
              <a:cs typeface="Calibri"/>
            </a:endParaRPr>
          </a:p>
          <a:p>
            <a:r>
              <a:rPr lang="en-US" sz="7200" dirty="0">
                <a:solidFill>
                  <a:schemeClr val="bg2"/>
                </a:solidFill>
                <a:ea typeface="Calibri"/>
                <a:cs typeface="Calibri"/>
              </a:rPr>
              <a:t>that you get to be like Jesus</a:t>
            </a:r>
          </a:p>
        </p:txBody>
      </p:sp>
      <p:pic>
        <p:nvPicPr>
          <p:cNvPr id="4" name="Picture 3" descr="Defining Celebration (Part-1) - Beyond Horizons">
            <a:extLst>
              <a:ext uri="{FF2B5EF4-FFF2-40B4-BE49-F238E27FC236}">
                <a16:creationId xmlns:a16="http://schemas.microsoft.com/office/drawing/2014/main" id="{38CC14EB-4FB2-F392-0810-F3672E690C2E}"/>
              </a:ext>
            </a:extLst>
          </p:cNvPr>
          <p:cNvPicPr>
            <a:picLocks noChangeAspect="1"/>
          </p:cNvPicPr>
          <p:nvPr/>
        </p:nvPicPr>
        <p:blipFill>
          <a:blip r:embed="rId2"/>
          <a:stretch>
            <a:fillRect/>
          </a:stretch>
        </p:blipFill>
        <p:spPr>
          <a:xfrm>
            <a:off x="3060032" y="3172844"/>
            <a:ext cx="5741066" cy="3159258"/>
          </a:xfrm>
          <a:prstGeom prst="rect">
            <a:avLst/>
          </a:prstGeom>
        </p:spPr>
      </p:pic>
    </p:spTree>
    <p:extLst>
      <p:ext uri="{BB962C8B-B14F-4D97-AF65-F5344CB8AC3E}">
        <p14:creationId xmlns:p14="http://schemas.microsoft.com/office/powerpoint/2010/main" val="271784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EA8CA-E87A-5345-6FEE-701F2B2EE2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D4C51E-07D9-F02D-0426-B839C8E7251A}"/>
              </a:ext>
            </a:extLst>
          </p:cNvPr>
          <p:cNvSpPr txBox="1"/>
          <p:nvPr/>
        </p:nvSpPr>
        <p:spPr>
          <a:xfrm>
            <a:off x="359133" y="345401"/>
            <a:ext cx="955470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1. Don't be surprised</a:t>
            </a:r>
            <a:endParaRPr lang="en-US"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p:txBody>
      </p:sp>
      <p:pic>
        <p:nvPicPr>
          <p:cNvPr id="4" name="Picture 3" descr="37+ Thousand Shocked Child Face Royalty-Free Images, Stock Photos &amp;  Pictures | Shutterstock">
            <a:extLst>
              <a:ext uri="{FF2B5EF4-FFF2-40B4-BE49-F238E27FC236}">
                <a16:creationId xmlns:a16="http://schemas.microsoft.com/office/drawing/2014/main" id="{C4A315A7-3DF8-85C3-F012-6CE4CC3027D4}"/>
              </a:ext>
            </a:extLst>
          </p:cNvPr>
          <p:cNvPicPr>
            <a:picLocks noChangeAspect="1"/>
          </p:cNvPicPr>
          <p:nvPr/>
        </p:nvPicPr>
        <p:blipFill>
          <a:blip r:embed="rId2"/>
          <a:srcRect r="-229" b="8280"/>
          <a:stretch>
            <a:fillRect/>
          </a:stretch>
        </p:blipFill>
        <p:spPr>
          <a:xfrm>
            <a:off x="2398294" y="1712342"/>
            <a:ext cx="6803872" cy="4476528"/>
          </a:xfrm>
          <a:prstGeom prst="rect">
            <a:avLst/>
          </a:prstGeom>
        </p:spPr>
      </p:pic>
    </p:spTree>
    <p:extLst>
      <p:ext uri="{BB962C8B-B14F-4D97-AF65-F5344CB8AC3E}">
        <p14:creationId xmlns:p14="http://schemas.microsoft.com/office/powerpoint/2010/main" val="182230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FB68C-B5F9-5DA5-61A5-1A118F3B91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BFB780-FDB4-9BE9-96D2-473751BC480B}"/>
              </a:ext>
            </a:extLst>
          </p:cNvPr>
          <p:cNvSpPr txBox="1"/>
          <p:nvPr/>
        </p:nvSpPr>
        <p:spPr>
          <a:xfrm>
            <a:off x="359133" y="345401"/>
            <a:ext cx="95547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1. Don't be surprised</a:t>
            </a:r>
            <a:endParaRPr lang="en-US" dirty="0">
              <a:solidFill>
                <a:schemeClr val="bg1"/>
              </a:solidFill>
              <a:ea typeface="Calibri"/>
              <a:cs typeface="Calibri"/>
            </a:endParaRPr>
          </a:p>
          <a:p>
            <a:r>
              <a:rPr lang="en-US" sz="6000" dirty="0">
                <a:solidFill>
                  <a:schemeClr val="bg1"/>
                </a:solidFill>
                <a:ea typeface="Calibri"/>
                <a:cs typeface="Calibri"/>
              </a:rPr>
              <a:t>       ...but </a:t>
            </a:r>
            <a:r>
              <a:rPr lang="en-US" sz="6000" u="sng" dirty="0">
                <a:solidFill>
                  <a:schemeClr val="bg1"/>
                </a:solidFill>
                <a:ea typeface="Calibri"/>
                <a:cs typeface="Calibri"/>
              </a:rPr>
              <a:t>rejoice</a:t>
            </a:r>
            <a:r>
              <a:rPr lang="en-US" sz="6000" dirty="0">
                <a:solidFill>
                  <a:schemeClr val="bg1"/>
                </a:solidFill>
                <a:ea typeface="Calibri"/>
                <a:cs typeface="Calibri"/>
              </a:rPr>
              <a:t>.</a:t>
            </a:r>
          </a:p>
        </p:txBody>
      </p:sp>
      <p:pic>
        <p:nvPicPr>
          <p:cNvPr id="2" name="Picture 1" descr="227,400+ Person Cheering Stock Photos, Pictures &amp; Royalty-Free Images -  iStock">
            <a:extLst>
              <a:ext uri="{FF2B5EF4-FFF2-40B4-BE49-F238E27FC236}">
                <a16:creationId xmlns:a16="http://schemas.microsoft.com/office/drawing/2014/main" id="{B1F15BC5-D9D9-6720-C21C-3A751C52F10A}"/>
              </a:ext>
            </a:extLst>
          </p:cNvPr>
          <p:cNvPicPr>
            <a:picLocks noChangeAspect="1"/>
          </p:cNvPicPr>
          <p:nvPr/>
        </p:nvPicPr>
        <p:blipFill>
          <a:blip r:embed="rId2"/>
          <a:stretch>
            <a:fillRect/>
          </a:stretch>
        </p:blipFill>
        <p:spPr>
          <a:xfrm>
            <a:off x="3122946" y="2556711"/>
            <a:ext cx="5565106" cy="3830052"/>
          </a:xfrm>
          <a:prstGeom prst="rect">
            <a:avLst/>
          </a:prstGeom>
        </p:spPr>
      </p:pic>
    </p:spTree>
    <p:extLst>
      <p:ext uri="{BB962C8B-B14F-4D97-AF65-F5344CB8AC3E}">
        <p14:creationId xmlns:p14="http://schemas.microsoft.com/office/powerpoint/2010/main" val="234303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9839-16A6-2CA5-F93F-27AADFA2BCB1}"/>
            </a:ext>
          </a:extLst>
        </p:cNvPr>
        <p:cNvGrpSpPr/>
        <p:nvPr/>
      </p:nvGrpSpPr>
      <p:grpSpPr>
        <a:xfrm>
          <a:off x="0" y="0"/>
          <a:ext cx="0" cy="0"/>
          <a:chOff x="0" y="0"/>
          <a:chExt cx="0" cy="0"/>
        </a:xfrm>
      </p:grpSpPr>
      <p:pic>
        <p:nvPicPr>
          <p:cNvPr id="2" name="Picture 1" descr="Ben Williams on X: &quot;Not ants, a split teabag, is what happens when someone  else makes the tea #morningruined http://t.co/kBkKkJj0qQ&quot; / X">
            <a:extLst>
              <a:ext uri="{FF2B5EF4-FFF2-40B4-BE49-F238E27FC236}">
                <a16:creationId xmlns:a16="http://schemas.microsoft.com/office/drawing/2014/main" id="{A63D50DE-B042-A691-FEBE-74AD83A55479}"/>
              </a:ext>
            </a:extLst>
          </p:cNvPr>
          <p:cNvPicPr>
            <a:picLocks noChangeAspect="1"/>
          </p:cNvPicPr>
          <p:nvPr/>
        </p:nvPicPr>
        <p:blipFill>
          <a:blip r:embed="rId2"/>
          <a:stretch>
            <a:fillRect/>
          </a:stretch>
        </p:blipFill>
        <p:spPr>
          <a:xfrm>
            <a:off x="4872789" y="186991"/>
            <a:ext cx="3489158" cy="6343650"/>
          </a:xfrm>
          <a:prstGeom prst="rect">
            <a:avLst/>
          </a:prstGeom>
        </p:spPr>
      </p:pic>
    </p:spTree>
    <p:extLst>
      <p:ext uri="{BB962C8B-B14F-4D97-AF65-F5344CB8AC3E}">
        <p14:creationId xmlns:p14="http://schemas.microsoft.com/office/powerpoint/2010/main" val="1013744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7D4C-18F8-776C-1C1F-72165DE3CA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EF5E5E-FE89-C017-9E88-9492A955AF98}"/>
              </a:ext>
            </a:extLst>
          </p:cNvPr>
          <p:cNvSpPr txBox="1"/>
          <p:nvPr/>
        </p:nvSpPr>
        <p:spPr>
          <a:xfrm>
            <a:off x="359133" y="345401"/>
            <a:ext cx="955470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2. Don't be ashamed</a:t>
            </a:r>
            <a:endParaRPr lang="en-US"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p:txBody>
      </p:sp>
      <p:pic>
        <p:nvPicPr>
          <p:cNvPr id="2" name="Picture 1" descr="24,300+ Embarrassed Face Stock Photos, Pictures &amp; Royalty-Free Images -  iStock">
            <a:extLst>
              <a:ext uri="{FF2B5EF4-FFF2-40B4-BE49-F238E27FC236}">
                <a16:creationId xmlns:a16="http://schemas.microsoft.com/office/drawing/2014/main" id="{6FE56621-4CC4-F533-60A0-7F51FFBE0E53}"/>
              </a:ext>
            </a:extLst>
          </p:cNvPr>
          <p:cNvPicPr>
            <a:picLocks noChangeAspect="1"/>
          </p:cNvPicPr>
          <p:nvPr/>
        </p:nvPicPr>
        <p:blipFill>
          <a:blip r:embed="rId2"/>
          <a:stretch>
            <a:fillRect/>
          </a:stretch>
        </p:blipFill>
        <p:spPr>
          <a:xfrm>
            <a:off x="2509587" y="1606216"/>
            <a:ext cx="7172826" cy="4778542"/>
          </a:xfrm>
          <a:prstGeom prst="rect">
            <a:avLst/>
          </a:prstGeom>
        </p:spPr>
      </p:pic>
    </p:spTree>
    <p:extLst>
      <p:ext uri="{BB962C8B-B14F-4D97-AF65-F5344CB8AC3E}">
        <p14:creationId xmlns:p14="http://schemas.microsoft.com/office/powerpoint/2010/main" val="239600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D2CC-92E7-3397-55A6-78B67FDC62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CD37BF-A2E2-BFA1-1722-101762C4AA13}"/>
              </a:ext>
            </a:extLst>
          </p:cNvPr>
          <p:cNvSpPr txBox="1"/>
          <p:nvPr/>
        </p:nvSpPr>
        <p:spPr>
          <a:xfrm>
            <a:off x="359133" y="345401"/>
            <a:ext cx="95547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2. Don't be ashamed</a:t>
            </a:r>
            <a:endParaRPr lang="en-US" dirty="0">
              <a:solidFill>
                <a:schemeClr val="bg1"/>
              </a:solidFill>
              <a:ea typeface="Calibri"/>
              <a:cs typeface="Calibri"/>
            </a:endParaRPr>
          </a:p>
          <a:p>
            <a:r>
              <a:rPr lang="en-US" sz="6000" dirty="0">
                <a:solidFill>
                  <a:schemeClr val="bg1"/>
                </a:solidFill>
                <a:ea typeface="Calibri"/>
                <a:cs typeface="Calibri"/>
              </a:rPr>
              <a:t>       ...but </a:t>
            </a:r>
            <a:r>
              <a:rPr lang="en-US" sz="6000" u="sng" dirty="0">
                <a:solidFill>
                  <a:schemeClr val="bg1"/>
                </a:solidFill>
                <a:ea typeface="Calibri"/>
                <a:cs typeface="Calibri"/>
              </a:rPr>
              <a:t>praise God</a:t>
            </a:r>
            <a:r>
              <a:rPr lang="en-US" sz="6000" dirty="0">
                <a:solidFill>
                  <a:schemeClr val="bg1"/>
                </a:solidFill>
                <a:ea typeface="Calibri"/>
                <a:cs typeface="Calibri"/>
              </a:rPr>
              <a:t>.</a:t>
            </a:r>
          </a:p>
        </p:txBody>
      </p:sp>
      <p:pic>
        <p:nvPicPr>
          <p:cNvPr id="5" name="Picture 4" descr="Person praising Images - Free Download on Freepik">
            <a:extLst>
              <a:ext uri="{FF2B5EF4-FFF2-40B4-BE49-F238E27FC236}">
                <a16:creationId xmlns:a16="http://schemas.microsoft.com/office/drawing/2014/main" id="{DF028037-B272-8356-9814-33C65F7F89C3}"/>
              </a:ext>
            </a:extLst>
          </p:cNvPr>
          <p:cNvPicPr>
            <a:picLocks noChangeAspect="1"/>
          </p:cNvPicPr>
          <p:nvPr/>
        </p:nvPicPr>
        <p:blipFill>
          <a:blip r:embed="rId2"/>
          <a:stretch>
            <a:fillRect/>
          </a:stretch>
        </p:blipFill>
        <p:spPr>
          <a:xfrm>
            <a:off x="2969795" y="2605455"/>
            <a:ext cx="5791199" cy="3913037"/>
          </a:xfrm>
          <a:prstGeom prst="rect">
            <a:avLst/>
          </a:prstGeom>
        </p:spPr>
      </p:pic>
    </p:spTree>
    <p:extLst>
      <p:ext uri="{BB962C8B-B14F-4D97-AF65-F5344CB8AC3E}">
        <p14:creationId xmlns:p14="http://schemas.microsoft.com/office/powerpoint/2010/main" val="336196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9D60-81E2-0540-7E11-1F83145BEDCD}"/>
            </a:ext>
          </a:extLst>
        </p:cNvPr>
        <p:cNvGrpSpPr/>
        <p:nvPr/>
      </p:nvGrpSpPr>
      <p:grpSpPr>
        <a:xfrm>
          <a:off x="0" y="0"/>
          <a:ext cx="0" cy="0"/>
          <a:chOff x="0" y="0"/>
          <a:chExt cx="0" cy="0"/>
        </a:xfrm>
      </p:grpSpPr>
      <p:pic>
        <p:nvPicPr>
          <p:cNvPr id="2" name="Picture 1" descr="Miley Cyrus's Tattoos - Photos and Meaning of Miley Cyrus' Tattoos">
            <a:extLst>
              <a:ext uri="{FF2B5EF4-FFF2-40B4-BE49-F238E27FC236}">
                <a16:creationId xmlns:a16="http://schemas.microsoft.com/office/drawing/2014/main" id="{F98A9359-B5DA-D3F0-868E-A0828099D443}"/>
              </a:ext>
            </a:extLst>
          </p:cNvPr>
          <p:cNvPicPr>
            <a:picLocks noChangeAspect="1"/>
          </p:cNvPicPr>
          <p:nvPr/>
        </p:nvPicPr>
        <p:blipFill>
          <a:blip r:embed="rId2"/>
          <a:stretch>
            <a:fillRect/>
          </a:stretch>
        </p:blipFill>
        <p:spPr>
          <a:xfrm>
            <a:off x="1135981" y="974558"/>
            <a:ext cx="9920036" cy="5069305"/>
          </a:xfrm>
          <a:prstGeom prst="rect">
            <a:avLst/>
          </a:prstGeom>
        </p:spPr>
      </p:pic>
    </p:spTree>
    <p:extLst>
      <p:ext uri="{BB962C8B-B14F-4D97-AF65-F5344CB8AC3E}">
        <p14:creationId xmlns:p14="http://schemas.microsoft.com/office/powerpoint/2010/main" val="4105701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20860-B0F8-FBB2-131B-5243C365E8F5}"/>
            </a:ext>
          </a:extLst>
        </p:cNvPr>
        <p:cNvGrpSpPr/>
        <p:nvPr/>
      </p:nvGrpSpPr>
      <p:grpSpPr>
        <a:xfrm>
          <a:off x="0" y="0"/>
          <a:ext cx="0" cy="0"/>
          <a:chOff x="0" y="0"/>
          <a:chExt cx="0" cy="0"/>
        </a:xfrm>
      </p:grpSpPr>
      <p:pic>
        <p:nvPicPr>
          <p:cNvPr id="2" name="Picture 1" descr="Father-of-three Carl McCoid had 29 Miley Cyrus tattoos as of 2015 and even  named one of his daughters after her : r/oddlyterrifying">
            <a:extLst>
              <a:ext uri="{FF2B5EF4-FFF2-40B4-BE49-F238E27FC236}">
                <a16:creationId xmlns:a16="http://schemas.microsoft.com/office/drawing/2014/main" id="{23C4AEF7-AE0C-D440-686A-6219AE535D21}"/>
              </a:ext>
            </a:extLst>
          </p:cNvPr>
          <p:cNvPicPr>
            <a:picLocks noChangeAspect="1"/>
          </p:cNvPicPr>
          <p:nvPr/>
        </p:nvPicPr>
        <p:blipFill>
          <a:blip r:embed="rId2"/>
          <a:stretch>
            <a:fillRect/>
          </a:stretch>
        </p:blipFill>
        <p:spPr>
          <a:xfrm>
            <a:off x="3804745" y="397138"/>
            <a:ext cx="4144577" cy="6002412"/>
          </a:xfrm>
          <a:prstGeom prst="rect">
            <a:avLst/>
          </a:prstGeom>
        </p:spPr>
      </p:pic>
    </p:spTree>
    <p:extLst>
      <p:ext uri="{BB962C8B-B14F-4D97-AF65-F5344CB8AC3E}">
        <p14:creationId xmlns:p14="http://schemas.microsoft.com/office/powerpoint/2010/main" val="263655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2C9A-BF36-E8DF-73CD-47B59802162E}"/>
            </a:ext>
          </a:extLst>
        </p:cNvPr>
        <p:cNvGrpSpPr/>
        <p:nvPr/>
      </p:nvGrpSpPr>
      <p:grpSpPr>
        <a:xfrm>
          <a:off x="0" y="0"/>
          <a:ext cx="0" cy="0"/>
          <a:chOff x="0" y="0"/>
          <a:chExt cx="0" cy="0"/>
        </a:xfrm>
      </p:grpSpPr>
      <p:pic>
        <p:nvPicPr>
          <p:cNvPr id="3" name="Picture 2" descr="12,200+ Woman Getting Tattoo Stock Photos, Pictures &amp; Royalty-Free Images -  iStock">
            <a:extLst>
              <a:ext uri="{FF2B5EF4-FFF2-40B4-BE49-F238E27FC236}">
                <a16:creationId xmlns:a16="http://schemas.microsoft.com/office/drawing/2014/main" id="{020BC8AA-5C6D-4241-23E7-FF8279997AB9}"/>
              </a:ext>
            </a:extLst>
          </p:cNvPr>
          <p:cNvPicPr>
            <a:picLocks noChangeAspect="1"/>
          </p:cNvPicPr>
          <p:nvPr/>
        </p:nvPicPr>
        <p:blipFill>
          <a:blip r:embed="rId2"/>
          <a:stretch>
            <a:fillRect/>
          </a:stretch>
        </p:blipFill>
        <p:spPr>
          <a:xfrm>
            <a:off x="1203158" y="1023186"/>
            <a:ext cx="9545052" cy="4801602"/>
          </a:xfrm>
          <a:prstGeom prst="rect">
            <a:avLst/>
          </a:prstGeom>
        </p:spPr>
      </p:pic>
    </p:spTree>
    <p:extLst>
      <p:ext uri="{BB962C8B-B14F-4D97-AF65-F5344CB8AC3E}">
        <p14:creationId xmlns:p14="http://schemas.microsoft.com/office/powerpoint/2010/main" val="1094676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2A67-5595-5D37-3619-3A155607A9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0FFCA4-DA34-69FB-8209-F53C950C04EE}"/>
              </a:ext>
            </a:extLst>
          </p:cNvPr>
          <p:cNvSpPr txBox="1"/>
          <p:nvPr/>
        </p:nvSpPr>
        <p:spPr>
          <a:xfrm>
            <a:off x="359133" y="345401"/>
            <a:ext cx="95547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2. Don't be ashamed</a:t>
            </a:r>
            <a:endParaRPr lang="en-US" dirty="0">
              <a:solidFill>
                <a:schemeClr val="bg1"/>
              </a:solidFill>
              <a:ea typeface="Calibri"/>
              <a:cs typeface="Calibri"/>
            </a:endParaRPr>
          </a:p>
          <a:p>
            <a:r>
              <a:rPr lang="en-US" sz="6000" dirty="0">
                <a:solidFill>
                  <a:schemeClr val="bg1"/>
                </a:solidFill>
                <a:ea typeface="Calibri"/>
                <a:cs typeface="Calibri"/>
              </a:rPr>
              <a:t>       ...but </a:t>
            </a:r>
            <a:r>
              <a:rPr lang="en-US" sz="6000" u="sng" dirty="0">
                <a:solidFill>
                  <a:schemeClr val="bg1"/>
                </a:solidFill>
                <a:ea typeface="Calibri"/>
                <a:cs typeface="Calibri"/>
              </a:rPr>
              <a:t>praise God</a:t>
            </a:r>
            <a:r>
              <a:rPr lang="en-US" sz="6000" dirty="0">
                <a:solidFill>
                  <a:schemeClr val="bg1"/>
                </a:solidFill>
                <a:ea typeface="Calibri"/>
                <a:cs typeface="Calibri"/>
              </a:rPr>
              <a:t>.</a:t>
            </a:r>
          </a:p>
        </p:txBody>
      </p:sp>
      <p:pic>
        <p:nvPicPr>
          <p:cNvPr id="5" name="Picture 4" descr="Person praising Images - Free Download on Freepik">
            <a:extLst>
              <a:ext uri="{FF2B5EF4-FFF2-40B4-BE49-F238E27FC236}">
                <a16:creationId xmlns:a16="http://schemas.microsoft.com/office/drawing/2014/main" id="{6A12247D-1C29-13CB-154D-EC2C3D25DC0D}"/>
              </a:ext>
            </a:extLst>
          </p:cNvPr>
          <p:cNvPicPr>
            <a:picLocks noChangeAspect="1"/>
          </p:cNvPicPr>
          <p:nvPr/>
        </p:nvPicPr>
        <p:blipFill>
          <a:blip r:embed="rId2"/>
          <a:stretch>
            <a:fillRect/>
          </a:stretch>
        </p:blipFill>
        <p:spPr>
          <a:xfrm>
            <a:off x="2969795" y="2605455"/>
            <a:ext cx="5791199" cy="3913037"/>
          </a:xfrm>
          <a:prstGeom prst="rect">
            <a:avLst/>
          </a:prstGeom>
        </p:spPr>
      </p:pic>
    </p:spTree>
    <p:extLst>
      <p:ext uri="{BB962C8B-B14F-4D97-AF65-F5344CB8AC3E}">
        <p14:creationId xmlns:p14="http://schemas.microsoft.com/office/powerpoint/2010/main" val="417135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80546-6FF7-5409-C56F-B0DA0DA815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82F540-2CF6-A4DB-03B8-F488EA2E0651}"/>
              </a:ext>
            </a:extLst>
          </p:cNvPr>
          <p:cNvSpPr txBox="1"/>
          <p:nvPr/>
        </p:nvSpPr>
        <p:spPr>
          <a:xfrm>
            <a:off x="359133" y="345401"/>
            <a:ext cx="955470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3. Don't give up</a:t>
            </a:r>
            <a:endParaRPr lang="en-US"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a:p>
            <a:endParaRPr lang="en-US" sz="6000" dirty="0">
              <a:solidFill>
                <a:schemeClr val="bg1"/>
              </a:solidFill>
              <a:ea typeface="Calibri"/>
              <a:cs typeface="Calibri"/>
            </a:endParaRPr>
          </a:p>
        </p:txBody>
      </p:sp>
      <p:pic>
        <p:nvPicPr>
          <p:cNvPr id="5" name="Picture 4" descr="14 Big signs of giving up on life - PsychMechanics">
            <a:extLst>
              <a:ext uri="{FF2B5EF4-FFF2-40B4-BE49-F238E27FC236}">
                <a16:creationId xmlns:a16="http://schemas.microsoft.com/office/drawing/2014/main" id="{9B15CD47-B83A-AC1F-6A92-4B66406DB35A}"/>
              </a:ext>
            </a:extLst>
          </p:cNvPr>
          <p:cNvPicPr>
            <a:picLocks noChangeAspect="1"/>
          </p:cNvPicPr>
          <p:nvPr/>
        </p:nvPicPr>
        <p:blipFill>
          <a:blip r:embed="rId2"/>
          <a:stretch>
            <a:fillRect/>
          </a:stretch>
        </p:blipFill>
        <p:spPr>
          <a:xfrm>
            <a:off x="2989847" y="1864133"/>
            <a:ext cx="6212305" cy="4312839"/>
          </a:xfrm>
          <a:prstGeom prst="rect">
            <a:avLst/>
          </a:prstGeom>
        </p:spPr>
      </p:pic>
    </p:spTree>
    <p:extLst>
      <p:ext uri="{BB962C8B-B14F-4D97-AF65-F5344CB8AC3E}">
        <p14:creationId xmlns:p14="http://schemas.microsoft.com/office/powerpoint/2010/main" val="3360763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6C0FD-F134-D202-19F4-2B6924FE50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130B6D-CC77-3682-25F3-4D02787EC385}"/>
              </a:ext>
            </a:extLst>
          </p:cNvPr>
          <p:cNvSpPr txBox="1"/>
          <p:nvPr/>
        </p:nvSpPr>
        <p:spPr>
          <a:xfrm>
            <a:off x="359133" y="345401"/>
            <a:ext cx="95547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ea typeface="Calibri"/>
                <a:cs typeface="Calibri"/>
              </a:rPr>
              <a:t>3. Don't give up</a:t>
            </a:r>
            <a:endParaRPr lang="en-US" dirty="0">
              <a:solidFill>
                <a:schemeClr val="bg1"/>
              </a:solidFill>
              <a:ea typeface="Calibri"/>
              <a:cs typeface="Calibri"/>
            </a:endParaRPr>
          </a:p>
          <a:p>
            <a:r>
              <a:rPr lang="en-US" sz="6000" dirty="0">
                <a:solidFill>
                  <a:schemeClr val="bg1"/>
                </a:solidFill>
                <a:ea typeface="Calibri"/>
                <a:cs typeface="Calibri"/>
              </a:rPr>
              <a:t>       ...</a:t>
            </a:r>
            <a:r>
              <a:rPr lang="en-US" sz="6000" u="sng" dirty="0">
                <a:solidFill>
                  <a:schemeClr val="bg1"/>
                </a:solidFill>
                <a:ea typeface="Calibri"/>
                <a:cs typeface="Calibri"/>
              </a:rPr>
              <a:t>keep trusting God</a:t>
            </a:r>
            <a:r>
              <a:rPr lang="en-US" sz="6000" dirty="0">
                <a:solidFill>
                  <a:schemeClr val="bg1"/>
                </a:solidFill>
                <a:ea typeface="Calibri"/>
                <a:cs typeface="Calibri"/>
              </a:rPr>
              <a:t>.</a:t>
            </a:r>
          </a:p>
        </p:txBody>
      </p:sp>
      <p:pic>
        <p:nvPicPr>
          <p:cNvPr id="2" name="Picture 1" descr="Wishful calm woman praying to jesus christ with folded hands in studio,  looking up and talking to god. Young faithful religious girl showing her  spiritual belief, devotion and respect. 60249993 Stock Photo">
            <a:extLst>
              <a:ext uri="{FF2B5EF4-FFF2-40B4-BE49-F238E27FC236}">
                <a16:creationId xmlns:a16="http://schemas.microsoft.com/office/drawing/2014/main" id="{D0FA3B71-A6BE-F410-2050-DF768A0DC846}"/>
              </a:ext>
            </a:extLst>
          </p:cNvPr>
          <p:cNvPicPr>
            <a:picLocks noChangeAspect="1"/>
          </p:cNvPicPr>
          <p:nvPr/>
        </p:nvPicPr>
        <p:blipFill>
          <a:blip r:embed="rId2"/>
          <a:stretch>
            <a:fillRect/>
          </a:stretch>
        </p:blipFill>
        <p:spPr>
          <a:xfrm>
            <a:off x="2960771" y="2528637"/>
            <a:ext cx="5829300" cy="3886200"/>
          </a:xfrm>
          <a:prstGeom prst="rect">
            <a:avLst/>
          </a:prstGeom>
        </p:spPr>
      </p:pic>
    </p:spTree>
    <p:extLst>
      <p:ext uri="{BB962C8B-B14F-4D97-AF65-F5344CB8AC3E}">
        <p14:creationId xmlns:p14="http://schemas.microsoft.com/office/powerpoint/2010/main" val="242447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7694-1E04-F70D-3C83-42C8C93A7076}"/>
            </a:ext>
          </a:extLst>
        </p:cNvPr>
        <p:cNvGrpSpPr/>
        <p:nvPr/>
      </p:nvGrpSpPr>
      <p:grpSpPr>
        <a:xfrm>
          <a:off x="0" y="0"/>
          <a:ext cx="0" cy="0"/>
          <a:chOff x="0" y="0"/>
          <a:chExt cx="0" cy="0"/>
        </a:xfrm>
      </p:grpSpPr>
      <p:pic>
        <p:nvPicPr>
          <p:cNvPr id="2" name="Picture 1" descr="Stop cooking pasta in a pot when alternative method is much quicker |  Express.co.uk">
            <a:extLst>
              <a:ext uri="{FF2B5EF4-FFF2-40B4-BE49-F238E27FC236}">
                <a16:creationId xmlns:a16="http://schemas.microsoft.com/office/drawing/2014/main" id="{20E3B6B4-39B9-A522-0D65-0248B336B77A}"/>
              </a:ext>
            </a:extLst>
          </p:cNvPr>
          <p:cNvPicPr>
            <a:picLocks noChangeAspect="1"/>
          </p:cNvPicPr>
          <p:nvPr/>
        </p:nvPicPr>
        <p:blipFill>
          <a:blip r:embed="rId2"/>
          <a:stretch>
            <a:fillRect/>
          </a:stretch>
        </p:blipFill>
        <p:spPr>
          <a:xfrm>
            <a:off x="1209405" y="531395"/>
            <a:ext cx="9432293" cy="5785183"/>
          </a:xfrm>
          <a:prstGeom prst="rect">
            <a:avLst/>
          </a:prstGeom>
        </p:spPr>
      </p:pic>
    </p:spTree>
    <p:extLst>
      <p:ext uri="{BB962C8B-B14F-4D97-AF65-F5344CB8AC3E}">
        <p14:creationId xmlns:p14="http://schemas.microsoft.com/office/powerpoint/2010/main" val="389297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6B6E-4A5D-9025-D02C-1FB55FDDDDFD}"/>
            </a:ext>
          </a:extLst>
        </p:cNvPr>
        <p:cNvGrpSpPr/>
        <p:nvPr/>
      </p:nvGrpSpPr>
      <p:grpSpPr>
        <a:xfrm>
          <a:off x="0" y="0"/>
          <a:ext cx="0" cy="0"/>
          <a:chOff x="0" y="0"/>
          <a:chExt cx="0" cy="0"/>
        </a:xfrm>
      </p:grpSpPr>
      <p:pic>
        <p:nvPicPr>
          <p:cNvPr id="2" name="Picture 1" descr="Steel Melting Point – The Ultimate for Metallurgist - KDM Fabrication">
            <a:extLst>
              <a:ext uri="{FF2B5EF4-FFF2-40B4-BE49-F238E27FC236}">
                <a16:creationId xmlns:a16="http://schemas.microsoft.com/office/drawing/2014/main" id="{B306D576-730C-3D64-35C5-CC04930BC388}"/>
              </a:ext>
            </a:extLst>
          </p:cNvPr>
          <p:cNvPicPr>
            <a:picLocks noChangeAspect="1"/>
          </p:cNvPicPr>
          <p:nvPr/>
        </p:nvPicPr>
        <p:blipFill>
          <a:blip r:embed="rId2"/>
          <a:stretch>
            <a:fillRect/>
          </a:stretch>
        </p:blipFill>
        <p:spPr>
          <a:xfrm>
            <a:off x="1766637" y="514273"/>
            <a:ext cx="8367961" cy="5789347"/>
          </a:xfrm>
          <a:prstGeom prst="rect">
            <a:avLst/>
          </a:prstGeom>
        </p:spPr>
      </p:pic>
    </p:spTree>
    <p:extLst>
      <p:ext uri="{BB962C8B-B14F-4D97-AF65-F5344CB8AC3E}">
        <p14:creationId xmlns:p14="http://schemas.microsoft.com/office/powerpoint/2010/main" val="418148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3FFD-8203-6ED6-D143-7EE88027F81B}"/>
            </a:ext>
          </a:extLst>
        </p:cNvPr>
        <p:cNvGrpSpPr/>
        <p:nvPr/>
      </p:nvGrpSpPr>
      <p:grpSpPr>
        <a:xfrm>
          <a:off x="0" y="0"/>
          <a:ext cx="0" cy="0"/>
          <a:chOff x="0" y="0"/>
          <a:chExt cx="0" cy="0"/>
        </a:xfrm>
      </p:grpSpPr>
      <p:pic>
        <p:nvPicPr>
          <p:cNvPr id="2" name="Picture 1" descr="Iron Ore - Anglo Pacific Minerals">
            <a:extLst>
              <a:ext uri="{FF2B5EF4-FFF2-40B4-BE49-F238E27FC236}">
                <a16:creationId xmlns:a16="http://schemas.microsoft.com/office/drawing/2014/main" id="{EEE4A43E-E7ED-C2CB-9CF6-1B0067A665B9}"/>
              </a:ext>
            </a:extLst>
          </p:cNvPr>
          <p:cNvPicPr>
            <a:picLocks noChangeAspect="1"/>
          </p:cNvPicPr>
          <p:nvPr/>
        </p:nvPicPr>
        <p:blipFill>
          <a:blip r:embed="rId2"/>
          <a:srcRect l="12913" r="8258" b="191"/>
          <a:stretch>
            <a:fillRect/>
          </a:stretch>
        </p:blipFill>
        <p:spPr>
          <a:xfrm>
            <a:off x="1756610" y="741057"/>
            <a:ext cx="5268564" cy="5215483"/>
          </a:xfrm>
          <a:prstGeom prst="rect">
            <a:avLst/>
          </a:prstGeom>
        </p:spPr>
      </p:pic>
      <p:sp>
        <p:nvSpPr>
          <p:cNvPr id="4" name="TextBox 3">
            <a:extLst>
              <a:ext uri="{FF2B5EF4-FFF2-40B4-BE49-F238E27FC236}">
                <a16:creationId xmlns:a16="http://schemas.microsoft.com/office/drawing/2014/main" id="{7F9F93D4-0F06-56B6-34B4-1CAE9EC90925}"/>
              </a:ext>
            </a:extLst>
          </p:cNvPr>
          <p:cNvSpPr txBox="1"/>
          <p:nvPr/>
        </p:nvSpPr>
        <p:spPr>
          <a:xfrm>
            <a:off x="8149579" y="2561217"/>
            <a:ext cx="1854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ea typeface="Calibri"/>
                <a:cs typeface="Calibri"/>
              </a:rPr>
              <a:t>ore</a:t>
            </a:r>
          </a:p>
        </p:txBody>
      </p:sp>
    </p:spTree>
    <p:extLst>
      <p:ext uri="{BB962C8B-B14F-4D97-AF65-F5344CB8AC3E}">
        <p14:creationId xmlns:p14="http://schemas.microsoft.com/office/powerpoint/2010/main" val="40421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FD70-CA50-73B0-CFA0-923305D961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21BC87-A9CD-C0DF-46A0-D1A9A658F26F}"/>
              </a:ext>
            </a:extLst>
          </p:cNvPr>
          <p:cNvPicPr>
            <a:picLocks noChangeAspect="1"/>
          </p:cNvPicPr>
          <p:nvPr/>
        </p:nvPicPr>
        <p:blipFill>
          <a:blip r:embed="rId2"/>
          <a:stretch>
            <a:fillRect/>
          </a:stretch>
        </p:blipFill>
        <p:spPr>
          <a:xfrm>
            <a:off x="2245168" y="300789"/>
            <a:ext cx="7471058" cy="6256422"/>
          </a:xfrm>
          <a:prstGeom prst="rect">
            <a:avLst/>
          </a:prstGeom>
        </p:spPr>
      </p:pic>
    </p:spTree>
    <p:extLst>
      <p:ext uri="{BB962C8B-B14F-4D97-AF65-F5344CB8AC3E}">
        <p14:creationId xmlns:p14="http://schemas.microsoft.com/office/powerpoint/2010/main" val="362980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7CA5-2D27-5251-27D0-2D1F6178AB57}"/>
            </a:ext>
          </a:extLst>
        </p:cNvPr>
        <p:cNvGrpSpPr/>
        <p:nvPr/>
      </p:nvGrpSpPr>
      <p:grpSpPr>
        <a:xfrm>
          <a:off x="0" y="0"/>
          <a:ext cx="0" cy="0"/>
          <a:chOff x="0" y="0"/>
          <a:chExt cx="0" cy="0"/>
        </a:xfrm>
      </p:grpSpPr>
      <p:pic>
        <p:nvPicPr>
          <p:cNvPr id="2" name="Picture 1" descr="Metal items Images - Free Download on Freepik">
            <a:extLst>
              <a:ext uri="{FF2B5EF4-FFF2-40B4-BE49-F238E27FC236}">
                <a16:creationId xmlns:a16="http://schemas.microsoft.com/office/drawing/2014/main" id="{0BAE1395-E31C-6C57-2D61-30325F6F4D16}"/>
              </a:ext>
            </a:extLst>
          </p:cNvPr>
          <p:cNvPicPr>
            <a:picLocks noChangeAspect="1"/>
          </p:cNvPicPr>
          <p:nvPr/>
        </p:nvPicPr>
        <p:blipFill>
          <a:blip r:embed="rId2"/>
          <a:stretch>
            <a:fillRect/>
          </a:stretch>
        </p:blipFill>
        <p:spPr>
          <a:xfrm>
            <a:off x="1597573" y="308046"/>
            <a:ext cx="9154509" cy="6093011"/>
          </a:xfrm>
          <a:prstGeom prst="rect">
            <a:avLst/>
          </a:prstGeom>
        </p:spPr>
      </p:pic>
    </p:spTree>
    <p:extLst>
      <p:ext uri="{BB962C8B-B14F-4D97-AF65-F5344CB8AC3E}">
        <p14:creationId xmlns:p14="http://schemas.microsoft.com/office/powerpoint/2010/main" val="191357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D8800-7233-F4A0-29E1-0D955056588A}"/>
            </a:ext>
          </a:extLst>
        </p:cNvPr>
        <p:cNvGrpSpPr/>
        <p:nvPr/>
      </p:nvGrpSpPr>
      <p:grpSpPr>
        <a:xfrm>
          <a:off x="0" y="0"/>
          <a:ext cx="0" cy="0"/>
          <a:chOff x="0" y="0"/>
          <a:chExt cx="0" cy="0"/>
        </a:xfrm>
      </p:grpSpPr>
      <p:pic>
        <p:nvPicPr>
          <p:cNvPr id="3" name="Picture 2" descr="A Guide to Child-Rearing – Part Two: The Mollycoddle | Drunken Speculation">
            <a:extLst>
              <a:ext uri="{FF2B5EF4-FFF2-40B4-BE49-F238E27FC236}">
                <a16:creationId xmlns:a16="http://schemas.microsoft.com/office/drawing/2014/main" id="{21E019F4-84F2-FF20-44B6-7CB6A7B02232}"/>
              </a:ext>
            </a:extLst>
          </p:cNvPr>
          <p:cNvPicPr>
            <a:picLocks noChangeAspect="1"/>
          </p:cNvPicPr>
          <p:nvPr/>
        </p:nvPicPr>
        <p:blipFill>
          <a:blip r:embed="rId2"/>
          <a:stretch>
            <a:fillRect/>
          </a:stretch>
        </p:blipFill>
        <p:spPr>
          <a:xfrm>
            <a:off x="3363578" y="337887"/>
            <a:ext cx="5464843" cy="6011778"/>
          </a:xfrm>
          <a:prstGeom prst="rect">
            <a:avLst/>
          </a:prstGeom>
        </p:spPr>
      </p:pic>
    </p:spTree>
    <p:extLst>
      <p:ext uri="{BB962C8B-B14F-4D97-AF65-F5344CB8AC3E}">
        <p14:creationId xmlns:p14="http://schemas.microsoft.com/office/powerpoint/2010/main" val="346560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48EFD-F2F0-4783-9B5D-B8AECCB6A270}">
  <ds:schemaRefs>
    <ds:schemaRef ds:uri="6c5326a3-a756-4a42-a4f0-608067e2ab76"/>
    <ds:schemaRef ds:uri="75dc85ca-d713-4229-a48d-79f58fb06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62B488-279C-460D-BAF7-8870D2382448}">
  <ds:schemaRefs>
    <ds:schemaRef ds:uri="http://schemas.microsoft.com/sharepoint/v3/contenttype/forms"/>
  </ds:schemaRefs>
</ds:datastoreItem>
</file>

<file path=customXml/itemProps3.xml><?xml version="1.0" encoding="utf-8"?>
<ds:datastoreItem xmlns:ds="http://schemas.openxmlformats.org/officeDocument/2006/customXml" ds:itemID="{11B633AA-15AD-47D7-AD96-6B70D0D433B5}">
  <ds:schemaRefs>
    <ds:schemaRef ds:uri="6c5326a3-a756-4a42-a4f0-608067e2ab76"/>
    <ds:schemaRef ds:uri="75dc85ca-d713-4229-a48d-79f58fb06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TotalTime>
  <Words>204</Words>
  <Application>Microsoft Office PowerPoint</Application>
  <PresentationFormat>Widescreen</PresentationFormat>
  <Paragraphs>50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Lawrence</dc:creator>
  <cp:lastModifiedBy>Trevor Newman</cp:lastModifiedBy>
  <cp:revision>433</cp:revision>
  <cp:lastPrinted>2023-02-12T02:31:22Z</cp:lastPrinted>
  <dcterms:created xsi:type="dcterms:W3CDTF">2019-12-15T16:16:57Z</dcterms:created>
  <dcterms:modified xsi:type="dcterms:W3CDTF">2025-11-03T17:16:02Z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