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22"/>
  </p:notesMasterIdLst>
  <p:sldIdLst>
    <p:sldId id="3514" r:id="rId5"/>
    <p:sldId id="3520" r:id="rId6"/>
    <p:sldId id="3179" r:id="rId7"/>
    <p:sldId id="3522" r:id="rId8"/>
    <p:sldId id="3330" r:id="rId9"/>
    <p:sldId id="3523" r:id="rId10"/>
    <p:sldId id="3521" r:id="rId11"/>
    <p:sldId id="3515" r:id="rId12"/>
    <p:sldId id="3516" r:id="rId13"/>
    <p:sldId id="3524" r:id="rId14"/>
    <p:sldId id="3517" r:id="rId15"/>
    <p:sldId id="3525" r:id="rId16"/>
    <p:sldId id="3526" r:id="rId17"/>
    <p:sldId id="3527" r:id="rId18"/>
    <p:sldId id="3518" r:id="rId19"/>
    <p:sldId id="3519" r:id="rId20"/>
    <p:sldId id="3334" r:id="rId21"/>
  </p:sldIdLst>
  <p:sldSz cx="12192000" cy="6858000"/>
  <p:notesSz cx="6794500" cy="9931400"/>
  <p:defaultTextStyle>
    <a:defPPr>
      <a:defRPr lang="en-US"/>
    </a:defPPr>
    <a:lvl1pPr marL="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0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b7121016-a606-4e59-9b8c-d8cabdc242a8" providerId="ADAL" clId="{E211E35B-DF94-4D8F-8790-8C823AF181FA}"/>
    <pc:docChg chg="delSld">
      <pc:chgData name="Jeremy Clifton" userId="b7121016-a606-4e59-9b8c-d8cabdc242a8" providerId="ADAL" clId="{E211E35B-DF94-4D8F-8790-8C823AF181FA}" dt="2025-10-05T15:28:51.335" v="1" actId="47"/>
      <pc:docMkLst>
        <pc:docMk/>
      </pc:docMkLst>
      <pc:sldChg chg="del">
        <pc:chgData name="Jeremy Clifton" userId="b7121016-a606-4e59-9b8c-d8cabdc242a8" providerId="ADAL" clId="{E211E35B-DF94-4D8F-8790-8C823AF181FA}" dt="2025-10-05T15:28:42.478" v="0" actId="47"/>
        <pc:sldMkLst>
          <pc:docMk/>
          <pc:sldMk cId="4184557023" sldId="3511"/>
        </pc:sldMkLst>
      </pc:sldChg>
      <pc:sldChg chg="del">
        <pc:chgData name="Jeremy Clifton" userId="b7121016-a606-4e59-9b8c-d8cabdc242a8" providerId="ADAL" clId="{E211E35B-DF94-4D8F-8790-8C823AF181FA}" dt="2025-10-05T15:28:42.478" v="0" actId="47"/>
        <pc:sldMkLst>
          <pc:docMk/>
          <pc:sldMk cId="4139586373" sldId="3512"/>
        </pc:sldMkLst>
      </pc:sldChg>
      <pc:sldChg chg="del">
        <pc:chgData name="Jeremy Clifton" userId="b7121016-a606-4e59-9b8c-d8cabdc242a8" providerId="ADAL" clId="{E211E35B-DF94-4D8F-8790-8C823AF181FA}" dt="2025-10-05T15:28:42.478" v="0" actId="47"/>
        <pc:sldMkLst>
          <pc:docMk/>
          <pc:sldMk cId="2021555309" sldId="3513"/>
        </pc:sldMkLst>
      </pc:sldChg>
      <pc:sldChg chg="del">
        <pc:chgData name="Jeremy Clifton" userId="b7121016-a606-4e59-9b8c-d8cabdc242a8" providerId="ADAL" clId="{E211E35B-DF94-4D8F-8790-8C823AF181FA}" dt="2025-10-05T15:28:51.335" v="1" actId="47"/>
        <pc:sldMkLst>
          <pc:docMk/>
          <pc:sldMk cId="525712508" sldId="352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D53EB7DD-7AB6-42BD-9F39-79E2E8754541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88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C57F6B98-AE3F-4561-ACA5-C79A3D72D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76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43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6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1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57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22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5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2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1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1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5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F23B5-3E63-4248-9393-5DCE9F5782DE}" type="datetimeFigureOut">
              <a:rPr lang="en-GB" smtClean="0"/>
              <a:t>05/10/2025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98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827CE-C399-FCC9-BAB2-0C39C198AA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4 House Guest Etiquette Rules to Follow Every Time You Visit Someone">
            <a:extLst>
              <a:ext uri="{FF2B5EF4-FFF2-40B4-BE49-F238E27FC236}">
                <a16:creationId xmlns:a16="http://schemas.microsoft.com/office/drawing/2014/main" id="{06719A5D-695B-2A8A-2FB6-8C62507DFB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339685"/>
            <a:ext cx="10981371" cy="617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0A2132-DA83-4400-77EE-A823BC9D921E}"/>
              </a:ext>
            </a:extLst>
          </p:cNvPr>
          <p:cNvSpPr txBox="1"/>
          <p:nvPr/>
        </p:nvSpPr>
        <p:spPr>
          <a:xfrm>
            <a:off x="701041" y="444399"/>
            <a:ext cx="3102474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800" b="1" dirty="0">
                <a:ea typeface="Calibri"/>
                <a:cs typeface="Calibri"/>
              </a:rPr>
              <a:t>visitor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254613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83E38D-98D0-1DAE-4A86-AACCD9C8B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Lemmings - Thus We See...">
            <a:extLst>
              <a:ext uri="{FF2B5EF4-FFF2-40B4-BE49-F238E27FC236}">
                <a16:creationId xmlns:a16="http://schemas.microsoft.com/office/drawing/2014/main" id="{958D6FE2-7E5A-0B3C-B8E9-EB3AA532EA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330" y="379379"/>
            <a:ext cx="9553372" cy="60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235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D6B55-5DDD-8374-16C8-494D8F24A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Japanese Sword Battle - Free vector clipart images on creazilla.com">
            <a:extLst>
              <a:ext uri="{FF2B5EF4-FFF2-40B4-BE49-F238E27FC236}">
                <a16:creationId xmlns:a16="http://schemas.microsoft.com/office/drawing/2014/main" id="{B97B70A9-5E24-485D-A5F9-63B1AE2F35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420" y="423420"/>
            <a:ext cx="6011160" cy="601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0945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B0157-FA7D-CB34-EE21-8D090936C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602C4109-A747-8F44-9B73-29FAA14325D6}"/>
              </a:ext>
            </a:extLst>
          </p:cNvPr>
          <p:cNvSpPr txBox="1"/>
          <p:nvPr/>
        </p:nvSpPr>
        <p:spPr>
          <a:xfrm>
            <a:off x="298123" y="252919"/>
            <a:ext cx="11341678" cy="535531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>
                <a:solidFill>
                  <a:schemeClr val="bg2"/>
                </a:solidFill>
                <a:ea typeface="Calibri"/>
                <a:cs typeface="Calibri"/>
              </a:rPr>
              <a:t>The Christian life is…</a:t>
            </a:r>
          </a:p>
          <a:p>
            <a:endParaRPr lang="en-US" sz="6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371600" indent="-1371600">
              <a:buAutoNum type="arabicPeriod"/>
            </a:pPr>
            <a:r>
              <a:rPr lang="en-US" sz="7200" b="1" dirty="0">
                <a:solidFill>
                  <a:schemeClr val="bg1">
                    <a:lumMod val="65000"/>
                  </a:schemeClr>
                </a:solidFill>
                <a:ea typeface="Calibri"/>
                <a:cs typeface="Calibri"/>
              </a:rPr>
              <a:t> A battle</a:t>
            </a:r>
          </a:p>
          <a:p>
            <a:pPr marL="1371600" indent="-1371600">
              <a:buAutoNum type="arabicPeriod"/>
            </a:pPr>
            <a:r>
              <a:rPr lang="en-US" sz="13800" b="1" dirty="0">
                <a:solidFill>
                  <a:schemeClr val="bg2"/>
                </a:solidFill>
                <a:ea typeface="Calibri"/>
                <a:cs typeface="Calibri"/>
              </a:rPr>
              <a:t> A signpost</a:t>
            </a:r>
            <a:endParaRPr lang="en-US" sz="8800" b="1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7172" name="Picture 4" descr="Wooden Arrow Sign Post or Road Signpost Isolated Stock Image - Image of  vintage, direction: 35262223">
            <a:extLst>
              <a:ext uri="{FF2B5EF4-FFF2-40B4-BE49-F238E27FC236}">
                <a16:creationId xmlns:a16="http://schemas.microsoft.com/office/drawing/2014/main" id="{47B5CEB9-78C5-7517-3D61-22317E8733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88" t="12482" r="6597" b="2837"/>
          <a:stretch>
            <a:fillRect/>
          </a:stretch>
        </p:blipFill>
        <p:spPr bwMode="auto">
          <a:xfrm>
            <a:off x="8929991" y="296694"/>
            <a:ext cx="2884064" cy="3132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058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6FC10-8CDB-1EC6-2941-44D342975E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B96B93-53DB-819D-4D33-AD05B176B458}"/>
              </a:ext>
            </a:extLst>
          </p:cNvPr>
          <p:cNvSpPr txBox="1"/>
          <p:nvPr/>
        </p:nvSpPr>
        <p:spPr>
          <a:xfrm>
            <a:off x="265808" y="202324"/>
            <a:ext cx="1166038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u="sng" dirty="0">
                <a:solidFill>
                  <a:schemeClr val="bg2"/>
                </a:solidFill>
                <a:ea typeface="Calibri"/>
                <a:cs typeface="Calibri"/>
              </a:rPr>
              <a:t>1 Peter 2:11-12</a:t>
            </a:r>
            <a:endParaRPr lang="en-US" dirty="0">
              <a:solidFill>
                <a:schemeClr val="bg2"/>
              </a:solidFill>
              <a:ea typeface="Calibri"/>
              <a:cs typeface="Calibri"/>
            </a:endParaRPr>
          </a:p>
          <a:p>
            <a:r>
              <a:rPr lang="en-US" sz="2000" dirty="0">
                <a:solidFill>
                  <a:schemeClr val="bg2"/>
                </a:solidFill>
                <a:ea typeface="Calibri"/>
                <a:cs typeface="Calibri"/>
              </a:rPr>
              <a:t>11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Dear friends, I urge you, as </a:t>
            </a:r>
            <a:r>
              <a:rPr lang="en-US" sz="3600" dirty="0">
                <a:solidFill>
                  <a:schemeClr val="bg1"/>
                </a:solidFill>
                <a:ea typeface="Calibri"/>
                <a:cs typeface="Calibri"/>
              </a:rPr>
              <a:t>foreigners and exiles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, to abstain from sinful desires, which </a:t>
            </a:r>
            <a:r>
              <a:rPr lang="en-US" sz="3600" dirty="0">
                <a:solidFill>
                  <a:schemeClr val="bg1"/>
                </a:solidFill>
                <a:ea typeface="Calibri"/>
                <a:cs typeface="Calibri"/>
              </a:rPr>
              <a:t>wage war against 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your soul.  </a:t>
            </a:r>
            <a:r>
              <a:rPr lang="en-US" sz="2000" dirty="0">
                <a:solidFill>
                  <a:schemeClr val="bg2"/>
                </a:solidFill>
                <a:ea typeface="Calibri"/>
                <a:cs typeface="Calibri"/>
              </a:rPr>
              <a:t>12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Live such good lives among the pagans that, though they accuse you of doing wrong, they may see your good deeds and glorify God on the day he visits us.</a:t>
            </a:r>
            <a:endParaRPr lang="en-US" dirty="0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22790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582BB-135B-388C-846E-7E456B1814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365882-5499-28CB-C96B-B1DD0DA19B37}"/>
              </a:ext>
            </a:extLst>
          </p:cNvPr>
          <p:cNvSpPr txBox="1"/>
          <p:nvPr/>
        </p:nvSpPr>
        <p:spPr>
          <a:xfrm>
            <a:off x="265808" y="202324"/>
            <a:ext cx="1166038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u="sng" dirty="0">
                <a:solidFill>
                  <a:schemeClr val="bg2"/>
                </a:solidFill>
                <a:ea typeface="Calibri"/>
                <a:cs typeface="Calibri"/>
              </a:rPr>
              <a:t>1 Peter 2:11-12</a:t>
            </a:r>
            <a:endParaRPr lang="en-US" dirty="0">
              <a:solidFill>
                <a:schemeClr val="bg2"/>
              </a:solidFill>
              <a:ea typeface="Calibri"/>
              <a:cs typeface="Calibri"/>
            </a:endParaRPr>
          </a:p>
          <a:p>
            <a:r>
              <a:rPr lang="en-US" sz="2000" dirty="0">
                <a:solidFill>
                  <a:schemeClr val="bg2"/>
                </a:solidFill>
                <a:ea typeface="Calibri"/>
                <a:cs typeface="Calibri"/>
              </a:rPr>
              <a:t>11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Dear friends, I urge you, as </a:t>
            </a:r>
            <a:r>
              <a:rPr lang="en-US" sz="3600" dirty="0">
                <a:solidFill>
                  <a:schemeClr val="bg1"/>
                </a:solidFill>
                <a:ea typeface="Calibri"/>
                <a:cs typeface="Calibri"/>
              </a:rPr>
              <a:t>foreigners and exiles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, to abstain from sinful desires, which </a:t>
            </a:r>
            <a:r>
              <a:rPr lang="en-US" sz="3600" dirty="0">
                <a:solidFill>
                  <a:schemeClr val="bg1"/>
                </a:solidFill>
                <a:ea typeface="Calibri"/>
                <a:cs typeface="Calibri"/>
              </a:rPr>
              <a:t>wage war against 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your soul.  </a:t>
            </a:r>
            <a:r>
              <a:rPr lang="en-US" sz="2000" dirty="0">
                <a:solidFill>
                  <a:schemeClr val="bg2"/>
                </a:solidFill>
                <a:ea typeface="Calibri"/>
                <a:cs typeface="Calibri"/>
              </a:rPr>
              <a:t>12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</a:t>
            </a:r>
            <a:r>
              <a:rPr lang="en-US" sz="3600" dirty="0">
                <a:solidFill>
                  <a:schemeClr val="accent6"/>
                </a:solidFill>
                <a:ea typeface="Calibri"/>
                <a:cs typeface="Calibri"/>
              </a:rPr>
              <a:t>Live such good lives 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among the pagans that, though they accuse you of doing wrong, they may see your good deeds and glorify God on the day he visits us.</a:t>
            </a:r>
            <a:endParaRPr lang="en-US" dirty="0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0251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952BD-48F8-EF90-4C2C-35BBA8468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Woodford london hi-res stock photography and images - Alamy">
            <a:extLst>
              <a:ext uri="{FF2B5EF4-FFF2-40B4-BE49-F238E27FC236}">
                <a16:creationId xmlns:a16="http://schemas.microsoft.com/office/drawing/2014/main" id="{2EE4ACEF-285A-9DBF-170E-AE9EFC5C85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54"/>
          <a:stretch>
            <a:fillRect/>
          </a:stretch>
        </p:blipFill>
        <p:spPr bwMode="auto">
          <a:xfrm>
            <a:off x="1602463" y="355059"/>
            <a:ext cx="9355137" cy="6147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3383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0C639-BCEE-91A8-F038-319DA495C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ll The 'Big Brother UK' 2025 Housemates Confirmed For ITV2 Series">
            <a:extLst>
              <a:ext uri="{FF2B5EF4-FFF2-40B4-BE49-F238E27FC236}">
                <a16:creationId xmlns:a16="http://schemas.microsoft.com/office/drawing/2014/main" id="{3EC99C4B-41BE-7191-A6DE-B5C07AB01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481" y="474371"/>
            <a:ext cx="10493037" cy="590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11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DA0B3-9FB7-A7F8-5300-28EF598F11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Bosses spying on you? Here's the most disastrous truth about surveillance  software | ZDNET">
            <a:extLst>
              <a:ext uri="{FF2B5EF4-FFF2-40B4-BE49-F238E27FC236}">
                <a16:creationId xmlns:a16="http://schemas.microsoft.com/office/drawing/2014/main" id="{F868CFA7-0207-3191-5A71-AD5C95B0A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70" y="350195"/>
            <a:ext cx="10946860" cy="6157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25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6CF3D-EA8B-F95E-A9F1-001F998EF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4 House Guest Etiquette Rules to Follow Every Time You Visit Someone">
            <a:extLst>
              <a:ext uri="{FF2B5EF4-FFF2-40B4-BE49-F238E27FC236}">
                <a16:creationId xmlns:a16="http://schemas.microsoft.com/office/drawing/2014/main" id="{80F5803A-E420-06B5-4BB7-2C13EF249E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339685"/>
            <a:ext cx="10981371" cy="617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6DAF82B-1C2A-409E-E575-F20C4BFB6388}"/>
              </a:ext>
            </a:extLst>
          </p:cNvPr>
          <p:cNvSpPr txBox="1"/>
          <p:nvPr/>
        </p:nvSpPr>
        <p:spPr>
          <a:xfrm>
            <a:off x="701041" y="444399"/>
            <a:ext cx="3102474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800" dirty="0">
                <a:ea typeface="Calibri"/>
                <a:cs typeface="Calibri"/>
              </a:rPr>
              <a:t>What wouldn’t you do in someone else’s house?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48061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2CE2F-0D2E-C4A5-1049-EC883A6F6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6B846CC-0465-FFA0-DAF5-90644ADC2467}"/>
              </a:ext>
            </a:extLst>
          </p:cNvPr>
          <p:cNvSpPr txBox="1"/>
          <p:nvPr/>
        </p:nvSpPr>
        <p:spPr>
          <a:xfrm>
            <a:off x="265808" y="202324"/>
            <a:ext cx="1166038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u="sng" dirty="0">
                <a:solidFill>
                  <a:schemeClr val="bg2"/>
                </a:solidFill>
                <a:ea typeface="Calibri"/>
                <a:cs typeface="Calibri"/>
              </a:rPr>
              <a:t>1 Peter 2:11-12</a:t>
            </a:r>
            <a:endParaRPr lang="en-US" dirty="0">
              <a:solidFill>
                <a:schemeClr val="bg2"/>
              </a:solidFill>
              <a:ea typeface="Calibri"/>
              <a:cs typeface="Calibri"/>
            </a:endParaRPr>
          </a:p>
          <a:p>
            <a:r>
              <a:rPr lang="en-US" sz="2000" dirty="0">
                <a:solidFill>
                  <a:schemeClr val="bg2"/>
                </a:solidFill>
                <a:ea typeface="Calibri"/>
                <a:cs typeface="Calibri"/>
              </a:rPr>
              <a:t>11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Dear friends, I urge you, as </a:t>
            </a:r>
            <a:r>
              <a:rPr lang="en-US" sz="3600" dirty="0">
                <a:solidFill>
                  <a:schemeClr val="accent6"/>
                </a:solidFill>
                <a:ea typeface="Calibri"/>
                <a:cs typeface="Calibri"/>
              </a:rPr>
              <a:t>foreigners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and </a:t>
            </a:r>
            <a:r>
              <a:rPr lang="en-US" sz="3600" dirty="0">
                <a:solidFill>
                  <a:schemeClr val="accent6"/>
                </a:solidFill>
                <a:ea typeface="Calibri"/>
                <a:cs typeface="Calibri"/>
              </a:rPr>
              <a:t>exiles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, to abstain from sinful desires, which wage war against your soul.  </a:t>
            </a:r>
            <a:r>
              <a:rPr lang="en-US" sz="2000" dirty="0">
                <a:solidFill>
                  <a:schemeClr val="bg2"/>
                </a:solidFill>
                <a:ea typeface="Calibri"/>
                <a:cs typeface="Calibri"/>
              </a:rPr>
              <a:t>12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Live such good lives among the pagans that, though they accuse you of doing wrong, they may see your good deeds and glorify God on the day he visits us.</a:t>
            </a:r>
            <a:endParaRPr lang="en-US" dirty="0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7884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AD1F2-15AD-6BA4-F404-59EAB2148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4 House Guest Etiquette Rules to Follow Every Time You Visit Someone">
            <a:extLst>
              <a:ext uri="{FF2B5EF4-FFF2-40B4-BE49-F238E27FC236}">
                <a16:creationId xmlns:a16="http://schemas.microsoft.com/office/drawing/2014/main" id="{4A9CCB39-676C-35EB-150F-1D2D768BD1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339685"/>
            <a:ext cx="10981371" cy="6178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D5E249F-216E-5B73-4B11-D738DC4DDC20}"/>
              </a:ext>
            </a:extLst>
          </p:cNvPr>
          <p:cNvSpPr txBox="1"/>
          <p:nvPr/>
        </p:nvSpPr>
        <p:spPr>
          <a:xfrm>
            <a:off x="701041" y="444399"/>
            <a:ext cx="3102474" cy="1446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800" b="1" dirty="0">
                <a:ea typeface="Calibri"/>
                <a:cs typeface="Calibri"/>
              </a:rPr>
              <a:t>visitor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505520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C4E59-36EA-FD66-4C23-3BE941152E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EE9EB796-9B66-9414-97BD-1E41217B019B}"/>
              </a:ext>
            </a:extLst>
          </p:cNvPr>
          <p:cNvSpPr txBox="1"/>
          <p:nvPr/>
        </p:nvSpPr>
        <p:spPr>
          <a:xfrm>
            <a:off x="298123" y="252919"/>
            <a:ext cx="11341678" cy="366254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dirty="0">
                <a:solidFill>
                  <a:schemeClr val="bg2"/>
                </a:solidFill>
                <a:ea typeface="Calibri"/>
                <a:cs typeface="Calibri"/>
              </a:rPr>
              <a:t>The Christian life is…</a:t>
            </a:r>
          </a:p>
          <a:p>
            <a:endParaRPr lang="en-US" sz="28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371600" indent="-1371600">
              <a:buAutoNum type="arabicPeriod"/>
            </a:pPr>
            <a:r>
              <a:rPr lang="en-US" sz="13800" b="1" dirty="0">
                <a:solidFill>
                  <a:schemeClr val="bg2"/>
                </a:solidFill>
                <a:ea typeface="Calibri"/>
                <a:cs typeface="Calibri"/>
              </a:rPr>
              <a:t> A battle</a:t>
            </a:r>
            <a:endParaRPr lang="en-US" sz="8800" b="1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3074" name="Picture 2" descr="Japanese Sword Battle - Free vector clipart images on creazilla.com">
            <a:extLst>
              <a:ext uri="{FF2B5EF4-FFF2-40B4-BE49-F238E27FC236}">
                <a16:creationId xmlns:a16="http://schemas.microsoft.com/office/drawing/2014/main" id="{1D927097-3A02-F58D-8689-1EADD65CE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581" y="2987039"/>
            <a:ext cx="3474499" cy="3474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134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F78C4-AD78-8D6F-4736-BDD93738A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FA1D7FA-5BE9-9AB4-8B9C-79745B99852C}"/>
              </a:ext>
            </a:extLst>
          </p:cNvPr>
          <p:cNvSpPr txBox="1"/>
          <p:nvPr/>
        </p:nvSpPr>
        <p:spPr>
          <a:xfrm>
            <a:off x="265808" y="202324"/>
            <a:ext cx="11660384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u="sng" dirty="0">
                <a:solidFill>
                  <a:schemeClr val="bg2"/>
                </a:solidFill>
                <a:ea typeface="Calibri"/>
                <a:cs typeface="Calibri"/>
              </a:rPr>
              <a:t>1 Peter 2:11-12</a:t>
            </a:r>
            <a:endParaRPr lang="en-US" dirty="0">
              <a:solidFill>
                <a:schemeClr val="bg2"/>
              </a:solidFill>
              <a:ea typeface="Calibri"/>
              <a:cs typeface="Calibri"/>
            </a:endParaRPr>
          </a:p>
          <a:p>
            <a:r>
              <a:rPr lang="en-US" sz="2000" dirty="0">
                <a:solidFill>
                  <a:schemeClr val="bg2"/>
                </a:solidFill>
                <a:ea typeface="Calibri"/>
                <a:cs typeface="Calibri"/>
              </a:rPr>
              <a:t>11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Dear friends, I urge you, as </a:t>
            </a:r>
            <a:r>
              <a:rPr lang="en-US" sz="3600" dirty="0">
                <a:solidFill>
                  <a:schemeClr val="bg1"/>
                </a:solidFill>
                <a:ea typeface="Calibri"/>
                <a:cs typeface="Calibri"/>
              </a:rPr>
              <a:t>foreigners and exiles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, to abstain from sinful desires, which </a:t>
            </a:r>
            <a:r>
              <a:rPr lang="en-US" sz="3600" dirty="0">
                <a:solidFill>
                  <a:schemeClr val="accent6"/>
                </a:solidFill>
                <a:ea typeface="Calibri"/>
                <a:cs typeface="Calibri"/>
              </a:rPr>
              <a:t>wage war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against your soul.  </a:t>
            </a:r>
            <a:r>
              <a:rPr lang="en-US" sz="2000" dirty="0">
                <a:solidFill>
                  <a:schemeClr val="bg2"/>
                </a:solidFill>
                <a:ea typeface="Calibri"/>
                <a:cs typeface="Calibri"/>
              </a:rPr>
              <a:t>12</a:t>
            </a:r>
            <a:r>
              <a:rPr lang="en-US" sz="3600" dirty="0">
                <a:solidFill>
                  <a:schemeClr val="bg2"/>
                </a:solidFill>
                <a:ea typeface="Calibri"/>
                <a:cs typeface="Calibri"/>
              </a:rPr>
              <a:t> Live such good lives among the pagans that, though they accuse you of doing wrong, they may see your good deeds and glorify God on the day he visits us.</a:t>
            </a:r>
            <a:endParaRPr lang="en-US" dirty="0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9783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40068-F55E-0D39-169A-22B815CC8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460+ Inside Battle Stock Illustrations, Royalty-Free Vector Graphics &amp; Clip  Art - iStock">
            <a:extLst>
              <a:ext uri="{FF2B5EF4-FFF2-40B4-BE49-F238E27FC236}">
                <a16:creationId xmlns:a16="http://schemas.microsoft.com/office/drawing/2014/main" id="{E32B116F-AEB9-20E8-8360-5B569723C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57" y="444399"/>
            <a:ext cx="7415368" cy="5949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9BFC73E-F1ED-C3C9-3357-FBC9F7DFEBF0}"/>
              </a:ext>
            </a:extLst>
          </p:cNvPr>
          <p:cNvSpPr txBox="1"/>
          <p:nvPr/>
        </p:nvSpPr>
        <p:spPr>
          <a:xfrm>
            <a:off x="8376164" y="1173974"/>
            <a:ext cx="3102474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800" dirty="0">
                <a:solidFill>
                  <a:srgbClr val="C00000"/>
                </a:solidFill>
                <a:ea typeface="Calibri"/>
                <a:cs typeface="Calibri"/>
              </a:rPr>
              <a:t>our desire to sin</a:t>
            </a:r>
            <a:endParaRPr lang="en-US" sz="8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014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93068-F693-F23A-6C35-05B06E62B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 am the odd one out - Counselling Directory">
            <a:extLst>
              <a:ext uri="{FF2B5EF4-FFF2-40B4-BE49-F238E27FC236}">
                <a16:creationId xmlns:a16="http://schemas.microsoft.com/office/drawing/2014/main" id="{6EB377AD-4A98-D817-336A-CF033464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990" y="497827"/>
            <a:ext cx="9580529" cy="5899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675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FCF4E9-CC67-0987-3B87-B9BD4E3E0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Lemmings - Thus We See...">
            <a:extLst>
              <a:ext uri="{FF2B5EF4-FFF2-40B4-BE49-F238E27FC236}">
                <a16:creationId xmlns:a16="http://schemas.microsoft.com/office/drawing/2014/main" id="{853A1E6D-E94B-AA99-F176-56A78E15F8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215"/>
          <a:stretch>
            <a:fillRect/>
          </a:stretch>
        </p:blipFill>
        <p:spPr bwMode="auto">
          <a:xfrm>
            <a:off x="3948619" y="350196"/>
            <a:ext cx="4851670" cy="6004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6736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dc85ca-d713-4229-a48d-79f58fb065e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CA8C7965C295438B38469F9DA828B9" ma:contentTypeVersion="15" ma:contentTypeDescription="Create a new document." ma:contentTypeScope="" ma:versionID="9d26b14d2be81836a4526e40bcfaa935">
  <xsd:schema xmlns:xsd="http://www.w3.org/2001/XMLSchema" xmlns:xs="http://www.w3.org/2001/XMLSchema" xmlns:p="http://schemas.microsoft.com/office/2006/metadata/properties" xmlns:ns3="75dc85ca-d713-4229-a48d-79f58fb065ec" xmlns:ns4="6c5326a3-a756-4a42-a4f0-608067e2ab76" targetNamespace="http://schemas.microsoft.com/office/2006/metadata/properties" ma:root="true" ma:fieldsID="db0ad0c3b89310596b7e49b2c8839552" ns3:_="" ns4:_="">
    <xsd:import namespace="75dc85ca-d713-4229-a48d-79f58fb065ec"/>
    <xsd:import namespace="6c5326a3-a756-4a42-a4f0-608067e2ab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c85ca-d713-4229-a48d-79f58fb065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326a3-a756-4a42-a4f0-608067e2ab7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62B488-279C-460D-BAF7-8870D238244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648EFD-F2F0-4783-9B5D-B8AECCB6A270}">
  <ds:schemaRefs>
    <ds:schemaRef ds:uri="6c5326a3-a756-4a42-a4f0-608067e2ab76"/>
    <ds:schemaRef ds:uri="75dc85ca-d713-4229-a48d-79f58fb065e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1B633AA-15AD-47D7-AD96-6B70D0D433B5}">
  <ds:schemaRefs>
    <ds:schemaRef ds:uri="6c5326a3-a756-4a42-a4f0-608067e2ab76"/>
    <ds:schemaRef ds:uri="75dc85ca-d713-4229-a48d-79f58fb065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390</TotalTime>
  <Words>286</Words>
  <Application>Microsoft Office PowerPoint</Application>
  <PresentationFormat>Widescreen</PresentationFormat>
  <Paragraphs>19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Lawrence</dc:creator>
  <cp:lastModifiedBy>Trevor Newman</cp:lastModifiedBy>
  <cp:revision>1003</cp:revision>
  <cp:lastPrinted>2023-02-12T02:31:22Z</cp:lastPrinted>
  <dcterms:created xsi:type="dcterms:W3CDTF">2019-12-15T16:16:57Z</dcterms:created>
  <dcterms:modified xsi:type="dcterms:W3CDTF">2025-10-05T15:28:51Z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0x010100DBCA8C7965C295438B38469F9DA828B9</vt:lpwstr>
  </property>
</Properties>
</file>