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650" y="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Clifton" userId="b7121016-a606-4e59-9b8c-d8cabdc242a8" providerId="ADAL" clId="{59DAF793-FF44-4679-BC2D-399D97055421}"/>
    <pc:docChg chg="addSld modSld sldOrd">
      <pc:chgData name="Jeremy Clifton" userId="b7121016-a606-4e59-9b8c-d8cabdc242a8" providerId="ADAL" clId="{59DAF793-FF44-4679-BC2D-399D97055421}" dt="2025-11-30T11:19:31.349" v="2"/>
      <pc:docMkLst>
        <pc:docMk/>
      </pc:docMkLst>
      <pc:sldChg chg="new ord">
        <pc:chgData name="Jeremy Clifton" userId="b7121016-a606-4e59-9b8c-d8cabdc242a8" providerId="ADAL" clId="{59DAF793-FF44-4679-BC2D-399D97055421}" dt="2025-11-30T11:19:31.349" v="2"/>
        <pc:sldMkLst>
          <pc:docMk/>
          <pc:sldMk cId="3375620912" sldId="260"/>
        </pc:sldMkLst>
      </pc:sldChg>
    </pc:docChg>
  </pc:docChgLst>
  <pc:docChgLst>
    <pc:chgData name="Jeremy Clifton" userId="b7121016-a606-4e59-9b8c-d8cabdc242a8" providerId="ADAL" clId="{E211E35B-DF94-4D8F-8790-8C823AF181FA}"/>
    <pc:docChg chg="delSld">
      <pc:chgData name="Jeremy Clifton" userId="b7121016-a606-4e59-9b8c-d8cabdc242a8" providerId="ADAL" clId="{E211E35B-DF94-4D8F-8790-8C823AF181FA}" dt="2025-12-01T16:49:02.453" v="0" actId="47"/>
      <pc:docMkLst>
        <pc:docMk/>
      </pc:docMkLst>
      <pc:sldChg chg="del">
        <pc:chgData name="Jeremy Clifton" userId="b7121016-a606-4e59-9b8c-d8cabdc242a8" providerId="ADAL" clId="{E211E35B-DF94-4D8F-8790-8C823AF181FA}" dt="2025-12-01T16:49:02.453" v="0" actId="47"/>
        <pc:sldMkLst>
          <pc:docMk/>
          <pc:sldMk cId="3375620912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59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206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074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175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98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97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226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387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61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46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11AB5-1DBE-4449-8B79-3F987644A7F1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81D29-4D60-43D1-91C1-081483B3AF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587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6568548" y="3861048"/>
            <a:ext cx="2511762" cy="280831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39" r="11221"/>
          <a:stretch/>
        </p:blipFill>
        <p:spPr bwMode="auto">
          <a:xfrm>
            <a:off x="6653437" y="4001533"/>
            <a:ext cx="2341984" cy="249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51520" y="1340768"/>
            <a:ext cx="604867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Song</a:t>
            </a:r>
          </a:p>
          <a:p>
            <a:pPr algn="ctr"/>
            <a:r>
              <a:rPr lang="en-GB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the Believer</a:t>
            </a:r>
          </a:p>
          <a:p>
            <a:pPr algn="ctr"/>
            <a:r>
              <a:rPr lang="en-GB" sz="4000" dirty="0">
                <a:solidFill>
                  <a:schemeClr val="bg1"/>
                </a:solidFill>
              </a:rPr>
              <a:t>(Luke 1:39-56)</a:t>
            </a:r>
          </a:p>
        </p:txBody>
      </p:sp>
    </p:spTree>
    <p:extLst>
      <p:ext uri="{BB962C8B-B14F-4D97-AF65-F5344CB8AC3E}">
        <p14:creationId xmlns:p14="http://schemas.microsoft.com/office/powerpoint/2010/main" val="1823097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164288" y="4509120"/>
            <a:ext cx="1916022" cy="2160240"/>
          </a:xfrm>
          <a:prstGeom prst="roundRect">
            <a:avLst>
              <a:gd name="adj" fmla="val 10773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39" r="11221"/>
          <a:stretch/>
        </p:blipFill>
        <p:spPr bwMode="auto">
          <a:xfrm>
            <a:off x="7290250" y="4701066"/>
            <a:ext cx="1664098" cy="1776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971600" y="116632"/>
            <a:ext cx="6048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The Song of the Believer</a:t>
            </a:r>
          </a:p>
          <a:p>
            <a:pPr algn="ctr"/>
            <a:r>
              <a:rPr lang="en-GB" sz="3200" dirty="0">
                <a:solidFill>
                  <a:schemeClr val="bg1"/>
                </a:solidFill>
              </a:rPr>
              <a:t>(Luke 1:39-56)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8700" y="1700808"/>
            <a:ext cx="69127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</a:t>
            </a:r>
            <a:r>
              <a:rPr lang="en-GB" sz="3600" b="1" u="sng" dirty="0">
                <a:solidFill>
                  <a:schemeClr val="bg1"/>
                </a:solidFill>
              </a:rPr>
              <a:t>Rejoicing in God’s Goodness</a:t>
            </a:r>
            <a:r>
              <a:rPr lang="en-GB" sz="3600" dirty="0">
                <a:solidFill>
                  <a:schemeClr val="bg1"/>
                </a:solidFill>
              </a:rPr>
              <a:t>        (in sending Jesus) vs. 46 – 49.</a:t>
            </a:r>
          </a:p>
          <a:p>
            <a:pPr algn="ctr"/>
            <a:endParaRPr lang="en-GB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561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164288" y="4509120"/>
            <a:ext cx="1916022" cy="2160240"/>
          </a:xfrm>
          <a:prstGeom prst="roundRect">
            <a:avLst>
              <a:gd name="adj" fmla="val 10773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39" r="11221"/>
          <a:stretch/>
        </p:blipFill>
        <p:spPr bwMode="auto">
          <a:xfrm>
            <a:off x="7290250" y="4701066"/>
            <a:ext cx="1664098" cy="1776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971600" y="116632"/>
            <a:ext cx="6048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Song of the Believer</a:t>
            </a:r>
          </a:p>
          <a:p>
            <a:pPr algn="ctr"/>
            <a:r>
              <a:rPr lang="en-GB" sz="3200" dirty="0">
                <a:solidFill>
                  <a:schemeClr val="bg1"/>
                </a:solidFill>
              </a:rPr>
              <a:t>(Luke 1:39-56)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8700" y="1700808"/>
            <a:ext cx="691276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Rejoicing in God’s Goodness        (in sending Jesus) vs. 46 – 49.</a:t>
            </a:r>
          </a:p>
          <a:p>
            <a:pPr algn="ctr"/>
            <a:endParaRPr lang="en-GB" sz="1600" dirty="0">
              <a:solidFill>
                <a:schemeClr val="bg1"/>
              </a:solidFill>
            </a:endParaRPr>
          </a:p>
          <a:p>
            <a:pPr algn="ctr"/>
            <a:r>
              <a:rPr lang="en-GB" sz="3600" dirty="0">
                <a:solidFill>
                  <a:schemeClr val="bg1"/>
                </a:solidFill>
              </a:rPr>
              <a:t>2) </a:t>
            </a:r>
            <a:r>
              <a:rPr lang="en-GB" sz="3600" b="1" u="sng" dirty="0">
                <a:solidFill>
                  <a:schemeClr val="bg1"/>
                </a:solidFill>
              </a:rPr>
              <a:t>Recognising God’s Salvation </a:t>
            </a:r>
            <a:r>
              <a:rPr lang="en-GB" sz="3600" dirty="0">
                <a:solidFill>
                  <a:schemeClr val="bg1"/>
                </a:solidFill>
              </a:rPr>
              <a:t>(achieved through Jesus) vs. 50-53.</a:t>
            </a:r>
          </a:p>
          <a:p>
            <a:pPr algn="ctr"/>
            <a:endParaRPr lang="en-GB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518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7164288" y="4509120"/>
            <a:ext cx="1916022" cy="2160240"/>
          </a:xfrm>
          <a:prstGeom prst="roundRect">
            <a:avLst>
              <a:gd name="adj" fmla="val 10773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4294967295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39" r="11221"/>
          <a:stretch/>
        </p:blipFill>
        <p:spPr bwMode="auto">
          <a:xfrm>
            <a:off x="7290250" y="4701066"/>
            <a:ext cx="1664098" cy="1776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971600" y="116632"/>
            <a:ext cx="60486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Song of the Believer</a:t>
            </a:r>
          </a:p>
          <a:p>
            <a:pPr algn="ctr"/>
            <a:r>
              <a:rPr lang="en-GB" sz="3200" dirty="0">
                <a:solidFill>
                  <a:schemeClr val="bg1"/>
                </a:solidFill>
              </a:rPr>
              <a:t>(Luke 1:39-56)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8700" y="1700808"/>
            <a:ext cx="691276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arenR"/>
            </a:pPr>
            <a:r>
              <a:rPr lang="en-GB" sz="3600" dirty="0">
                <a:solidFill>
                  <a:schemeClr val="bg1"/>
                </a:solidFill>
              </a:rPr>
              <a:t> Rejoicing in God’s Goodness        (in sending Jesus) vs. 46 – 49.</a:t>
            </a:r>
          </a:p>
          <a:p>
            <a:pPr algn="ctr"/>
            <a:endParaRPr lang="en-GB" sz="1600" dirty="0">
              <a:solidFill>
                <a:schemeClr val="bg1"/>
              </a:solidFill>
            </a:endParaRPr>
          </a:p>
          <a:p>
            <a:pPr algn="ctr"/>
            <a:r>
              <a:rPr lang="en-GB" sz="3600" dirty="0">
                <a:solidFill>
                  <a:schemeClr val="bg1"/>
                </a:solidFill>
              </a:rPr>
              <a:t>2) Recognising God’s Salvation (achieved through Jesus) vs. 50-53.</a:t>
            </a:r>
          </a:p>
          <a:p>
            <a:pPr algn="ctr"/>
            <a:endParaRPr lang="en-GB" sz="1600" dirty="0">
              <a:solidFill>
                <a:schemeClr val="bg1"/>
              </a:solidFill>
            </a:endParaRPr>
          </a:p>
          <a:p>
            <a:pPr algn="ctr"/>
            <a:r>
              <a:rPr lang="en-GB" sz="3600" dirty="0">
                <a:solidFill>
                  <a:schemeClr val="bg1"/>
                </a:solidFill>
              </a:rPr>
              <a:t>3) </a:t>
            </a:r>
            <a:r>
              <a:rPr lang="en-GB" sz="3600" b="1" u="sng" dirty="0">
                <a:solidFill>
                  <a:schemeClr val="bg1"/>
                </a:solidFill>
              </a:rPr>
              <a:t>Remembering God’s Promises </a:t>
            </a:r>
            <a:r>
              <a:rPr lang="en-GB" sz="3600" dirty="0">
                <a:solidFill>
                  <a:schemeClr val="bg1"/>
                </a:solidFill>
              </a:rPr>
              <a:t>(fulfilled in Jesus) vs. 54-55.</a:t>
            </a:r>
          </a:p>
        </p:txBody>
      </p:sp>
    </p:spTree>
    <p:extLst>
      <p:ext uri="{BB962C8B-B14F-4D97-AF65-F5344CB8AC3E}">
        <p14:creationId xmlns:p14="http://schemas.microsoft.com/office/powerpoint/2010/main" val="1935643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127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corri</dc:creator>
  <cp:lastModifiedBy>Trevor Newman</cp:lastModifiedBy>
  <cp:revision>5</cp:revision>
  <dcterms:created xsi:type="dcterms:W3CDTF">2025-11-29T22:02:55Z</dcterms:created>
  <dcterms:modified xsi:type="dcterms:W3CDTF">2025-12-01T16:49:05Z</dcterms:modified>
</cp:coreProperties>
</file>