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3"/>
  </p:notesMasterIdLst>
  <p:sldIdLst>
    <p:sldId id="3038" r:id="rId5"/>
    <p:sldId id="3128" r:id="rId6"/>
    <p:sldId id="3142" r:id="rId7"/>
    <p:sldId id="3143" r:id="rId8"/>
    <p:sldId id="3144" r:id="rId9"/>
    <p:sldId id="3145" r:id="rId10"/>
    <p:sldId id="3146" r:id="rId11"/>
    <p:sldId id="3147" r:id="rId12"/>
  </p:sldIdLst>
  <p:sldSz cx="12192000" cy="6858000"/>
  <p:notesSz cx="6794500" cy="9931400"/>
  <p:defaultTextStyle>
    <a:defPPr>
      <a:defRPr lang="en-US"/>
    </a:defPPr>
    <a:lvl1pPr marL="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F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0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Clifton" userId="b7121016-a606-4e59-9b8c-d8cabdc242a8" providerId="ADAL" clId="{DB735D68-59D6-4519-ACCA-EED3EE197918}"/>
    <pc:docChg chg="delSld">
      <pc:chgData name="Jeremy Clifton" userId="b7121016-a606-4e59-9b8c-d8cabdc242a8" providerId="ADAL" clId="{DB735D68-59D6-4519-ACCA-EED3EE197918}" dt="2025-03-30T18:03:06.684" v="1" actId="47"/>
      <pc:docMkLst>
        <pc:docMk/>
      </pc:docMkLst>
      <pc:sldChg chg="del">
        <pc:chgData name="Jeremy Clifton" userId="b7121016-a606-4e59-9b8c-d8cabdc242a8" providerId="ADAL" clId="{DB735D68-59D6-4519-ACCA-EED3EE197918}" dt="2025-03-30T18:03:00.862" v="0" actId="47"/>
        <pc:sldMkLst>
          <pc:docMk/>
          <pc:sldMk cId="294064188" sldId="2575"/>
        </pc:sldMkLst>
      </pc:sldChg>
      <pc:sldChg chg="del">
        <pc:chgData name="Jeremy Clifton" userId="b7121016-a606-4e59-9b8c-d8cabdc242a8" providerId="ADAL" clId="{DB735D68-59D6-4519-ACCA-EED3EE197918}" dt="2025-03-30T18:03:00.862" v="0" actId="47"/>
        <pc:sldMkLst>
          <pc:docMk/>
          <pc:sldMk cId="414856404" sldId="2979"/>
        </pc:sldMkLst>
      </pc:sldChg>
      <pc:sldChg chg="del">
        <pc:chgData name="Jeremy Clifton" userId="b7121016-a606-4e59-9b8c-d8cabdc242a8" providerId="ADAL" clId="{DB735D68-59D6-4519-ACCA-EED3EE197918}" dt="2025-03-30T18:03:00.862" v="0" actId="47"/>
        <pc:sldMkLst>
          <pc:docMk/>
          <pc:sldMk cId="4234007431" sldId="2983"/>
        </pc:sldMkLst>
      </pc:sldChg>
      <pc:sldChg chg="del">
        <pc:chgData name="Jeremy Clifton" userId="b7121016-a606-4e59-9b8c-d8cabdc242a8" providerId="ADAL" clId="{DB735D68-59D6-4519-ACCA-EED3EE197918}" dt="2025-03-30T18:03:00.862" v="0" actId="47"/>
        <pc:sldMkLst>
          <pc:docMk/>
          <pc:sldMk cId="1447828996" sldId="3098"/>
        </pc:sldMkLst>
      </pc:sldChg>
      <pc:sldChg chg="del">
        <pc:chgData name="Jeremy Clifton" userId="b7121016-a606-4e59-9b8c-d8cabdc242a8" providerId="ADAL" clId="{DB735D68-59D6-4519-ACCA-EED3EE197918}" dt="2025-03-30T18:03:00.862" v="0" actId="47"/>
        <pc:sldMkLst>
          <pc:docMk/>
          <pc:sldMk cId="2873702924" sldId="3100"/>
        </pc:sldMkLst>
      </pc:sldChg>
      <pc:sldChg chg="del">
        <pc:chgData name="Jeremy Clifton" userId="b7121016-a606-4e59-9b8c-d8cabdc242a8" providerId="ADAL" clId="{DB735D68-59D6-4519-ACCA-EED3EE197918}" dt="2025-03-30T18:03:00.862" v="0" actId="47"/>
        <pc:sldMkLst>
          <pc:docMk/>
          <pc:sldMk cId="3289778717" sldId="3101"/>
        </pc:sldMkLst>
      </pc:sldChg>
      <pc:sldChg chg="del">
        <pc:chgData name="Jeremy Clifton" userId="b7121016-a606-4e59-9b8c-d8cabdc242a8" providerId="ADAL" clId="{DB735D68-59D6-4519-ACCA-EED3EE197918}" dt="2025-03-30T18:03:06.684" v="1" actId="47"/>
        <pc:sldMkLst>
          <pc:docMk/>
          <pc:sldMk cId="2024232121" sldId="3118"/>
        </pc:sldMkLst>
      </pc:sldChg>
      <pc:sldChg chg="del">
        <pc:chgData name="Jeremy Clifton" userId="b7121016-a606-4e59-9b8c-d8cabdc242a8" providerId="ADAL" clId="{DB735D68-59D6-4519-ACCA-EED3EE197918}" dt="2025-03-30T18:03:00.862" v="0" actId="47"/>
        <pc:sldMkLst>
          <pc:docMk/>
          <pc:sldMk cId="3443906204" sldId="3130"/>
        </pc:sldMkLst>
      </pc:sldChg>
      <pc:sldChg chg="del">
        <pc:chgData name="Jeremy Clifton" userId="b7121016-a606-4e59-9b8c-d8cabdc242a8" providerId="ADAL" clId="{DB735D68-59D6-4519-ACCA-EED3EE197918}" dt="2025-03-30T18:03:00.862" v="0" actId="47"/>
        <pc:sldMkLst>
          <pc:docMk/>
          <pc:sldMk cId="2357842872" sldId="3131"/>
        </pc:sldMkLst>
      </pc:sldChg>
      <pc:sldChg chg="del">
        <pc:chgData name="Jeremy Clifton" userId="b7121016-a606-4e59-9b8c-d8cabdc242a8" providerId="ADAL" clId="{DB735D68-59D6-4519-ACCA-EED3EE197918}" dt="2025-03-30T18:03:00.862" v="0" actId="47"/>
        <pc:sldMkLst>
          <pc:docMk/>
          <pc:sldMk cId="745884843" sldId="3132"/>
        </pc:sldMkLst>
      </pc:sldChg>
      <pc:sldChg chg="del">
        <pc:chgData name="Jeremy Clifton" userId="b7121016-a606-4e59-9b8c-d8cabdc242a8" providerId="ADAL" clId="{DB735D68-59D6-4519-ACCA-EED3EE197918}" dt="2025-03-30T18:03:00.862" v="0" actId="47"/>
        <pc:sldMkLst>
          <pc:docMk/>
          <pc:sldMk cId="1346463939" sldId="3133"/>
        </pc:sldMkLst>
      </pc:sldChg>
      <pc:sldChg chg="del">
        <pc:chgData name="Jeremy Clifton" userId="b7121016-a606-4e59-9b8c-d8cabdc242a8" providerId="ADAL" clId="{DB735D68-59D6-4519-ACCA-EED3EE197918}" dt="2025-03-30T18:03:00.862" v="0" actId="47"/>
        <pc:sldMkLst>
          <pc:docMk/>
          <pc:sldMk cId="2395742528" sldId="3134"/>
        </pc:sldMkLst>
      </pc:sldChg>
      <pc:sldChg chg="del">
        <pc:chgData name="Jeremy Clifton" userId="b7121016-a606-4e59-9b8c-d8cabdc242a8" providerId="ADAL" clId="{DB735D68-59D6-4519-ACCA-EED3EE197918}" dt="2025-03-30T18:03:00.862" v="0" actId="47"/>
        <pc:sldMkLst>
          <pc:docMk/>
          <pc:sldMk cId="3734862310" sldId="3135"/>
        </pc:sldMkLst>
      </pc:sldChg>
      <pc:sldChg chg="del">
        <pc:chgData name="Jeremy Clifton" userId="b7121016-a606-4e59-9b8c-d8cabdc242a8" providerId="ADAL" clId="{DB735D68-59D6-4519-ACCA-EED3EE197918}" dt="2025-03-30T18:03:00.862" v="0" actId="47"/>
        <pc:sldMkLst>
          <pc:docMk/>
          <pc:sldMk cId="1266847324" sldId="3136"/>
        </pc:sldMkLst>
      </pc:sldChg>
      <pc:sldChg chg="del">
        <pc:chgData name="Jeremy Clifton" userId="b7121016-a606-4e59-9b8c-d8cabdc242a8" providerId="ADAL" clId="{DB735D68-59D6-4519-ACCA-EED3EE197918}" dt="2025-03-30T18:03:00.862" v="0" actId="47"/>
        <pc:sldMkLst>
          <pc:docMk/>
          <pc:sldMk cId="2320636607" sldId="3138"/>
        </pc:sldMkLst>
      </pc:sldChg>
      <pc:sldChg chg="del">
        <pc:chgData name="Jeremy Clifton" userId="b7121016-a606-4e59-9b8c-d8cabdc242a8" providerId="ADAL" clId="{DB735D68-59D6-4519-ACCA-EED3EE197918}" dt="2025-03-30T18:03:00.862" v="0" actId="47"/>
        <pc:sldMkLst>
          <pc:docMk/>
          <pc:sldMk cId="3908802700" sldId="3139"/>
        </pc:sldMkLst>
      </pc:sldChg>
      <pc:sldChg chg="del">
        <pc:chgData name="Jeremy Clifton" userId="b7121016-a606-4e59-9b8c-d8cabdc242a8" providerId="ADAL" clId="{DB735D68-59D6-4519-ACCA-EED3EE197918}" dt="2025-03-30T18:03:00.862" v="0" actId="47"/>
        <pc:sldMkLst>
          <pc:docMk/>
          <pc:sldMk cId="2386464426" sldId="314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D53EB7DD-7AB6-42BD-9F39-79E2E8754541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7"/>
            <a:ext cx="5435600" cy="3910488"/>
          </a:xfrm>
          <a:prstGeom prst="rect">
            <a:avLst/>
          </a:prstGeom>
        </p:spPr>
        <p:txBody>
          <a:bodyPr vert="horz" lIns="91330" tIns="45665" rIns="91330" bIns="456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C57F6B98-AE3F-4561-ACA5-C79A3D72D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576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43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6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61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57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22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5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1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11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1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55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F23B5-3E63-4248-9393-5DCE9F5782D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98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88A68F-DD3C-2676-E9B8-782B7B8CE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y Darkness Is Essential In Our Lives - a winter solstice offering -  Michael Vladeck">
            <a:extLst>
              <a:ext uri="{FF2B5EF4-FFF2-40B4-BE49-F238E27FC236}">
                <a16:creationId xmlns:a16="http://schemas.microsoft.com/office/drawing/2014/main" id="{53CC07B7-EC92-501B-549A-D74F13E72F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842" y="156598"/>
            <a:ext cx="10376114" cy="653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36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CA4BCD-4A69-90DF-3D14-EB2D2D2846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C7670C8-47D4-A6F4-4D3B-36BC4D526122}"/>
              </a:ext>
            </a:extLst>
          </p:cNvPr>
          <p:cNvSpPr txBox="1"/>
          <p:nvPr/>
        </p:nvSpPr>
        <p:spPr>
          <a:xfrm>
            <a:off x="239928" y="938911"/>
            <a:ext cx="11364255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600" b="1" dirty="0">
                <a:solidFill>
                  <a:schemeClr val="bg1">
                    <a:lumMod val="95000"/>
                  </a:schemeClr>
                </a:solidFill>
                <a:ea typeface="Calibri"/>
                <a:cs typeface="Calibri"/>
              </a:rPr>
              <a:t>Jesus was </a:t>
            </a:r>
            <a:endParaRPr lang="en-US">
              <a:solidFill>
                <a:schemeClr val="bg1">
                  <a:lumMod val="95000"/>
                </a:schemeClr>
              </a:solidFill>
              <a:ea typeface="Calibri"/>
              <a:cs typeface="Calibri"/>
            </a:endParaRPr>
          </a:p>
          <a:p>
            <a:pPr algn="ctr"/>
            <a:endParaRPr lang="en-US" sz="6600" b="1" dirty="0">
              <a:solidFill>
                <a:schemeClr val="bg1">
                  <a:lumMod val="95000"/>
                </a:schemeClr>
              </a:solidFill>
              <a:ea typeface="Calibri"/>
              <a:cs typeface="Calibri"/>
            </a:endParaRPr>
          </a:p>
          <a:p>
            <a:pPr algn="ctr"/>
            <a:r>
              <a:rPr lang="en-US" sz="6600" b="1" dirty="0">
                <a:solidFill>
                  <a:schemeClr val="accent4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… delivered </a:t>
            </a:r>
            <a:endParaRPr lang="en-US">
              <a:solidFill>
                <a:schemeClr val="accent4">
                  <a:lumMod val="20000"/>
                  <a:lumOff val="80000"/>
                </a:schemeClr>
              </a:solidFill>
              <a:ea typeface="Calibri"/>
              <a:cs typeface="Calibri"/>
            </a:endParaRPr>
          </a:p>
          <a:p>
            <a:pPr algn="ctr"/>
            <a:r>
              <a:rPr lang="en-US" sz="6600" b="1" i="1" dirty="0">
                <a:solidFill>
                  <a:schemeClr val="accent4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by one of his own</a:t>
            </a:r>
            <a:endParaRPr lang="en-US">
              <a:solidFill>
                <a:schemeClr val="accent4">
                  <a:lumMod val="20000"/>
                  <a:lumOff val="80000"/>
                </a:schemeClr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760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8BEAAD-E8F6-BF5F-C5D7-16EEC9723B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89D722-7AD7-A5CB-1F3F-442FB8F254E5}"/>
              </a:ext>
            </a:extLst>
          </p:cNvPr>
          <p:cNvSpPr txBox="1"/>
          <p:nvPr/>
        </p:nvSpPr>
        <p:spPr>
          <a:xfrm>
            <a:off x="239928" y="938911"/>
            <a:ext cx="11364255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600" b="1" dirty="0">
                <a:solidFill>
                  <a:schemeClr val="bg1">
                    <a:lumMod val="95000"/>
                  </a:schemeClr>
                </a:solidFill>
                <a:ea typeface="Calibri"/>
                <a:cs typeface="Calibri"/>
              </a:rPr>
              <a:t>Jesus was </a:t>
            </a:r>
            <a:endParaRPr lang="en-US">
              <a:solidFill>
                <a:schemeClr val="bg1">
                  <a:lumMod val="95000"/>
                </a:schemeClr>
              </a:solidFill>
              <a:ea typeface="Calibri"/>
              <a:cs typeface="Calibri"/>
            </a:endParaRPr>
          </a:p>
          <a:p>
            <a:pPr algn="ctr"/>
            <a:endParaRPr lang="en-US" sz="6600" b="1" dirty="0">
              <a:solidFill>
                <a:schemeClr val="bg1">
                  <a:lumMod val="95000"/>
                </a:schemeClr>
              </a:solidFill>
              <a:ea typeface="Calibri"/>
              <a:cs typeface="Calibri"/>
            </a:endParaRPr>
          </a:p>
          <a:p>
            <a:pPr algn="ctr"/>
            <a:r>
              <a:rPr lang="en-US" sz="6600" b="1" dirty="0">
                <a:solidFill>
                  <a:schemeClr val="accent4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… disowned </a:t>
            </a:r>
            <a:endParaRPr lang="en-US">
              <a:solidFill>
                <a:schemeClr val="accent4">
                  <a:lumMod val="20000"/>
                  <a:lumOff val="80000"/>
                </a:schemeClr>
              </a:solidFill>
              <a:ea typeface="Calibri"/>
              <a:cs typeface="Calibri"/>
            </a:endParaRPr>
          </a:p>
          <a:p>
            <a:pPr algn="ctr"/>
            <a:r>
              <a:rPr lang="en-US" sz="6600" b="1" i="1" dirty="0">
                <a:solidFill>
                  <a:schemeClr val="accent4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by his right-hand man</a:t>
            </a:r>
            <a:endParaRPr lang="en-US">
              <a:solidFill>
                <a:schemeClr val="accent4">
                  <a:lumMod val="20000"/>
                  <a:lumOff val="80000"/>
                </a:schemeClr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2201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CA0861-A00C-59FF-C816-B78F2159C8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052F13-B62C-DAA1-AB78-4A8253B1983F}"/>
              </a:ext>
            </a:extLst>
          </p:cNvPr>
          <p:cNvSpPr txBox="1"/>
          <p:nvPr/>
        </p:nvSpPr>
        <p:spPr>
          <a:xfrm>
            <a:off x="239928" y="938911"/>
            <a:ext cx="11364255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600" b="1" dirty="0">
                <a:solidFill>
                  <a:schemeClr val="bg1">
                    <a:lumMod val="95000"/>
                  </a:schemeClr>
                </a:solidFill>
                <a:ea typeface="Calibri"/>
                <a:cs typeface="Calibri"/>
              </a:rPr>
              <a:t>Jesus was </a:t>
            </a:r>
            <a:endParaRPr lang="en-US">
              <a:solidFill>
                <a:schemeClr val="bg1">
                  <a:lumMod val="95000"/>
                </a:schemeClr>
              </a:solidFill>
              <a:ea typeface="Calibri"/>
              <a:cs typeface="Calibri"/>
            </a:endParaRPr>
          </a:p>
          <a:p>
            <a:pPr algn="ctr"/>
            <a:endParaRPr lang="en-US" sz="6600" b="1" dirty="0">
              <a:solidFill>
                <a:schemeClr val="bg1">
                  <a:lumMod val="95000"/>
                </a:schemeClr>
              </a:solidFill>
              <a:ea typeface="Calibri"/>
              <a:cs typeface="Calibri"/>
            </a:endParaRPr>
          </a:p>
          <a:p>
            <a:pPr algn="ctr"/>
            <a:r>
              <a:rPr lang="en-US" sz="6600" b="1" dirty="0">
                <a:solidFill>
                  <a:schemeClr val="accent4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… drinking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  <a:ea typeface="Calibri"/>
              <a:cs typeface="Calibri"/>
            </a:endParaRPr>
          </a:p>
          <a:p>
            <a:pPr algn="ctr"/>
            <a:r>
              <a:rPr lang="en-US" sz="6600" b="1" i="1" dirty="0">
                <a:solidFill>
                  <a:schemeClr val="accent4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his Father's cup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6889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978FA5-A15F-D261-4AAD-4E9949A7A8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1847D18-763B-45ED-91EE-4DDA277B80FD}"/>
              </a:ext>
            </a:extLst>
          </p:cNvPr>
          <p:cNvSpPr txBox="1"/>
          <p:nvPr/>
        </p:nvSpPr>
        <p:spPr>
          <a:xfrm>
            <a:off x="192110" y="75864"/>
            <a:ext cx="11660384" cy="61555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u="sng">
                <a:solidFill>
                  <a:schemeClr val="bg2"/>
                </a:solidFill>
                <a:ea typeface="Calibri"/>
                <a:cs typeface="Calibri"/>
              </a:rPr>
              <a:t>Psalm 75:8</a:t>
            </a:r>
            <a:endParaRPr lang="en-US">
              <a:solidFill>
                <a:schemeClr val="bg2"/>
              </a:solidFill>
              <a:ea typeface="Calibri"/>
              <a:cs typeface="Calibri"/>
            </a:endParaRPr>
          </a:p>
          <a:p>
            <a: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  <a:t>In the hand of the Lord is a cup</a:t>
            </a:r>
            <a:b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</a:br>
            <a: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  <a:t>    full of foaming wine mixed with spices;</a:t>
            </a:r>
            <a:b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</a:br>
            <a: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  <a:t>he pours it out, and all the wicked of the earth</a:t>
            </a:r>
            <a:b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</a:br>
            <a: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  <a:t>    drink it down to its very dregs.</a:t>
            </a:r>
            <a:endParaRPr lang="en-US" dirty="0">
              <a:solidFill>
                <a:schemeClr val="bg2"/>
              </a:solidFill>
            </a:endParaRPr>
          </a:p>
          <a:p>
            <a:endParaRPr lang="en-US" sz="4000">
              <a:solidFill>
                <a:schemeClr val="bg2"/>
              </a:solidFill>
              <a:ea typeface="Calibri"/>
              <a:cs typeface="Calibri"/>
            </a:endParaRPr>
          </a:p>
          <a:p>
            <a:endParaRPr lang="en-US" sz="4000">
              <a:solidFill>
                <a:schemeClr val="bg2"/>
              </a:solidFill>
              <a:ea typeface="Calibri"/>
              <a:cs typeface="Calibri"/>
            </a:endParaRPr>
          </a:p>
          <a:p>
            <a:endParaRPr lang="en-US" sz="3200">
              <a:solidFill>
                <a:schemeClr val="bg2"/>
              </a:solidFill>
              <a:ea typeface="Calibri"/>
              <a:cs typeface="Calibri"/>
            </a:endParaRPr>
          </a:p>
          <a:p>
            <a:endParaRPr lang="en-US" sz="3200">
              <a:solidFill>
                <a:schemeClr val="bg2"/>
              </a:solidFill>
              <a:ea typeface="Calibri"/>
              <a:cs typeface="Calibri"/>
            </a:endParaRPr>
          </a:p>
          <a:p>
            <a:endParaRPr lang="en-US">
              <a:solidFill>
                <a:schemeClr val="bg2"/>
              </a:solidFill>
              <a:ea typeface="Calibri"/>
              <a:cs typeface="Calibri"/>
            </a:endParaRPr>
          </a:p>
          <a:p>
            <a:endParaRPr lang="en-US" sz="3200">
              <a:solidFill>
                <a:schemeClr val="bg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9455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2BDB7D-7051-A53A-F47E-3D2F6857EB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B8A80D1-7895-61EB-02C8-A139393AD726}"/>
              </a:ext>
            </a:extLst>
          </p:cNvPr>
          <p:cNvSpPr txBox="1"/>
          <p:nvPr/>
        </p:nvSpPr>
        <p:spPr>
          <a:xfrm>
            <a:off x="192110" y="75864"/>
            <a:ext cx="11660384" cy="67710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u="sng" dirty="0">
                <a:solidFill>
                  <a:schemeClr val="bg2"/>
                </a:solidFill>
                <a:ea typeface="Calibri"/>
                <a:cs typeface="Calibri"/>
              </a:rPr>
              <a:t>Isaiah 51:17</a:t>
            </a:r>
            <a:endParaRPr lang="en-US" dirty="0">
              <a:solidFill>
                <a:schemeClr val="bg2"/>
              </a:solidFill>
              <a:ea typeface="Calibri"/>
              <a:cs typeface="Calibri"/>
            </a:endParaRPr>
          </a:p>
          <a:p>
            <a: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  <a:t>Awake, awake!</a:t>
            </a:r>
            <a:b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</a:br>
            <a: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  <a:t>    Rise up, Jerusalem,</a:t>
            </a:r>
            <a:b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</a:br>
            <a: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  <a:t>you who have drunk from the hand of the Lord</a:t>
            </a:r>
            <a:b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</a:br>
            <a: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  <a:t>    the cup of his wrath,</a:t>
            </a:r>
            <a:b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</a:br>
            <a: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  <a:t>you who have drained to its dregs</a:t>
            </a:r>
            <a:b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</a:br>
            <a: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  <a:t>    the goblet that makes people stagger.</a:t>
            </a:r>
            <a:endParaRPr lang="en-US" dirty="0">
              <a:solidFill>
                <a:schemeClr val="bg2"/>
              </a:solidFill>
            </a:endParaRPr>
          </a:p>
          <a:p>
            <a:endParaRPr lang="en-US" sz="4000">
              <a:solidFill>
                <a:schemeClr val="bg2"/>
              </a:solidFill>
              <a:ea typeface="Calibri"/>
              <a:cs typeface="Calibri"/>
            </a:endParaRPr>
          </a:p>
          <a:p>
            <a:endParaRPr lang="en-US" sz="3200">
              <a:solidFill>
                <a:schemeClr val="bg2"/>
              </a:solidFill>
              <a:ea typeface="Calibri"/>
              <a:cs typeface="Calibri"/>
            </a:endParaRPr>
          </a:p>
          <a:p>
            <a:endParaRPr lang="en-US" sz="3200">
              <a:solidFill>
                <a:schemeClr val="bg2"/>
              </a:solidFill>
              <a:ea typeface="Calibri"/>
              <a:cs typeface="Calibri"/>
            </a:endParaRPr>
          </a:p>
          <a:p>
            <a:endParaRPr lang="en-US">
              <a:solidFill>
                <a:schemeClr val="bg2"/>
              </a:solidFill>
              <a:ea typeface="Calibri"/>
              <a:cs typeface="Calibri"/>
            </a:endParaRPr>
          </a:p>
          <a:p>
            <a:endParaRPr lang="en-US" sz="3200">
              <a:solidFill>
                <a:schemeClr val="bg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7314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272C0E-8812-4939-A45A-B765CCCB9D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6DB9A0-B4B7-D878-53DE-24E479FF3FAC}"/>
              </a:ext>
            </a:extLst>
          </p:cNvPr>
          <p:cNvSpPr txBox="1"/>
          <p:nvPr/>
        </p:nvSpPr>
        <p:spPr>
          <a:xfrm>
            <a:off x="239928" y="938911"/>
            <a:ext cx="11364255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600" b="1" dirty="0">
                <a:solidFill>
                  <a:schemeClr val="bg1">
                    <a:lumMod val="95000"/>
                  </a:schemeClr>
                </a:solidFill>
                <a:ea typeface="Calibri"/>
                <a:cs typeface="Calibri"/>
              </a:rPr>
              <a:t>So... </a:t>
            </a:r>
            <a:endParaRPr lang="en-US" dirty="0">
              <a:solidFill>
                <a:schemeClr val="bg1">
                  <a:lumMod val="95000"/>
                </a:schemeClr>
              </a:solidFill>
              <a:ea typeface="Calibri"/>
              <a:cs typeface="Calibri"/>
            </a:endParaRPr>
          </a:p>
          <a:p>
            <a:pPr algn="ctr"/>
            <a:endParaRPr lang="en-US" sz="6600" b="1" dirty="0">
              <a:solidFill>
                <a:schemeClr val="bg1">
                  <a:lumMod val="95000"/>
                </a:schemeClr>
              </a:solidFill>
              <a:ea typeface="Calibri"/>
              <a:cs typeface="Calibri"/>
            </a:endParaRPr>
          </a:p>
          <a:p>
            <a:pPr marL="1143000" indent="-1143000" algn="ctr">
              <a:buAutoNum type="arabicPeriod"/>
            </a:pPr>
            <a:r>
              <a:rPr lang="en-US" sz="6600" b="1" dirty="0">
                <a:solidFill>
                  <a:schemeClr val="accent4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stand with Jesus</a:t>
            </a:r>
          </a:p>
        </p:txBody>
      </p:sp>
    </p:spTree>
    <p:extLst>
      <p:ext uri="{BB962C8B-B14F-4D97-AF65-F5344CB8AC3E}">
        <p14:creationId xmlns:p14="http://schemas.microsoft.com/office/powerpoint/2010/main" val="1649685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0A3779-C060-365A-97B2-B0F4D424CE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2BE8D6-864C-BFCD-8B2F-22308FAB4DAB}"/>
              </a:ext>
            </a:extLst>
          </p:cNvPr>
          <p:cNvSpPr txBox="1"/>
          <p:nvPr/>
        </p:nvSpPr>
        <p:spPr>
          <a:xfrm>
            <a:off x="239928" y="938911"/>
            <a:ext cx="11364255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600" b="1" dirty="0">
                <a:solidFill>
                  <a:schemeClr val="bg1">
                    <a:lumMod val="95000"/>
                  </a:schemeClr>
                </a:solidFill>
                <a:ea typeface="Calibri"/>
                <a:cs typeface="Calibri"/>
              </a:rPr>
              <a:t>So... </a:t>
            </a:r>
            <a:endParaRPr lang="en-US" dirty="0">
              <a:solidFill>
                <a:schemeClr val="bg1">
                  <a:lumMod val="95000"/>
                </a:schemeClr>
              </a:solidFill>
              <a:ea typeface="Calibri"/>
              <a:cs typeface="Calibri"/>
            </a:endParaRPr>
          </a:p>
          <a:p>
            <a:pPr algn="ctr"/>
            <a:endParaRPr lang="en-US" sz="6600" b="1" dirty="0">
              <a:solidFill>
                <a:schemeClr val="bg1">
                  <a:lumMod val="95000"/>
                </a:schemeClr>
              </a:solidFill>
              <a:ea typeface="Calibri"/>
              <a:cs typeface="Calibri"/>
            </a:endParaRPr>
          </a:p>
          <a:p>
            <a:pPr marL="1143000" indent="-1143000" algn="ctr">
              <a:buAutoNum type="arabicPeriod"/>
            </a:pPr>
            <a:r>
              <a:rPr lang="en-US" sz="6600" b="1" dirty="0">
                <a:solidFill>
                  <a:schemeClr val="accent4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stand with Jesus</a:t>
            </a:r>
          </a:p>
          <a:p>
            <a:pPr marL="1143000" indent="-1143000" algn="ctr">
              <a:buAutoNum type="arabicPeriod"/>
            </a:pPr>
            <a:r>
              <a:rPr lang="en-US" sz="6600" b="1" dirty="0">
                <a:solidFill>
                  <a:schemeClr val="accent4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swig from his cup</a:t>
            </a:r>
          </a:p>
        </p:txBody>
      </p:sp>
    </p:spTree>
    <p:extLst>
      <p:ext uri="{BB962C8B-B14F-4D97-AF65-F5344CB8AC3E}">
        <p14:creationId xmlns:p14="http://schemas.microsoft.com/office/powerpoint/2010/main" val="61942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A8C7965C295438B38469F9DA828B9" ma:contentTypeVersion="15" ma:contentTypeDescription="Create a new document." ma:contentTypeScope="" ma:versionID="9d26b14d2be81836a4526e40bcfaa935">
  <xsd:schema xmlns:xsd="http://www.w3.org/2001/XMLSchema" xmlns:xs="http://www.w3.org/2001/XMLSchema" xmlns:p="http://schemas.microsoft.com/office/2006/metadata/properties" xmlns:ns3="75dc85ca-d713-4229-a48d-79f58fb065ec" xmlns:ns4="6c5326a3-a756-4a42-a4f0-608067e2ab76" targetNamespace="http://schemas.microsoft.com/office/2006/metadata/properties" ma:root="true" ma:fieldsID="db0ad0c3b89310596b7e49b2c8839552" ns3:_="" ns4:_="">
    <xsd:import namespace="75dc85ca-d713-4229-a48d-79f58fb065ec"/>
    <xsd:import namespace="6c5326a3-a756-4a42-a4f0-608067e2ab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c85ca-d713-4229-a48d-79f58fb06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326a3-a756-4a42-a4f0-608067e2ab7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5dc85ca-d713-4229-a48d-79f58fb065e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B633AA-15AD-47D7-AD96-6B70D0D433B5}">
  <ds:schemaRefs>
    <ds:schemaRef ds:uri="6c5326a3-a756-4a42-a4f0-608067e2ab76"/>
    <ds:schemaRef ds:uri="75dc85ca-d713-4229-a48d-79f58fb065e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E648EFD-F2F0-4783-9B5D-B8AECCB6A270}">
  <ds:schemaRefs>
    <ds:schemaRef ds:uri="6c5326a3-a756-4a42-a4f0-608067e2ab76"/>
    <ds:schemaRef ds:uri="75dc85ca-d713-4229-a48d-79f58fb065e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962B488-279C-460D-BAF7-8870D23824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131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Lawrence</dc:creator>
  <cp:lastModifiedBy>Trevor Newman</cp:lastModifiedBy>
  <cp:revision>336</cp:revision>
  <cp:lastPrinted>2023-02-12T02:31:22Z</cp:lastPrinted>
  <dcterms:created xsi:type="dcterms:W3CDTF">2019-12-15T16:16:57Z</dcterms:created>
  <dcterms:modified xsi:type="dcterms:W3CDTF">2025-03-30T18:03:10Z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0x010100DBCA8C7965C295438B38469F9DA828B9</vt:lpwstr>
  </property>
</Properties>
</file>