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792" r:id="rId5"/>
    <p:sldId id="3742" r:id="rId6"/>
    <p:sldId id="3754" r:id="rId7"/>
    <p:sldId id="3791" r:id="rId8"/>
    <p:sldId id="3790" r:id="rId9"/>
    <p:sldId id="3692" r:id="rId10"/>
    <p:sldId id="3795" r:id="rId11"/>
    <p:sldId id="3796" r:id="rId12"/>
    <p:sldId id="3797" r:id="rId13"/>
    <p:sldId id="3798" r:id="rId14"/>
    <p:sldId id="3799" r:id="rId15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89357-5AE6-7487-E9A0-4A7AA55CFE1C}" v="643" dt="2026-02-08T09:36:56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B498583C-4C5C-9BB5-6FA4-2453F7D289B5}"/>
    <pc:docChg chg="addSld delSld modSld">
      <pc:chgData name="Jeremy Clifton" userId="S::wec@woodfordec.onmicrosoft.com::b7121016-a606-4e59-9b8c-d8cabdc242a8" providerId="AD" clId="Web-{B498583C-4C5C-9BB5-6FA4-2453F7D289B5}" dt="2026-01-25T08:19:03.879" v="57"/>
      <pc:docMkLst>
        <pc:docMk/>
      </pc:docMkLst>
    </pc:docChg>
  </pc:docChgLst>
  <pc:docChgLst>
    <pc:chgData name="Jeremy Clifton" userId="S::wec@woodfordec.onmicrosoft.com::b7121016-a606-4e59-9b8c-d8cabdc242a8" providerId="AD" clId="Web-{EBA2BA26-8DE6-B979-F5FB-5804EAAE70A9}"/>
    <pc:docChg chg="addSld delSld modSld sldOrd">
      <pc:chgData name="Jeremy Clifton" userId="S::wec@woodfordec.onmicrosoft.com::b7121016-a606-4e59-9b8c-d8cabdc242a8" providerId="AD" clId="Web-{EBA2BA26-8DE6-B979-F5FB-5804EAAE70A9}" dt="2026-01-25T07:56:42.271" v="90"/>
      <pc:docMkLst>
        <pc:docMk/>
      </pc:docMkLst>
    </pc:docChg>
  </pc:docChgLst>
  <pc:docChgLst>
    <pc:chgData clId="Web-{3A189357-5AE6-7487-E9A0-4A7AA55CFE1C}"/>
    <pc:docChg chg="addSld delSld">
      <pc:chgData name="" userId="" providerId="" clId="Web-{3A189357-5AE6-7487-E9A0-4A7AA55CFE1C}" dt="2026-02-08T07:36:44.889" v="1"/>
      <pc:docMkLst>
        <pc:docMk/>
      </pc:docMkLst>
      <pc:sldChg chg="add">
        <pc:chgData name="" userId="" providerId="" clId="Web-{3A189357-5AE6-7487-E9A0-4A7AA55CFE1C}" dt="2026-02-08T07:36:39.340" v="0"/>
        <pc:sldMkLst>
          <pc:docMk/>
          <pc:sldMk cId="1155866717" sldId="3390"/>
        </pc:sldMkLst>
      </pc:sldChg>
      <pc:sldChg chg="del">
        <pc:chgData name="" userId="" providerId="" clId="Web-{3A189357-5AE6-7487-E9A0-4A7AA55CFE1C}" dt="2026-02-08T07:36:44.889" v="1"/>
        <pc:sldMkLst>
          <pc:docMk/>
          <pc:sldMk cId="113924709" sldId="3707"/>
        </pc:sldMkLst>
      </pc:sldChg>
    </pc:docChg>
  </pc:docChgLst>
  <pc:docChgLst>
    <pc:chgData clId="Web-{EBA2BA26-8DE6-B979-F5FB-5804EAAE70A9}"/>
    <pc:docChg chg="delSld">
      <pc:chgData name="" userId="" providerId="" clId="Web-{EBA2BA26-8DE6-B979-F5FB-5804EAAE70A9}" dt="2026-01-25T07:36:08.361" v="0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2-08T15:31:18.252" v="2" actId="47"/>
      <pc:docMkLst>
        <pc:docMk/>
      </pc:docMkLst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1155866717" sldId="3390"/>
        </pc:sldMkLst>
      </pc:sldChg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1041927170" sldId="3739"/>
        </pc:sldMkLst>
      </pc:sldChg>
      <pc:sldChg chg="del">
        <pc:chgData name="Jeremy Clifton" userId="b7121016-a606-4e59-9b8c-d8cabdc242a8" providerId="ADAL" clId="{E211E35B-DF94-4D8F-8790-8C823AF181FA}" dt="2026-02-08T15:31:15.158" v="1" actId="47"/>
        <pc:sldMkLst>
          <pc:docMk/>
          <pc:sldMk cId="512650432" sldId="3757"/>
        </pc:sldMkLst>
      </pc:sldChg>
      <pc:sldChg chg="del">
        <pc:chgData name="Jeremy Clifton" userId="b7121016-a606-4e59-9b8c-d8cabdc242a8" providerId="ADAL" clId="{E211E35B-DF94-4D8F-8790-8C823AF181FA}" dt="2026-02-08T15:31:15.158" v="1" actId="47"/>
        <pc:sldMkLst>
          <pc:docMk/>
          <pc:sldMk cId="3459881707" sldId="3776"/>
        </pc:sldMkLst>
      </pc:sldChg>
      <pc:sldChg chg="del">
        <pc:chgData name="Jeremy Clifton" userId="b7121016-a606-4e59-9b8c-d8cabdc242a8" providerId="ADAL" clId="{E211E35B-DF94-4D8F-8790-8C823AF181FA}" dt="2026-02-08T15:31:18.252" v="2" actId="47"/>
        <pc:sldMkLst>
          <pc:docMk/>
          <pc:sldMk cId="2964408233" sldId="3785"/>
        </pc:sldMkLst>
      </pc:sldChg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851214818" sldId="3786"/>
        </pc:sldMkLst>
      </pc:sldChg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1103642421" sldId="3787"/>
        </pc:sldMkLst>
      </pc:sldChg>
      <pc:sldChg chg="del">
        <pc:chgData name="Jeremy Clifton" userId="b7121016-a606-4e59-9b8c-d8cabdc242a8" providerId="ADAL" clId="{E211E35B-DF94-4D8F-8790-8C823AF181FA}" dt="2026-02-08T15:31:02.425" v="0" actId="47"/>
        <pc:sldMkLst>
          <pc:docMk/>
          <pc:sldMk cId="2426325390" sldId="3788"/>
        </pc:sldMkLst>
      </pc:sldChg>
      <pc:sldChg chg="del">
        <pc:chgData name="Jeremy Clifton" userId="b7121016-a606-4e59-9b8c-d8cabdc242a8" providerId="ADAL" clId="{E211E35B-DF94-4D8F-8790-8C823AF181FA}" dt="2026-02-08T15:31:15.158" v="1" actId="47"/>
        <pc:sldMkLst>
          <pc:docMk/>
          <pc:sldMk cId="1897158722" sldId="3789"/>
        </pc:sldMkLst>
      </pc:sldChg>
      <pc:sldChg chg="del">
        <pc:chgData name="Jeremy Clifton" userId="b7121016-a606-4e59-9b8c-d8cabdc242a8" providerId="ADAL" clId="{E211E35B-DF94-4D8F-8790-8C823AF181FA}" dt="2026-02-08T15:31:15.158" v="1" actId="47"/>
        <pc:sldMkLst>
          <pc:docMk/>
          <pc:sldMk cId="693610361" sldId="3793"/>
        </pc:sldMkLst>
      </pc:sldChg>
    </pc:docChg>
  </pc:docChgLst>
  <pc:docChgLst>
    <pc:chgData name="Jeremy Clifton" userId="b7121016-a606-4e59-9b8c-d8cabdc242a8" providerId="ADAL" clId="{59DAF793-FF44-4679-BC2D-399D97055421}"/>
    <pc:docChg chg="modSld">
      <pc:chgData name="Jeremy Clifton" userId="b7121016-a606-4e59-9b8c-d8cabdc242a8" providerId="ADAL" clId="{59DAF793-FF44-4679-BC2D-399D97055421}" dt="2026-02-01T10:15:06.274" v="7"/>
      <pc:docMkLst>
        <pc:docMk/>
      </pc:docMkLst>
    </pc:docChg>
  </pc:docChgLst>
  <pc:docChgLst>
    <pc:chgData name="Jeremy Clifton" userId="S::wec@woodfordec.onmicrosoft.com::b7121016-a606-4e59-9b8c-d8cabdc242a8" providerId="AD" clId="Web-{ECD1DFC2-B011-5302-8830-83BC1942F0AC}"/>
    <pc:docChg chg="addSld delSld modSld sldOrd">
      <pc:chgData name="Jeremy Clifton" userId="S::wec@woodfordec.onmicrosoft.com::b7121016-a606-4e59-9b8c-d8cabdc242a8" providerId="AD" clId="Web-{ECD1DFC2-B011-5302-8830-83BC1942F0AC}" dt="2026-02-01T09:33:13.932" v="652"/>
      <pc:docMkLst>
        <pc:docMk/>
      </pc:docMkLst>
      <pc:sldChg chg="addSp delSp modSp ord">
        <pc:chgData name="Jeremy Clifton" userId="S::wec@woodfordec.onmicrosoft.com::b7121016-a606-4e59-9b8c-d8cabdc242a8" providerId="AD" clId="Web-{ECD1DFC2-B011-5302-8830-83BC1942F0AC}" dt="2026-02-01T08:27:20.912" v="200" actId="1076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ECD1DFC2-B011-5302-8830-83BC1942F0AC}" dt="2026-02-01T08:27:19.599" v="199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 replId">
        <pc:chgData name="Jeremy Clifton" userId="S::wec@woodfordec.onmicrosoft.com::b7121016-a606-4e59-9b8c-d8cabdc242a8" providerId="AD" clId="Web-{ECD1DFC2-B011-5302-8830-83BC1942F0AC}" dt="2026-02-01T07:30:14.234" v="52"/>
        <pc:sldMkLst>
          <pc:docMk/>
          <pc:sldMk cId="3437770217" sldId="3742"/>
        </pc:sldMkLst>
      </pc:sldChg>
      <pc:sldChg chg="add ord replId">
        <pc:chgData name="Jeremy Clifton" userId="S::wec@woodfordec.onmicrosoft.com::b7121016-a606-4e59-9b8c-d8cabdc242a8" providerId="AD" clId="Web-{ECD1DFC2-B011-5302-8830-83BC1942F0AC}" dt="2026-02-01T08:07:15.291" v="135"/>
        <pc:sldMkLst>
          <pc:docMk/>
          <pc:sldMk cId="3564572662" sldId="3754"/>
        </pc:sldMkLst>
      </pc:sldChg>
      <pc:sldChg chg="add replId">
        <pc:chgData name="Jeremy Clifton" userId="S::wec@woodfordec.onmicrosoft.com::b7121016-a606-4e59-9b8c-d8cabdc242a8" providerId="AD" clId="Web-{ECD1DFC2-B011-5302-8830-83BC1942F0AC}" dt="2026-02-01T08:07:13.948" v="134"/>
        <pc:sldMkLst>
          <pc:docMk/>
          <pc:sldMk cId="512650432" sldId="3757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9:13:48.028" v="565" actId="1076"/>
        <pc:sldMkLst>
          <pc:docMk/>
          <pc:sldMk cId="3459881707" sldId="3776"/>
        </pc:sldMkLst>
        <pc:picChg chg="add mod">
          <ac:chgData name="Jeremy Clifton" userId="S::wec@woodfordec.onmicrosoft.com::b7121016-a606-4e59-9b8c-d8cabdc242a8" providerId="AD" clId="Web-{ECD1DFC2-B011-5302-8830-83BC1942F0AC}" dt="2026-02-01T09:13:48.028" v="565" actId="1076"/>
          <ac:picMkLst>
            <pc:docMk/>
            <pc:sldMk cId="3459881707" sldId="3776"/>
            <ac:picMk id="2" creationId="{71EBF996-693E-BE23-4D37-4F83A507FC44}"/>
          </ac:picMkLst>
        </pc:picChg>
      </pc:sldChg>
      <pc:sldChg chg="add replId">
        <pc:chgData name="Jeremy Clifton" userId="S::wec@woodfordec.onmicrosoft.com::b7121016-a606-4e59-9b8c-d8cabdc242a8" providerId="AD" clId="Web-{ECD1DFC2-B011-5302-8830-83BC1942F0AC}" dt="2026-02-01T09:13:48.059" v="566"/>
        <pc:sldMkLst>
          <pc:docMk/>
          <pc:sldMk cId="2964408233" sldId="3785"/>
        </pc:sldMkLst>
      </pc:sldChg>
    </pc:docChg>
  </pc:docChgLst>
  <pc:docChgLst>
    <pc:chgData name="Jeremy Clifton" userId="S::wec@woodfordec.onmicrosoft.com::b7121016-a606-4e59-9b8c-d8cabdc242a8" providerId="AD" clId="Web-{D5FF11C2-A5D4-8544-67AF-C015B8BA90F9}"/>
    <pc:docChg chg="addSld modSld">
      <pc:chgData name="Jeremy Clifton" userId="S::wec@woodfordec.onmicrosoft.com::b7121016-a606-4e59-9b8c-d8cabdc242a8" providerId="AD" clId="Web-{D5FF11C2-A5D4-8544-67AF-C015B8BA90F9}" dt="2026-01-25T08:53:08.926" v="119" actId="14100"/>
      <pc:docMkLst>
        <pc:docMk/>
      </pc:docMkLst>
    </pc:docChg>
  </pc:docChgLst>
  <pc:docChgLst>
    <pc:chgData name="Jeremy Clifton" userId="S::wec@woodfordec.onmicrosoft.com::b7121016-a606-4e59-9b8c-d8cabdc242a8" providerId="AD" clId="Web-{03CB9163-5042-2A0E-8B1E-3ABAC85382EE}"/>
    <pc:docChg chg="addSld delSld modSld sldOrd">
      <pc:chgData name="Jeremy Clifton" userId="S::wec@woodfordec.onmicrosoft.com::b7121016-a606-4e59-9b8c-d8cabdc242a8" providerId="AD" clId="Web-{03CB9163-5042-2A0E-8B1E-3ABAC85382EE}" dt="2026-01-25T09:35:58.410" v="207" actId="20577"/>
      <pc:docMkLst>
        <pc:docMk/>
      </pc:docMkLst>
    </pc:docChg>
  </pc:docChgLst>
  <pc:docChgLst>
    <pc:chgData name="Jeremy Clifton" userId="S::wec@woodfordec.onmicrosoft.com::b7121016-a606-4e59-9b8c-d8cabdc242a8" providerId="AD" clId="Web-{3A189357-5AE6-7487-E9A0-4A7AA55CFE1C}"/>
    <pc:docChg chg="addSld delSld modSld sldOrd">
      <pc:chgData name="Jeremy Clifton" userId="S::wec@woodfordec.onmicrosoft.com::b7121016-a606-4e59-9b8c-d8cabdc242a8" providerId="AD" clId="Web-{3A189357-5AE6-7487-E9A0-4A7AA55CFE1C}" dt="2026-02-08T09:36:56.077" v="466"/>
      <pc:docMkLst>
        <pc:docMk/>
      </pc:docMkLst>
      <pc:sldChg chg="modSp">
        <pc:chgData name="Jeremy Clifton" userId="S::wec@woodfordec.onmicrosoft.com::b7121016-a606-4e59-9b8c-d8cabdc242a8" providerId="AD" clId="Web-{3A189357-5AE6-7487-E9A0-4A7AA55CFE1C}" dt="2026-02-08T07:46:19.419" v="125" actId="20577"/>
        <pc:sldMkLst>
          <pc:docMk/>
          <pc:sldMk cId="1155866717" sldId="3390"/>
        </pc:sldMkLst>
        <pc:spChg chg="mod">
          <ac:chgData name="Jeremy Clifton" userId="S::wec@woodfordec.onmicrosoft.com::b7121016-a606-4e59-9b8c-d8cabdc242a8" providerId="AD" clId="Web-{3A189357-5AE6-7487-E9A0-4A7AA55CFE1C}" dt="2026-02-08T07:46:19.419" v="125" actId="20577"/>
          <ac:spMkLst>
            <pc:docMk/>
            <pc:sldMk cId="1155866717" sldId="3390"/>
            <ac:spMk id="3" creationId="{B02481CE-6919-F287-A178-4EFDD248E2E5}"/>
          </ac:spMkLst>
        </pc:spChg>
      </pc:sldChg>
      <pc:sldChg chg="delSp modSp">
        <pc:chgData name="Jeremy Clifton" userId="S::wec@woodfordec.onmicrosoft.com::b7121016-a606-4e59-9b8c-d8cabdc242a8" providerId="AD" clId="Web-{3A189357-5AE6-7487-E9A0-4A7AA55CFE1C}" dt="2026-02-08T09:05:50.257" v="406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3A189357-5AE6-7487-E9A0-4A7AA55CFE1C}" dt="2026-02-08T09:05:50.257" v="406" actId="20577"/>
          <ac:spMkLst>
            <pc:docMk/>
            <pc:sldMk cId="621269255" sldId="3692"/>
            <ac:spMk id="3" creationId="{DD44AC44-00EA-D1F5-4E81-78AB3C1CCA2D}"/>
          </ac:spMkLst>
        </pc:spChg>
        <pc:picChg chg="del">
          <ac:chgData name="Jeremy Clifton" userId="S::wec@woodfordec.onmicrosoft.com::b7121016-a606-4e59-9b8c-d8cabdc242a8" providerId="AD" clId="Web-{3A189357-5AE6-7487-E9A0-4A7AA55CFE1C}" dt="2026-02-08T08:35:39.705" v="328"/>
          <ac:picMkLst>
            <pc:docMk/>
            <pc:sldMk cId="621269255" sldId="3692"/>
            <ac:picMk id="4" creationId="{C20272AD-DB1C-C22B-78CF-0C4051A9BA20}"/>
          </ac:picMkLst>
        </pc:picChg>
      </pc:sldChg>
      <pc:sldChg chg="del">
        <pc:chgData name="Jeremy Clifton" userId="S::wec@woodfordec.onmicrosoft.com::b7121016-a606-4e59-9b8c-d8cabdc242a8" providerId="AD" clId="Web-{3A189357-5AE6-7487-E9A0-4A7AA55CFE1C}" dt="2026-02-08T07:37:20.828" v="8"/>
        <pc:sldMkLst>
          <pc:docMk/>
          <pc:sldMk cId="3554301189" sldId="3741"/>
        </pc:sldMkLst>
      </pc:sldChg>
      <pc:sldChg chg="addSp delSp modSp">
        <pc:chgData name="Jeremy Clifton" userId="S::wec@woodfordec.onmicrosoft.com::b7121016-a606-4e59-9b8c-d8cabdc242a8" providerId="AD" clId="Web-{3A189357-5AE6-7487-E9A0-4A7AA55CFE1C}" dt="2026-02-08T08:01:01.146" v="217" actId="1076"/>
        <pc:sldMkLst>
          <pc:docMk/>
          <pc:sldMk cId="3437770217" sldId="3742"/>
        </pc:sldMkLst>
        <pc:spChg chg="add del mod">
          <ac:chgData name="Jeremy Clifton" userId="S::wec@woodfordec.onmicrosoft.com::b7121016-a606-4e59-9b8c-d8cabdc242a8" providerId="AD" clId="Web-{3A189357-5AE6-7487-E9A0-4A7AA55CFE1C}" dt="2026-02-08T07:49:03.928" v="162"/>
          <ac:spMkLst>
            <pc:docMk/>
            <pc:sldMk cId="3437770217" sldId="3742"/>
            <ac:spMk id="2" creationId="{214A9D85-60C0-5875-5273-516E13DC24B0}"/>
          </ac:spMkLst>
        </pc:spChg>
        <pc:spChg chg="add del mod">
          <ac:chgData name="Jeremy Clifton" userId="S::wec@woodfordec.onmicrosoft.com::b7121016-a606-4e59-9b8c-d8cabdc242a8" providerId="AD" clId="Web-{3A189357-5AE6-7487-E9A0-4A7AA55CFE1C}" dt="2026-02-08T08:01:01.099" v="216"/>
          <ac:spMkLst>
            <pc:docMk/>
            <pc:sldMk cId="3437770217" sldId="3742"/>
            <ac:spMk id="7" creationId="{4256C897-543B-E246-7F73-ED7A3A7556C7}"/>
          </ac:spMkLst>
        </pc:spChg>
        <pc:picChg chg="add del mod">
          <ac:chgData name="Jeremy Clifton" userId="S::wec@woodfordec.onmicrosoft.com::b7121016-a606-4e59-9b8c-d8cabdc242a8" providerId="AD" clId="Web-{3A189357-5AE6-7487-E9A0-4A7AA55CFE1C}" dt="2026-02-08T07:49:50.243" v="166"/>
          <ac:picMkLst>
            <pc:docMk/>
            <pc:sldMk cId="3437770217" sldId="3742"/>
            <ac:picMk id="3" creationId="{E00B3AAB-E20B-DA49-0CFF-A112155BB3C7}"/>
          </ac:picMkLst>
        </pc:picChg>
        <pc:picChg chg="add mod">
          <ac:chgData name="Jeremy Clifton" userId="S::wec@woodfordec.onmicrosoft.com::b7121016-a606-4e59-9b8c-d8cabdc242a8" providerId="AD" clId="Web-{3A189357-5AE6-7487-E9A0-4A7AA55CFE1C}" dt="2026-02-08T08:01:01.146" v="217" actId="1076"/>
          <ac:picMkLst>
            <pc:docMk/>
            <pc:sldMk cId="3437770217" sldId="3742"/>
            <ac:picMk id="4" creationId="{85712C6E-0963-C19E-2A0C-AC9A50C8942A}"/>
          </ac:picMkLst>
        </pc:picChg>
        <pc:picChg chg="add del mod">
          <ac:chgData name="Jeremy Clifton" userId="S::wec@woodfordec.onmicrosoft.com::b7121016-a606-4e59-9b8c-d8cabdc242a8" providerId="AD" clId="Web-{3A189357-5AE6-7487-E9A0-4A7AA55CFE1C}" dt="2026-02-08T08:00:57.020" v="215"/>
          <ac:picMkLst>
            <pc:docMk/>
            <pc:sldMk cId="3437770217" sldId="3742"/>
            <ac:picMk id="5" creationId="{6199F446-E839-0815-8557-A638980D5A35}"/>
          </ac:picMkLst>
        </pc:picChg>
      </pc:sldChg>
      <pc:sldChg chg="del">
        <pc:chgData name="Jeremy Clifton" userId="S::wec@woodfordec.onmicrosoft.com::b7121016-a606-4e59-9b8c-d8cabdc242a8" providerId="AD" clId="Web-{3A189357-5AE6-7487-E9A0-4A7AA55CFE1C}" dt="2026-02-08T07:37:20.031" v="7"/>
        <pc:sldMkLst>
          <pc:docMk/>
          <pc:sldMk cId="339432649" sldId="3743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10.984" v="6"/>
        <pc:sldMkLst>
          <pc:docMk/>
          <pc:sldMk cId="2406956922" sldId="3744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8.109" v="2"/>
        <pc:sldMkLst>
          <pc:docMk/>
          <pc:sldMk cId="4289184000" sldId="3745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9.546" v="4"/>
        <pc:sldMkLst>
          <pc:docMk/>
          <pc:sldMk cId="3173399584" sldId="3746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9.546" v="5"/>
        <pc:sldMkLst>
          <pc:docMk/>
          <pc:sldMk cId="3852890060" sldId="3747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21.719" v="9"/>
        <pc:sldMkLst>
          <pc:docMk/>
          <pc:sldMk cId="432443433" sldId="3748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25.156" v="10"/>
        <pc:sldMkLst>
          <pc:docMk/>
          <pc:sldMk cId="1880117472" sldId="3749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42.688" v="12"/>
        <pc:sldMkLst>
          <pc:docMk/>
          <pc:sldMk cId="3694539112" sldId="3750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8.093" v="0"/>
        <pc:sldMkLst>
          <pc:docMk/>
          <pc:sldMk cId="1094664330" sldId="3751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8.109" v="1"/>
        <pc:sldMkLst>
          <pc:docMk/>
          <pc:sldMk cId="2128330685" sldId="3752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09.531" v="3"/>
        <pc:sldMkLst>
          <pc:docMk/>
          <pc:sldMk cId="1734241654" sldId="3753"/>
        </pc:sldMkLst>
      </pc:sldChg>
      <pc:sldChg chg="addSp delSp modSp">
        <pc:chgData name="Jeremy Clifton" userId="S::wec@woodfordec.onmicrosoft.com::b7121016-a606-4e59-9b8c-d8cabdc242a8" providerId="AD" clId="Web-{3A189357-5AE6-7487-E9A0-4A7AA55CFE1C}" dt="2026-02-08T08:09:36.509" v="277" actId="1076"/>
        <pc:sldMkLst>
          <pc:docMk/>
          <pc:sldMk cId="3564572662" sldId="3754"/>
        </pc:sldMkLst>
        <pc:spChg chg="add mod">
          <ac:chgData name="Jeremy Clifton" userId="S::wec@woodfordec.onmicrosoft.com::b7121016-a606-4e59-9b8c-d8cabdc242a8" providerId="AD" clId="Web-{3A189357-5AE6-7487-E9A0-4A7AA55CFE1C}" dt="2026-02-08T08:03:17.005" v="221" actId="1076"/>
          <ac:spMkLst>
            <pc:docMk/>
            <pc:sldMk cId="3564572662" sldId="3754"/>
            <ac:spMk id="4" creationId="{FB8E9763-249E-70B2-CB56-DABBF42399A6}"/>
          </ac:spMkLst>
        </pc:spChg>
        <pc:picChg chg="add mod">
          <ac:chgData name="Jeremy Clifton" userId="S::wec@woodfordec.onmicrosoft.com::b7121016-a606-4e59-9b8c-d8cabdc242a8" providerId="AD" clId="Web-{3A189357-5AE6-7487-E9A0-4A7AA55CFE1C}" dt="2026-02-08T08:09:36.509" v="277" actId="1076"/>
          <ac:picMkLst>
            <pc:docMk/>
            <pc:sldMk cId="3564572662" sldId="3754"/>
            <ac:picMk id="2" creationId="{D10CAE22-72F1-B505-F983-688B4ADA2070}"/>
          </ac:picMkLst>
        </pc:picChg>
        <pc:picChg chg="add del mod">
          <ac:chgData name="Jeremy Clifton" userId="S::wec@woodfordec.onmicrosoft.com::b7121016-a606-4e59-9b8c-d8cabdc242a8" providerId="AD" clId="Web-{3A189357-5AE6-7487-E9A0-4A7AA55CFE1C}" dt="2026-02-08T08:03:54.866" v="225"/>
          <ac:picMkLst>
            <pc:docMk/>
            <pc:sldMk cId="3564572662" sldId="3754"/>
            <ac:picMk id="5" creationId="{9E39016B-E042-B0C4-D513-B540A774B61D}"/>
          </ac:picMkLst>
        </pc:picChg>
        <pc:picChg chg="add mod">
          <ac:chgData name="Jeremy Clifton" userId="S::wec@woodfordec.onmicrosoft.com::b7121016-a606-4e59-9b8c-d8cabdc242a8" providerId="AD" clId="Web-{3A189357-5AE6-7487-E9A0-4A7AA55CFE1C}" dt="2026-02-08T08:09:36.024" v="276" actId="1076"/>
          <ac:picMkLst>
            <pc:docMk/>
            <pc:sldMk cId="3564572662" sldId="3754"/>
            <ac:picMk id="6" creationId="{D3C30DDD-A436-337C-F4F8-59DB6B7BC5CC}"/>
          </ac:picMkLst>
        </pc:picChg>
        <pc:picChg chg="add mod modCrop">
          <ac:chgData name="Jeremy Clifton" userId="S::wec@woodfordec.onmicrosoft.com::b7121016-a606-4e59-9b8c-d8cabdc242a8" providerId="AD" clId="Web-{3A189357-5AE6-7487-E9A0-4A7AA55CFE1C}" dt="2026-02-08T08:09:32.508" v="275" actId="1076"/>
          <ac:picMkLst>
            <pc:docMk/>
            <pc:sldMk cId="3564572662" sldId="3754"/>
            <ac:picMk id="7" creationId="{17E2E454-7667-BC4D-E18A-0EDD0F4FDC6D}"/>
          </ac:picMkLst>
        </pc:picChg>
      </pc:sldChg>
      <pc:sldChg chg="del">
        <pc:chgData name="Jeremy Clifton" userId="S::wec@woodfordec.onmicrosoft.com::b7121016-a606-4e59-9b8c-d8cabdc242a8" providerId="AD" clId="Web-{3A189357-5AE6-7487-E9A0-4A7AA55CFE1C}" dt="2026-02-08T07:37:44.563" v="13"/>
        <pc:sldMkLst>
          <pc:docMk/>
          <pc:sldMk cId="2629997353" sldId="3755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40.969" v="11"/>
        <pc:sldMkLst>
          <pc:docMk/>
          <pc:sldMk cId="1359987349" sldId="3756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45.751" v="14"/>
        <pc:sldMkLst>
          <pc:docMk/>
          <pc:sldMk cId="122474897" sldId="3758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56.673" v="19"/>
        <pc:sldMkLst>
          <pc:docMk/>
          <pc:sldMk cId="2992928063" sldId="3759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52.423" v="17"/>
        <pc:sldMkLst>
          <pc:docMk/>
          <pc:sldMk cId="1203808361" sldId="3760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47.407" v="15"/>
        <pc:sldMkLst>
          <pc:docMk/>
          <pc:sldMk cId="898639389" sldId="3761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50.095" v="16"/>
        <pc:sldMkLst>
          <pc:docMk/>
          <pc:sldMk cId="3505709249" sldId="3762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02.658" v="21"/>
        <pc:sldMkLst>
          <pc:docMk/>
          <pc:sldMk cId="4217315875" sldId="3763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15.814" v="26"/>
        <pc:sldMkLst>
          <pc:docMk/>
          <pc:sldMk cId="3898991960" sldId="3764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31.096" v="31"/>
        <pc:sldMkLst>
          <pc:docMk/>
          <pc:sldMk cId="3273376229" sldId="3765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3.827" v="463"/>
        <pc:sldMkLst>
          <pc:docMk/>
          <pc:sldMk cId="2312596054" sldId="3766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04.283" v="22"/>
        <pc:sldMkLst>
          <pc:docMk/>
          <pc:sldMk cId="1220958997" sldId="3767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58.798" v="20"/>
        <pc:sldMkLst>
          <pc:docMk/>
          <pc:sldMk cId="722654507" sldId="3768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7:54.126" v="18"/>
        <pc:sldMkLst>
          <pc:docMk/>
          <pc:sldMk cId="554446328" sldId="3770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1.374" v="461"/>
        <pc:sldMkLst>
          <pc:docMk/>
          <pc:sldMk cId="748427470" sldId="3771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06.517" v="23"/>
        <pc:sldMkLst>
          <pc:docMk/>
          <pc:sldMk cId="4021287842" sldId="3772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10.205" v="24"/>
        <pc:sldMkLst>
          <pc:docMk/>
          <pc:sldMk cId="1745405074" sldId="3773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2.546" v="462"/>
        <pc:sldMkLst>
          <pc:docMk/>
          <pc:sldMk cId="2964919179" sldId="3774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12.767" v="25"/>
        <pc:sldMkLst>
          <pc:docMk/>
          <pc:sldMk cId="831523584" sldId="3775"/>
        </pc:sldMkLst>
      </pc:sldChg>
      <pc:sldChg chg="ord">
        <pc:chgData name="Jeremy Clifton" userId="S::wec@woodfordec.onmicrosoft.com::b7121016-a606-4e59-9b8c-d8cabdc242a8" providerId="AD" clId="Web-{3A189357-5AE6-7487-E9A0-4A7AA55CFE1C}" dt="2026-02-08T08:17:02.861" v="321"/>
        <pc:sldMkLst>
          <pc:docMk/>
          <pc:sldMk cId="3459881707" sldId="3776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6.077" v="466"/>
        <pc:sldMkLst>
          <pc:docMk/>
          <pc:sldMk cId="2965739013" sldId="3777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3.843" v="464"/>
        <pc:sldMkLst>
          <pc:docMk/>
          <pc:sldMk cId="3614126518" sldId="3778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18.096" v="27"/>
        <pc:sldMkLst>
          <pc:docMk/>
          <pc:sldMk cId="2879283439" sldId="3779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22.736" v="28"/>
        <pc:sldMkLst>
          <pc:docMk/>
          <pc:sldMk cId="2256455865" sldId="3780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24.377" v="29"/>
        <pc:sldMkLst>
          <pc:docMk/>
          <pc:sldMk cId="2629545836" sldId="3782"/>
        </pc:sldMkLst>
      </pc:sldChg>
      <pc:sldChg chg="del">
        <pc:chgData name="Jeremy Clifton" userId="S::wec@woodfordec.onmicrosoft.com::b7121016-a606-4e59-9b8c-d8cabdc242a8" providerId="AD" clId="Web-{3A189357-5AE6-7487-E9A0-4A7AA55CFE1C}" dt="2026-02-08T09:36:54.874" v="465"/>
        <pc:sldMkLst>
          <pc:docMk/>
          <pc:sldMk cId="3162992991" sldId="3783"/>
        </pc:sldMkLst>
      </pc:sldChg>
      <pc:sldChg chg="del">
        <pc:chgData name="Jeremy Clifton" userId="S::wec@woodfordec.onmicrosoft.com::b7121016-a606-4e59-9b8c-d8cabdc242a8" providerId="AD" clId="Web-{3A189357-5AE6-7487-E9A0-4A7AA55CFE1C}" dt="2026-02-08T07:38:26.065" v="30"/>
        <pc:sldMkLst>
          <pc:docMk/>
          <pc:sldMk cId="893842937" sldId="3784"/>
        </pc:sldMkLst>
      </pc:sldChg>
      <pc:sldChg chg="modSp add replId">
        <pc:chgData name="Jeremy Clifton" userId="S::wec@woodfordec.onmicrosoft.com::b7121016-a606-4e59-9b8c-d8cabdc242a8" providerId="AD" clId="Web-{3A189357-5AE6-7487-E9A0-4A7AA55CFE1C}" dt="2026-02-08T07:47:35.764" v="156" actId="20577"/>
        <pc:sldMkLst>
          <pc:docMk/>
          <pc:sldMk cId="851214818" sldId="3786"/>
        </pc:sldMkLst>
        <pc:spChg chg="mod">
          <ac:chgData name="Jeremy Clifton" userId="S::wec@woodfordec.onmicrosoft.com::b7121016-a606-4e59-9b8c-d8cabdc242a8" providerId="AD" clId="Web-{3A189357-5AE6-7487-E9A0-4A7AA55CFE1C}" dt="2026-02-08T07:47:35.764" v="156" actId="20577"/>
          <ac:spMkLst>
            <pc:docMk/>
            <pc:sldMk cId="851214818" sldId="3786"/>
            <ac:spMk id="3" creationId="{2E744D84-2169-6271-87E3-8421BC555FA2}"/>
          </ac:spMkLst>
        </pc:spChg>
      </pc:sldChg>
      <pc:sldChg chg="del">
        <pc:chgData name="Jeremy Clifton" userId="S::wec@woodfordec.onmicrosoft.com::b7121016-a606-4e59-9b8c-d8cabdc242a8" providerId="AD" clId="Web-{3A189357-5AE6-7487-E9A0-4A7AA55CFE1C}" dt="2026-02-08T07:38:35.268" v="32"/>
        <pc:sldMkLst>
          <pc:docMk/>
          <pc:sldMk cId="1461855472" sldId="3786"/>
        </pc:sldMkLst>
      </pc:sldChg>
      <pc:sldChg chg="modSp add del replId">
        <pc:chgData name="Jeremy Clifton" userId="S::wec@woodfordec.onmicrosoft.com::b7121016-a606-4e59-9b8c-d8cabdc242a8" providerId="AD" clId="Web-{3A189357-5AE6-7487-E9A0-4A7AA55CFE1C}" dt="2026-02-08T07:45:54.559" v="109"/>
        <pc:sldMkLst>
          <pc:docMk/>
          <pc:sldMk cId="1757192559" sldId="3786"/>
        </pc:sldMkLst>
        <pc:spChg chg="mod">
          <ac:chgData name="Jeremy Clifton" userId="S::wec@woodfordec.onmicrosoft.com::b7121016-a606-4e59-9b8c-d8cabdc242a8" providerId="AD" clId="Web-{3A189357-5AE6-7487-E9A0-4A7AA55CFE1C}" dt="2026-02-08T07:42:28.463" v="60" actId="20577"/>
          <ac:spMkLst>
            <pc:docMk/>
            <pc:sldMk cId="1757192559" sldId="3786"/>
            <ac:spMk id="3" creationId="{5BE0D84E-85D8-915B-4677-6E7C72223F5A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7:47:42.686" v="159" actId="20577"/>
        <pc:sldMkLst>
          <pc:docMk/>
          <pc:sldMk cId="1103642421" sldId="3787"/>
        </pc:sldMkLst>
        <pc:spChg chg="mod">
          <ac:chgData name="Jeremy Clifton" userId="S::wec@woodfordec.onmicrosoft.com::b7121016-a606-4e59-9b8c-d8cabdc242a8" providerId="AD" clId="Web-{3A189357-5AE6-7487-E9A0-4A7AA55CFE1C}" dt="2026-02-08T07:47:42.686" v="159" actId="20577"/>
          <ac:spMkLst>
            <pc:docMk/>
            <pc:sldMk cId="1103642421" sldId="3787"/>
            <ac:spMk id="3" creationId="{E0339A0E-4462-E474-45E9-4F8506AF81C8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7:47:15.529" v="151" actId="20577"/>
        <pc:sldMkLst>
          <pc:docMk/>
          <pc:sldMk cId="2426325390" sldId="3788"/>
        </pc:sldMkLst>
        <pc:spChg chg="mod">
          <ac:chgData name="Jeremy Clifton" userId="S::wec@woodfordec.onmicrosoft.com::b7121016-a606-4e59-9b8c-d8cabdc242a8" providerId="AD" clId="Web-{3A189357-5AE6-7487-E9A0-4A7AA55CFE1C}" dt="2026-02-08T07:47:15.529" v="151" actId="20577"/>
          <ac:spMkLst>
            <pc:docMk/>
            <pc:sldMk cId="2426325390" sldId="3788"/>
            <ac:spMk id="3" creationId="{A32FF0B8-2B31-1EFB-6378-BB8CAEC1B9E2}"/>
          </ac:spMkLst>
        </pc:spChg>
      </pc:sldChg>
      <pc:sldChg chg="addSp modSp add replId">
        <pc:chgData name="Jeremy Clifton" userId="S::wec@woodfordec.onmicrosoft.com::b7121016-a606-4e59-9b8c-d8cabdc242a8" providerId="AD" clId="Web-{3A189357-5AE6-7487-E9A0-4A7AA55CFE1C}" dt="2026-02-08T08:15:45.871" v="318"/>
        <pc:sldMkLst>
          <pc:docMk/>
          <pc:sldMk cId="1897158722" sldId="3789"/>
        </pc:sldMkLst>
        <pc:picChg chg="add mod">
          <ac:chgData name="Jeremy Clifton" userId="S::wec@woodfordec.onmicrosoft.com::b7121016-a606-4e59-9b8c-d8cabdc242a8" providerId="AD" clId="Web-{3A189357-5AE6-7487-E9A0-4A7AA55CFE1C}" dt="2026-02-08T08:15:45.871" v="318"/>
          <ac:picMkLst>
            <pc:docMk/>
            <pc:sldMk cId="1897158722" sldId="3789"/>
            <ac:picMk id="2" creationId="{BCB00439-FA5F-A08D-7C0D-CFE653A86F10}"/>
          </ac:picMkLst>
        </pc:picChg>
      </pc:sldChg>
      <pc:sldChg chg="addSp delSp modSp add replId">
        <pc:chgData name="Jeremy Clifton" userId="S::wec@woodfordec.onmicrosoft.com::b7121016-a606-4e59-9b8c-d8cabdc242a8" providerId="AD" clId="Web-{3A189357-5AE6-7487-E9A0-4A7AA55CFE1C}" dt="2026-02-08T08:12:33.770" v="316" actId="1076"/>
        <pc:sldMkLst>
          <pc:docMk/>
          <pc:sldMk cId="3694297307" sldId="3790"/>
        </pc:sldMkLst>
        <pc:spChg chg="add mod">
          <ac:chgData name="Jeremy Clifton" userId="S::wec@woodfordec.onmicrosoft.com::b7121016-a606-4e59-9b8c-d8cabdc242a8" providerId="AD" clId="Web-{3A189357-5AE6-7487-E9A0-4A7AA55CFE1C}" dt="2026-02-08T08:10:45.512" v="294" actId="1076"/>
          <ac:spMkLst>
            <pc:docMk/>
            <pc:sldMk cId="3694297307" sldId="3790"/>
            <ac:spMk id="4" creationId="{6504A853-EEF9-8F02-EAF7-8E9CA1DE6D3C}"/>
          </ac:spMkLst>
        </pc:spChg>
        <pc:picChg chg="add mod modCrop">
          <ac:chgData name="Jeremy Clifton" userId="S::wec@woodfordec.onmicrosoft.com::b7121016-a606-4e59-9b8c-d8cabdc242a8" providerId="AD" clId="Web-{3A189357-5AE6-7487-E9A0-4A7AA55CFE1C}" dt="2026-02-08T08:12:33.770" v="316" actId="1076"/>
          <ac:picMkLst>
            <pc:docMk/>
            <pc:sldMk cId="3694297307" sldId="3790"/>
            <ac:picMk id="2" creationId="{4DA18CD1-9CB1-B410-F7E0-BF3A250CBF1E}"/>
          </ac:picMkLst>
        </pc:picChg>
        <pc:picChg chg="add mod modCrop">
          <ac:chgData name="Jeremy Clifton" userId="S::wec@woodfordec.onmicrosoft.com::b7121016-a606-4e59-9b8c-d8cabdc242a8" providerId="AD" clId="Web-{3A189357-5AE6-7487-E9A0-4A7AA55CFE1C}" dt="2026-02-08T08:12:31.989" v="315" actId="14100"/>
          <ac:picMkLst>
            <pc:docMk/>
            <pc:sldMk cId="3694297307" sldId="3790"/>
            <ac:picMk id="6" creationId="{76DED4D0-C2CD-0FC2-49E4-72C2246DF5EE}"/>
          </ac:picMkLst>
        </pc:picChg>
        <pc:picChg chg="add del mod">
          <ac:chgData name="Jeremy Clifton" userId="S::wec@woodfordec.onmicrosoft.com::b7121016-a606-4e59-9b8c-d8cabdc242a8" providerId="AD" clId="Web-{3A189357-5AE6-7487-E9A0-4A7AA55CFE1C}" dt="2026-02-08T08:12:14.285" v="307"/>
          <ac:picMkLst>
            <pc:docMk/>
            <pc:sldMk cId="3694297307" sldId="3790"/>
            <ac:picMk id="8" creationId="{EE6F533C-937C-6D75-123A-7047CC92D1EC}"/>
          </ac:picMkLst>
        </pc:picChg>
      </pc:sldChg>
      <pc:sldChg chg="addSp delSp modSp add replId">
        <pc:chgData name="Jeremy Clifton" userId="S::wec@woodfordec.onmicrosoft.com::b7121016-a606-4e59-9b8c-d8cabdc242a8" providerId="AD" clId="Web-{3A189357-5AE6-7487-E9A0-4A7AA55CFE1C}" dt="2026-02-08T08:10:39.840" v="293" actId="1076"/>
        <pc:sldMkLst>
          <pc:docMk/>
          <pc:sldMk cId="1043085159" sldId="3791"/>
        </pc:sldMkLst>
        <pc:spChg chg="add mod">
          <ac:chgData name="Jeremy Clifton" userId="S::wec@woodfordec.onmicrosoft.com::b7121016-a606-4e59-9b8c-d8cabdc242a8" providerId="AD" clId="Web-{3A189357-5AE6-7487-E9A0-4A7AA55CFE1C}" dt="2026-02-08T08:10:04.291" v="282" actId="1076"/>
          <ac:spMkLst>
            <pc:docMk/>
            <pc:sldMk cId="1043085159" sldId="3791"/>
            <ac:spMk id="4" creationId="{6666ED86-2805-DA73-D038-F2361B771C96}"/>
          </ac:spMkLst>
        </pc:spChg>
        <pc:spChg chg="add del mod">
          <ac:chgData name="Jeremy Clifton" userId="S::wec@woodfordec.onmicrosoft.com::b7121016-a606-4e59-9b8c-d8cabdc242a8" providerId="AD" clId="Web-{3A189357-5AE6-7487-E9A0-4A7AA55CFE1C}" dt="2026-02-08T07:58:35.792" v="198"/>
          <ac:spMkLst>
            <pc:docMk/>
            <pc:sldMk cId="1043085159" sldId="3791"/>
            <ac:spMk id="6" creationId="{76483D6B-8D78-1AE1-F856-515BA660F7D4}"/>
          </ac:spMkLst>
        </pc:spChg>
        <pc:spChg chg="add mod">
          <ac:chgData name="Jeremy Clifton" userId="S::wec@woodfordec.onmicrosoft.com::b7121016-a606-4e59-9b8c-d8cabdc242a8" providerId="AD" clId="Web-{3A189357-5AE6-7487-E9A0-4A7AA55CFE1C}" dt="2026-02-08T08:10:39.840" v="293" actId="1076"/>
          <ac:spMkLst>
            <pc:docMk/>
            <pc:sldMk cId="1043085159" sldId="3791"/>
            <ac:spMk id="17" creationId="{961156DA-1B23-C3A5-8676-291FF619FF5C}"/>
          </ac:spMkLst>
        </pc:spChg>
        <pc:picChg chg="add mod modCrop">
          <ac:chgData name="Jeremy Clifton" userId="S::wec@woodfordec.onmicrosoft.com::b7121016-a606-4e59-9b8c-d8cabdc242a8" providerId="AD" clId="Web-{3A189357-5AE6-7487-E9A0-4A7AA55CFE1C}" dt="2026-02-08T08:10:17.104" v="288" actId="1076"/>
          <ac:picMkLst>
            <pc:docMk/>
            <pc:sldMk cId="1043085159" sldId="3791"/>
            <ac:picMk id="2" creationId="{19C19AFE-2FF3-EBEC-53B6-FA6A9084C02A}"/>
          </ac:picMkLst>
        </pc:picChg>
        <pc:picChg chg="add mod">
          <ac:chgData name="Jeremy Clifton" userId="S::wec@woodfordec.onmicrosoft.com::b7121016-a606-4e59-9b8c-d8cabdc242a8" providerId="AD" clId="Web-{3A189357-5AE6-7487-E9A0-4A7AA55CFE1C}" dt="2026-02-08T08:10:18.026" v="289" actId="1076"/>
          <ac:picMkLst>
            <pc:docMk/>
            <pc:sldMk cId="1043085159" sldId="3791"/>
            <ac:picMk id="8" creationId="{2E507BDF-A90C-BCF3-A0F5-9656856809FF}"/>
          </ac:picMkLst>
        </pc:picChg>
        <pc:picChg chg="add del">
          <ac:chgData name="Jeremy Clifton" userId="S::wec@woodfordec.onmicrosoft.com::b7121016-a606-4e59-9b8c-d8cabdc242a8" providerId="AD" clId="Web-{3A189357-5AE6-7487-E9A0-4A7AA55CFE1C}" dt="2026-02-08T08:06:27.042" v="249"/>
          <ac:picMkLst>
            <pc:docMk/>
            <pc:sldMk cId="1043085159" sldId="3791"/>
            <ac:picMk id="10" creationId="{74EC8434-DE0A-1559-F774-31747A74B2BB}"/>
          </ac:picMkLst>
        </pc:picChg>
        <pc:picChg chg="add del mod modCrop">
          <ac:chgData name="Jeremy Clifton" userId="S::wec@woodfordec.onmicrosoft.com::b7121016-a606-4e59-9b8c-d8cabdc242a8" providerId="AD" clId="Web-{3A189357-5AE6-7487-E9A0-4A7AA55CFE1C}" dt="2026-02-08T08:08:35.861" v="260"/>
          <ac:picMkLst>
            <pc:docMk/>
            <pc:sldMk cId="1043085159" sldId="3791"/>
            <ac:picMk id="12" creationId="{DC8B1DE2-4557-DABF-6C8C-02FDBC51E950}"/>
          </ac:picMkLst>
        </pc:picChg>
        <pc:picChg chg="add del">
          <ac:chgData name="Jeremy Clifton" userId="S::wec@woodfordec.onmicrosoft.com::b7121016-a606-4e59-9b8c-d8cabdc242a8" providerId="AD" clId="Web-{3A189357-5AE6-7487-E9A0-4A7AA55CFE1C}" dt="2026-02-08T08:07:09.386" v="251"/>
          <ac:picMkLst>
            <pc:docMk/>
            <pc:sldMk cId="1043085159" sldId="3791"/>
            <ac:picMk id="14" creationId="{79E0CB5A-7EF0-C2DF-5123-FA544294A8DB}"/>
          </ac:picMkLst>
        </pc:picChg>
        <pc:picChg chg="add mod modCrop">
          <ac:chgData name="Jeremy Clifton" userId="S::wec@woodfordec.onmicrosoft.com::b7121016-a606-4e59-9b8c-d8cabdc242a8" providerId="AD" clId="Web-{3A189357-5AE6-7487-E9A0-4A7AA55CFE1C}" dt="2026-02-08T08:10:15.604" v="287" actId="1076"/>
          <ac:picMkLst>
            <pc:docMk/>
            <pc:sldMk cId="1043085159" sldId="3791"/>
            <ac:picMk id="16" creationId="{D9433FF0-2E65-0B7C-7C76-9A103A241053}"/>
          </ac:picMkLst>
        </pc:picChg>
      </pc:sldChg>
      <pc:sldChg chg="addSp modSp add replId">
        <pc:chgData name="Jeremy Clifton" userId="S::wec@woodfordec.onmicrosoft.com::b7121016-a606-4e59-9b8c-d8cabdc242a8" providerId="AD" clId="Web-{3A189357-5AE6-7487-E9A0-4A7AA55CFE1C}" dt="2026-02-08T08:01:10.178" v="219" actId="1076"/>
        <pc:sldMkLst>
          <pc:docMk/>
          <pc:sldMk cId="2915948225" sldId="3792"/>
        </pc:sldMkLst>
        <pc:picChg chg="add mod">
          <ac:chgData name="Jeremy Clifton" userId="S::wec@woodfordec.onmicrosoft.com::b7121016-a606-4e59-9b8c-d8cabdc242a8" providerId="AD" clId="Web-{3A189357-5AE6-7487-E9A0-4A7AA55CFE1C}" dt="2026-02-08T08:01:10.178" v="219" actId="1076"/>
          <ac:picMkLst>
            <pc:docMk/>
            <pc:sldMk cId="2915948225" sldId="3792"/>
            <ac:picMk id="2" creationId="{F5BFD5ED-80B4-4D7C-AC03-43CAB9C83529}"/>
          </ac:picMkLst>
        </pc:picChg>
      </pc:sldChg>
      <pc:sldChg chg="add replId">
        <pc:chgData name="Jeremy Clifton" userId="S::wec@woodfordec.onmicrosoft.com::b7121016-a606-4e59-9b8c-d8cabdc242a8" providerId="AD" clId="Web-{3A189357-5AE6-7487-E9A0-4A7AA55CFE1C}" dt="2026-02-08T08:17:01.924" v="320"/>
        <pc:sldMkLst>
          <pc:docMk/>
          <pc:sldMk cId="693610361" sldId="3793"/>
        </pc:sldMkLst>
      </pc:sldChg>
      <pc:sldChg chg="modSp add del replId">
        <pc:chgData name="Jeremy Clifton" userId="S::wec@woodfordec.onmicrosoft.com::b7121016-a606-4e59-9b8c-d8cabdc242a8" providerId="AD" clId="Web-{3A189357-5AE6-7487-E9A0-4A7AA55CFE1C}" dt="2026-02-08T08:42:54.114" v="370"/>
        <pc:sldMkLst>
          <pc:docMk/>
          <pc:sldMk cId="3365073763" sldId="3794"/>
        </pc:sldMkLst>
        <pc:spChg chg="mod">
          <ac:chgData name="Jeremy Clifton" userId="S::wec@woodfordec.onmicrosoft.com::b7121016-a606-4e59-9b8c-d8cabdc242a8" providerId="AD" clId="Web-{3A189357-5AE6-7487-E9A0-4A7AA55CFE1C}" dt="2026-02-08T08:40:08.590" v="339" actId="20577"/>
          <ac:spMkLst>
            <pc:docMk/>
            <pc:sldMk cId="3365073763" sldId="3794"/>
            <ac:spMk id="3" creationId="{E32252D2-041E-DEBA-0461-3F40CF56170C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8:42:51.411" v="369" actId="20577"/>
        <pc:sldMkLst>
          <pc:docMk/>
          <pc:sldMk cId="468590833" sldId="3795"/>
        </pc:sldMkLst>
        <pc:spChg chg="mod">
          <ac:chgData name="Jeremy Clifton" userId="S::wec@woodfordec.onmicrosoft.com::b7121016-a606-4e59-9b8c-d8cabdc242a8" providerId="AD" clId="Web-{3A189357-5AE6-7487-E9A0-4A7AA55CFE1C}" dt="2026-02-08T08:42:51.411" v="369" actId="20577"/>
          <ac:spMkLst>
            <pc:docMk/>
            <pc:sldMk cId="468590833" sldId="3795"/>
            <ac:spMk id="3" creationId="{16D021B1-DAD5-79E7-8ECB-736853A20ACB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9:36:01.575" v="446" actId="20577"/>
        <pc:sldMkLst>
          <pc:docMk/>
          <pc:sldMk cId="1069458326" sldId="3796"/>
        </pc:sldMkLst>
        <pc:spChg chg="mod">
          <ac:chgData name="Jeremy Clifton" userId="S::wec@woodfordec.onmicrosoft.com::b7121016-a606-4e59-9b8c-d8cabdc242a8" providerId="AD" clId="Web-{3A189357-5AE6-7487-E9A0-4A7AA55CFE1C}" dt="2026-02-08T09:36:01.575" v="446" actId="20577"/>
          <ac:spMkLst>
            <pc:docMk/>
            <pc:sldMk cId="1069458326" sldId="3796"/>
            <ac:spMk id="3" creationId="{B3D03D7D-6911-A928-8735-60063AE20AD4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9:36:42.811" v="460" actId="20577"/>
        <pc:sldMkLst>
          <pc:docMk/>
          <pc:sldMk cId="2882807270" sldId="3797"/>
        </pc:sldMkLst>
        <pc:spChg chg="mod">
          <ac:chgData name="Jeremy Clifton" userId="S::wec@woodfordec.onmicrosoft.com::b7121016-a606-4e59-9b8c-d8cabdc242a8" providerId="AD" clId="Web-{3A189357-5AE6-7487-E9A0-4A7AA55CFE1C}" dt="2026-02-08T09:36:42.811" v="460" actId="20577"/>
          <ac:spMkLst>
            <pc:docMk/>
            <pc:sldMk cId="2882807270" sldId="3797"/>
            <ac:spMk id="3" creationId="{97BE551C-FEFD-2DBC-0F2F-E9ED2260E753}"/>
          </ac:spMkLst>
        </pc:spChg>
      </pc:sldChg>
      <pc:sldChg chg="modSp add replId">
        <pc:chgData name="Jeremy Clifton" userId="S::wec@woodfordec.onmicrosoft.com::b7121016-a606-4e59-9b8c-d8cabdc242a8" providerId="AD" clId="Web-{3A189357-5AE6-7487-E9A0-4A7AA55CFE1C}" dt="2026-02-08T09:36:34.217" v="458" actId="20577"/>
        <pc:sldMkLst>
          <pc:docMk/>
          <pc:sldMk cId="3377733775" sldId="3798"/>
        </pc:sldMkLst>
        <pc:spChg chg="mod">
          <ac:chgData name="Jeremy Clifton" userId="S::wec@woodfordec.onmicrosoft.com::b7121016-a606-4e59-9b8c-d8cabdc242a8" providerId="AD" clId="Web-{3A189357-5AE6-7487-E9A0-4A7AA55CFE1C}" dt="2026-02-08T09:36:34.217" v="458" actId="20577"/>
          <ac:spMkLst>
            <pc:docMk/>
            <pc:sldMk cId="3377733775" sldId="3798"/>
            <ac:spMk id="3" creationId="{742DCE4A-ED75-FF53-8568-47668F935671}"/>
          </ac:spMkLst>
        </pc:spChg>
      </pc:sldChg>
      <pc:sldChg chg="add replId">
        <pc:chgData name="Jeremy Clifton" userId="S::wec@woodfordec.onmicrosoft.com::b7121016-a606-4e59-9b8c-d8cabdc242a8" providerId="AD" clId="Web-{3A189357-5AE6-7487-E9A0-4A7AA55CFE1C}" dt="2026-02-08T09:36:28.889" v="455"/>
        <pc:sldMkLst>
          <pc:docMk/>
          <pc:sldMk cId="1659273090" sldId="3799"/>
        </pc:sldMkLst>
      </pc:sldChg>
    </pc:docChg>
  </pc:docChgLst>
  <pc:docChgLst>
    <pc:chgData name="Jeremy Clifton" userId="S::wec@woodfordec.onmicrosoft.com::b7121016-a606-4e59-9b8c-d8cabdc242a8" providerId="AD" clId="Web-{1A628248-A6DA-4307-44D1-C6AF6808566E}"/>
    <pc:docChg chg="addSld delSld sldOrd">
      <pc:chgData name="Jeremy Clifton" userId="S::wec@woodfordec.onmicrosoft.com::b7121016-a606-4e59-9b8c-d8cabdc242a8" providerId="AD" clId="Web-{1A628248-A6DA-4307-44D1-C6AF6808566E}" dt="2026-02-01T07:23:09.528" v="4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7C71-120F-E43E-B4ED-243F0758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Habakkuk Summary: A Complete Animated Overview - YouTube">
            <a:extLst>
              <a:ext uri="{FF2B5EF4-FFF2-40B4-BE49-F238E27FC236}">
                <a16:creationId xmlns:a16="http://schemas.microsoft.com/office/drawing/2014/main" id="{F5BFD5ED-80B4-4D7C-AC03-43CAB9C8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62518"/>
            <a:ext cx="9334500" cy="61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B1F2-36EF-77A7-607C-BA548747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42DCE4A-ED75-FF53-8568-47668F935671}"/>
              </a:ext>
            </a:extLst>
          </p:cNvPr>
          <p:cNvSpPr txBox="1"/>
          <p:nvPr/>
        </p:nvSpPr>
        <p:spPr>
          <a:xfrm>
            <a:off x="258018" y="252919"/>
            <a:ext cx="1134167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sees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(v2-4):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evil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does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: prays</a:t>
            </a:r>
          </a:p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God will do</a:t>
            </a:r>
            <a:r>
              <a:rPr lang="en-US" sz="7200" u="sng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(v5-11)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73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6CCD6-D9E2-773A-6112-93FAA794E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96A5921-02C6-F113-6F50-BC2A44603408}"/>
              </a:ext>
            </a:extLst>
          </p:cNvPr>
          <p:cNvSpPr txBox="1"/>
          <p:nvPr/>
        </p:nvSpPr>
        <p:spPr>
          <a:xfrm>
            <a:off x="258018" y="252919"/>
            <a:ext cx="11341678" cy="39703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sees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(v2-4):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evil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does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: prays</a:t>
            </a:r>
          </a:p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God will do</a:t>
            </a:r>
            <a:r>
              <a:rPr lang="en-US" sz="7200" u="sng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(v5-11)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: bring justice</a:t>
            </a:r>
          </a:p>
        </p:txBody>
      </p:sp>
    </p:spTree>
    <p:extLst>
      <p:ext uri="{BB962C8B-B14F-4D97-AF65-F5344CB8AC3E}">
        <p14:creationId xmlns:p14="http://schemas.microsoft.com/office/powerpoint/2010/main" val="165927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C35B8-5EC5-F15F-CC67-3053C57B8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85712C6E-0963-C19E-2A0C-AC9A50C8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33" y="321062"/>
            <a:ext cx="5438542" cy="62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D2CB-FED6-0575-192B-5CBCF2F6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CAE22-72F1-B505-F983-688B4ADA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5" y="1532672"/>
            <a:ext cx="6007736" cy="4123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B8E9763-249E-70B2-CB56-DABBF42399A6}"/>
              </a:ext>
            </a:extLst>
          </p:cNvPr>
          <p:cNvSpPr txBox="1"/>
          <p:nvPr/>
        </p:nvSpPr>
        <p:spPr>
          <a:xfrm>
            <a:off x="162926" y="126830"/>
            <a:ext cx="1221988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first group of prophets</a:t>
            </a:r>
          </a:p>
        </p:txBody>
      </p:sp>
      <p:pic>
        <p:nvPicPr>
          <p:cNvPr id="6" name="Picture 5" descr="Divided Kingdom of Northern Israel and Judah Map">
            <a:extLst>
              <a:ext uri="{FF2B5EF4-FFF2-40B4-BE49-F238E27FC236}">
                <a16:creationId xmlns:a16="http://schemas.microsoft.com/office/drawing/2014/main" id="{D3C30DDD-A436-337C-F4F8-59DB6B7B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50" y="1616323"/>
            <a:ext cx="3684316" cy="3957288"/>
          </a:xfrm>
          <a:prstGeom prst="rect">
            <a:avLst/>
          </a:prstGeom>
        </p:spPr>
      </p:pic>
      <p:pic>
        <p:nvPicPr>
          <p:cNvPr id="7" name="Picture 6" descr="Week 4: Obadiah | St. Rebekah Service">
            <a:extLst>
              <a:ext uri="{FF2B5EF4-FFF2-40B4-BE49-F238E27FC236}">
                <a16:creationId xmlns:a16="http://schemas.microsoft.com/office/drawing/2014/main" id="{17E2E454-7667-BC4D-E18A-0EDD0F4F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21" t="32743" r="76403" b="-885"/>
          <a:stretch>
            <a:fillRect/>
          </a:stretch>
        </p:blipFill>
        <p:spPr>
          <a:xfrm>
            <a:off x="10728960" y="2198555"/>
            <a:ext cx="1137404" cy="27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7F65-8B10-350F-2E27-753048D8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19AFE-2FF3-EBEC-53B6-FA6A9084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0" r="20961" b="-179"/>
          <a:stretch>
            <a:fillRect/>
          </a:stretch>
        </p:blipFill>
        <p:spPr>
          <a:xfrm>
            <a:off x="353176" y="1714500"/>
            <a:ext cx="5603322" cy="406468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666ED86-2805-DA73-D038-F2361B771C96}"/>
              </a:ext>
            </a:extLst>
          </p:cNvPr>
          <p:cNvSpPr txBox="1"/>
          <p:nvPr/>
        </p:nvSpPr>
        <p:spPr>
          <a:xfrm>
            <a:off x="-4343" y="181966"/>
            <a:ext cx="1221988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second group of prophets</a:t>
            </a:r>
          </a:p>
        </p:txBody>
      </p:sp>
      <p:pic>
        <p:nvPicPr>
          <p:cNvPr id="8" name="Picture 7" descr="Divided Kingdom of Northern Israel and Judah Map">
            <a:extLst>
              <a:ext uri="{FF2B5EF4-FFF2-40B4-BE49-F238E27FC236}">
                <a16:creationId xmlns:a16="http://schemas.microsoft.com/office/drawing/2014/main" id="{2E507BDF-A90C-BCF3-A0F5-96568568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530" y="1768723"/>
            <a:ext cx="3684316" cy="3957288"/>
          </a:xfrm>
          <a:prstGeom prst="rect">
            <a:avLst/>
          </a:prstGeom>
        </p:spPr>
      </p:pic>
      <p:pic>
        <p:nvPicPr>
          <p:cNvPr id="16" name="Picture 15" descr="Week 4: Obadiah | St. Rebekah Service">
            <a:extLst>
              <a:ext uri="{FF2B5EF4-FFF2-40B4-BE49-F238E27FC236}">
                <a16:creationId xmlns:a16="http://schemas.microsoft.com/office/drawing/2014/main" id="{D9433FF0-2E65-0B7C-7C76-9A103A24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14" t="33628" r="56860" b="12979"/>
          <a:stretch>
            <a:fillRect/>
          </a:stretch>
        </p:blipFill>
        <p:spPr>
          <a:xfrm>
            <a:off x="10201013" y="2432235"/>
            <a:ext cx="1708309" cy="24501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1156DA-1B23-C3A5-8676-291FF619FF5C}"/>
              </a:ext>
            </a:extLst>
          </p:cNvPr>
          <p:cNvSpPr/>
          <p:nvPr/>
        </p:nvSpPr>
        <p:spPr>
          <a:xfrm>
            <a:off x="11572240" y="2428240"/>
            <a:ext cx="335280" cy="375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08B64-955A-8DCB-4282-EE020286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18CD1-9CB1-B410-F7E0-BF3A250CB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07" t="14053" r="114" b="6517"/>
          <a:stretch>
            <a:fillRect/>
          </a:stretch>
        </p:blipFill>
        <p:spPr>
          <a:xfrm>
            <a:off x="547525" y="1531609"/>
            <a:ext cx="8385046" cy="459974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504A853-EEF9-8F02-EAF7-8E9CA1DE6D3C}"/>
              </a:ext>
            </a:extLst>
          </p:cNvPr>
          <p:cNvSpPr txBox="1"/>
          <p:nvPr/>
        </p:nvSpPr>
        <p:spPr>
          <a:xfrm>
            <a:off x="-2608" y="157062"/>
            <a:ext cx="1221988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third group of prophets</a:t>
            </a:r>
          </a:p>
        </p:txBody>
      </p:sp>
      <p:pic>
        <p:nvPicPr>
          <p:cNvPr id="6" name="Picture 5" descr="Week 4: Obadiah | St. Rebekah Service">
            <a:extLst>
              <a:ext uri="{FF2B5EF4-FFF2-40B4-BE49-F238E27FC236}">
                <a16:creationId xmlns:a16="http://schemas.microsoft.com/office/drawing/2014/main" id="{76DED4D0-C2CD-0FC2-49E4-72C2246D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06" t="14159" r="15511" b="27434"/>
          <a:stretch>
            <a:fillRect/>
          </a:stretch>
        </p:blipFill>
        <p:spPr>
          <a:xfrm>
            <a:off x="9296773" y="2442395"/>
            <a:ext cx="2041217" cy="23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258018" y="252919"/>
            <a:ext cx="11341678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Habakkuk sees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(v2-4)</a:t>
            </a:r>
          </a:p>
        </p:txBody>
      </p:sp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BA0D-A11F-651A-AB94-956B1E71D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6D021B1-DAD5-79E7-8ECB-736853A20ACB}"/>
              </a:ext>
            </a:extLst>
          </p:cNvPr>
          <p:cNvSpPr txBox="1"/>
          <p:nvPr/>
        </p:nvSpPr>
        <p:spPr>
          <a:xfrm>
            <a:off x="258018" y="252919"/>
            <a:ext cx="1134167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Habakkuk sees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(v2-4):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evil</a:t>
            </a:r>
          </a:p>
        </p:txBody>
      </p:sp>
    </p:spTree>
    <p:extLst>
      <p:ext uri="{BB962C8B-B14F-4D97-AF65-F5344CB8AC3E}">
        <p14:creationId xmlns:p14="http://schemas.microsoft.com/office/powerpoint/2010/main" val="46859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94BF4-A2EA-4713-E1F6-9AE9F82C9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3D03D7D-6911-A928-8735-60063AE20AD4}"/>
              </a:ext>
            </a:extLst>
          </p:cNvPr>
          <p:cNvSpPr txBox="1"/>
          <p:nvPr/>
        </p:nvSpPr>
        <p:spPr>
          <a:xfrm>
            <a:off x="258018" y="252919"/>
            <a:ext cx="11341678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sees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(v2-4):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evil</a:t>
            </a:r>
          </a:p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Habakkuk does</a:t>
            </a:r>
            <a:r>
              <a:rPr lang="en-US" sz="7200" u="sng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(v2-4)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45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7267-949E-FBE8-E013-0F6F3CBF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7BE551C-FEFD-2DBC-0F2F-E9ED2260E753}"/>
              </a:ext>
            </a:extLst>
          </p:cNvPr>
          <p:cNvSpPr txBox="1"/>
          <p:nvPr/>
        </p:nvSpPr>
        <p:spPr>
          <a:xfrm>
            <a:off x="258018" y="252919"/>
            <a:ext cx="11341678" cy="32316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What Habakkuk sees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(v2-4): </a:t>
            </a: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evil</a:t>
            </a:r>
          </a:p>
          <a:p>
            <a:pPr marL="1143000" indent="-1143000">
              <a:buAutoNum type="arabicPeriod"/>
            </a:pPr>
            <a:r>
              <a:rPr lang="en-US" sz="7200" b="1" u="sng" dirty="0">
                <a:solidFill>
                  <a:schemeClr val="bg2"/>
                </a:solidFill>
                <a:ea typeface="Calibri"/>
                <a:cs typeface="Calibri"/>
              </a:rPr>
              <a:t>What Habakkuk does</a:t>
            </a:r>
            <a:r>
              <a:rPr lang="en-US" sz="7200" u="sng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(v2-4)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: prays</a:t>
            </a:r>
          </a:p>
        </p:txBody>
      </p:sp>
    </p:spTree>
    <p:extLst>
      <p:ext uri="{BB962C8B-B14F-4D97-AF65-F5344CB8AC3E}">
        <p14:creationId xmlns:p14="http://schemas.microsoft.com/office/powerpoint/2010/main" val="288280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96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430</cp:revision>
  <cp:lastPrinted>2023-02-12T02:31:22Z</cp:lastPrinted>
  <dcterms:created xsi:type="dcterms:W3CDTF">2019-12-15T16:16:57Z</dcterms:created>
  <dcterms:modified xsi:type="dcterms:W3CDTF">2026-02-08T15:31:21Z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