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BF2B-BECB-7227-152D-54015F300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B24F1-08FD-4536-05C5-0E041B7A9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7A88F-5AE6-A1E4-19ED-93A8544A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D6B93-C178-A4CE-56BF-DE7E6CD6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F1F33-3A46-978C-B600-B6B3005A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7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0A6C7-4119-4AB6-FE19-A8AD271E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4B94B-F2D9-8C35-3918-1322D0ADC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E4AE4-DAF9-443E-B098-63EA2D9F9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A0649-33D5-3102-16FB-9291F1A9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5B6CC-7C16-F4FD-7484-C2F8D57E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96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85BEE-FDE8-0876-0BAF-AD54A5265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08E25-8081-9773-A813-978AB5918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BA4BE-A856-C226-BC41-912BF211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2A5A-BC31-E54D-2F7B-4E88C473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57D08-9A31-8A40-A29A-8349AD00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0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ECC7D-B907-458F-DC9C-AC30C4D6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5FF01-EA68-FFEE-E944-E89E2F36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6C52-7AAE-4BAC-85CD-96977683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C1B52-A7F5-6C27-10A5-C434F7F4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2A98D-83F4-6229-F747-47EAD8A4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79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5A63C-9F08-10FB-E982-92423615C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34801-9565-C041-307F-069C306E4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A936C-6772-4EAC-4B57-3183105CB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E4C12-CBC7-A12E-EF46-E8B5F4DC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33DF6-C5D3-441B-1491-5228758F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85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E2E15-49BD-4D68-8419-C4C9F259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ED52D-A01F-3CEC-CC67-326D97558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421FA-D9AE-EE0F-866A-34B00447A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5D75B-E429-506E-3C75-A86031F6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AB488-4076-8293-005D-865AC01F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C6D5E-59CD-D943-365C-20FBACB1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2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E4704-E7A5-B863-4C6A-A65F8B932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24403-039B-5FFA-6237-AD77F7B4C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A4017-F032-A160-4E00-679F66838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5B008F-003D-29A1-0C93-88B672311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18101-2C86-444D-91E2-77146280C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6E50BB-6380-075B-6A65-4C834E96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7EDFB8-054D-F6F4-011E-233059F5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ACE0F-BC71-BCE2-BD00-AE54722F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7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7034D-AB9E-AE7F-D748-0C850DD2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74F6-C6AF-33EE-1651-39EA30A10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6EE0F-08BE-955C-C2CD-3DE7F40E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343D3-29C9-0F3A-DCF0-82DB97D8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B4380-AF56-C776-7701-64BE32E6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3EC81D-A47F-DE39-EB30-AC398D4D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6E711-0664-5409-06D8-5F1CE0D6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3D2B8-BB04-891C-233E-D54C3A6C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16712-3657-8A9E-C7A5-5DA5E7884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E93DA-64C8-9C3F-4FCA-18F8C397C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1A061-142A-85A1-661B-45E9BD04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80ABE-7933-DAB0-1E62-138392397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DC6A5-F708-5D9B-FFFD-659B22A0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65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DF91-8C41-042B-7D47-85753451E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8E267-C283-A938-1144-6F6B4B8CD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7AEFC-8787-3B1E-780E-F31EE493A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41164-DC41-545C-0FF9-04605F787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7EFE0-5E6A-5F0F-A8BD-A13BB6335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71BB9-622A-28D6-58CB-82D6AA87A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7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D9446-BC58-E213-971A-0882189E6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0AE93-119D-A882-EA78-46A62AEB1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6DB23-E64D-2519-1955-816277B05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1C9539-3264-4721-8D01-40EDF4CF4F4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6818E-A321-B845-6088-2D818B4A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F4A85-E687-DE12-EAE1-AB72BC34D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27A09-BE40-44EA-9198-262F846088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1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33FE15-919D-7F0C-8345-C45161273326}"/>
              </a:ext>
            </a:extLst>
          </p:cNvPr>
          <p:cNvSpPr txBox="1"/>
          <p:nvPr/>
        </p:nvSpPr>
        <p:spPr>
          <a:xfrm>
            <a:off x="1356852" y="1012954"/>
            <a:ext cx="96946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bg1"/>
                </a:solidFill>
              </a:rPr>
              <a:t>‘We have just been through something of an onslaught from the ‘health, wealth and prosperity’ brigade. It has been a challenging time protecting the weaker members of the flock, but I think we are on the other side now, mercifully!’</a:t>
            </a:r>
            <a:endParaRPr lang="en-GB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35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9C0933-FEE3-F658-E46C-F8A0AB4CBC36}"/>
              </a:ext>
            </a:extLst>
          </p:cNvPr>
          <p:cNvSpPr txBox="1"/>
          <p:nvPr/>
        </p:nvSpPr>
        <p:spPr>
          <a:xfrm>
            <a:off x="1700981" y="1297858"/>
            <a:ext cx="9163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The wonderful reality of church unity,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And the gracious gift of church ministry,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Produce growth to maturity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 And the goal of stability.</a:t>
            </a:r>
          </a:p>
        </p:txBody>
      </p:sp>
    </p:spTree>
    <p:extLst>
      <p:ext uri="{BB962C8B-B14F-4D97-AF65-F5344CB8AC3E}">
        <p14:creationId xmlns:p14="http://schemas.microsoft.com/office/powerpoint/2010/main" val="154830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99300E-1C9A-D3FC-D23F-2DD29AF698CE}"/>
              </a:ext>
            </a:extLst>
          </p:cNvPr>
          <p:cNvSpPr txBox="1"/>
          <p:nvPr/>
        </p:nvSpPr>
        <p:spPr>
          <a:xfrm>
            <a:off x="1170038" y="1042219"/>
            <a:ext cx="100485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How a church weathers the storms…..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</a:rPr>
              <a:t>(Ephesians 4:1-16)</a:t>
            </a:r>
            <a:endParaRPr lang="en-GB" sz="4400" dirty="0">
              <a:solidFill>
                <a:schemeClr val="bg1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78A151B-0885-76FC-ECC2-FD3771341446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522787" y="3135657"/>
            <a:ext cx="3146425" cy="31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7A693-6051-138B-5EAE-9F5C35C59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68F299-CD4C-5402-CF58-B08696D27D26}"/>
              </a:ext>
            </a:extLst>
          </p:cNvPr>
          <p:cNvSpPr txBox="1"/>
          <p:nvPr/>
        </p:nvSpPr>
        <p:spPr>
          <a:xfrm>
            <a:off x="663996" y="2043083"/>
            <a:ext cx="10913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The wonderful reality of church unity,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7FE567-47A2-3A6D-B083-9C53FC0473BE}"/>
              </a:ext>
            </a:extLst>
          </p:cNvPr>
          <p:cNvSpPr txBox="1"/>
          <p:nvPr/>
        </p:nvSpPr>
        <p:spPr>
          <a:xfrm>
            <a:off x="1386345" y="431059"/>
            <a:ext cx="94684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How a church weathers the storms…..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(Ephesians 4:1-16)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68ACA0-2161-2BDE-F177-E754FA087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4245" y="5094842"/>
            <a:ext cx="1443509" cy="14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2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33CAF-331A-3C83-BCC1-98BA5E7C7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70753B-6E47-00A0-D65D-DE09666F76EB}"/>
              </a:ext>
            </a:extLst>
          </p:cNvPr>
          <p:cNvSpPr txBox="1"/>
          <p:nvPr/>
        </p:nvSpPr>
        <p:spPr>
          <a:xfrm>
            <a:off x="663996" y="2043083"/>
            <a:ext cx="109131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The wonderful reality of church unity,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And the gracious gift of church ministry,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311AD3-B03D-FE08-E2A0-B7F88AC04854}"/>
              </a:ext>
            </a:extLst>
          </p:cNvPr>
          <p:cNvSpPr txBox="1"/>
          <p:nvPr/>
        </p:nvSpPr>
        <p:spPr>
          <a:xfrm>
            <a:off x="1386345" y="431059"/>
            <a:ext cx="94684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How a church weathers the storms…..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(Ephesians 4:1-16)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936C8-2597-EA0B-8CCC-4947D033E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4245" y="5094842"/>
            <a:ext cx="1443509" cy="14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0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C4CE07-A51B-C2C7-D116-0B03A5B25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2669D-1CA7-5F70-3CA6-479ADEE9A69C}"/>
              </a:ext>
            </a:extLst>
          </p:cNvPr>
          <p:cNvSpPr txBox="1"/>
          <p:nvPr/>
        </p:nvSpPr>
        <p:spPr>
          <a:xfrm>
            <a:off x="663996" y="2043083"/>
            <a:ext cx="109131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The wonderful reality of church unity,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And the gracious gift of church ministry,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Produce growth to maturity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 And the goal of stability.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94EE5-1DFF-DF27-1A57-55951F67C5C2}"/>
              </a:ext>
            </a:extLst>
          </p:cNvPr>
          <p:cNvSpPr txBox="1"/>
          <p:nvPr/>
        </p:nvSpPr>
        <p:spPr>
          <a:xfrm>
            <a:off x="1386345" y="431059"/>
            <a:ext cx="94684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How a church weathers the storms…..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(Ephesians 4:1-16)</a:t>
            </a:r>
            <a:endParaRPr lang="en-GB" sz="3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F65F8-F276-AEC9-A956-EA53F3518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4245" y="5094842"/>
            <a:ext cx="1443509" cy="14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54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166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corriehull22@gmail.com</dc:creator>
  <cp:lastModifiedBy>corriehull22@gmail.com</cp:lastModifiedBy>
  <cp:revision>2</cp:revision>
  <dcterms:created xsi:type="dcterms:W3CDTF">2024-10-27T08:15:03Z</dcterms:created>
  <dcterms:modified xsi:type="dcterms:W3CDTF">2024-10-27T08:33:16Z</dcterms:modified>
</cp:coreProperties>
</file>