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12"/>
  </p:notesMasterIdLst>
  <p:sldIdLst>
    <p:sldId id="257" r:id="rId5"/>
    <p:sldId id="258" r:id="rId6"/>
    <p:sldId id="256" r:id="rId7"/>
    <p:sldId id="259" r:id="rId8"/>
    <p:sldId id="260" r:id="rId9"/>
    <p:sldId id="261" r:id="rId10"/>
    <p:sldId id="262" r:id="rId11"/>
  </p:sldIdLst>
  <p:sldSz cx="12192000" cy="6858000"/>
  <p:notesSz cx="6794500" cy="9931400"/>
  <p:defaultTextStyle>
    <a:defPPr>
      <a:defRPr lang="en-US"/>
    </a:defPPr>
    <a:lvl1pPr marL="0" algn="l" defTabSz="457182" rtl="0" eaLnBrk="1" latinLnBrk="0" hangingPunct="1">
      <a:defRPr sz="1800" kern="1200">
        <a:solidFill>
          <a:schemeClr val="tx1"/>
        </a:solidFill>
        <a:latin typeface="+mn-lt"/>
        <a:ea typeface="+mn-ea"/>
        <a:cs typeface="+mn-cs"/>
      </a:defRPr>
    </a:lvl1pPr>
    <a:lvl2pPr marL="457182" algn="l" defTabSz="457182" rtl="0" eaLnBrk="1" latinLnBrk="0" hangingPunct="1">
      <a:defRPr sz="1800" kern="1200">
        <a:solidFill>
          <a:schemeClr val="tx1"/>
        </a:solidFill>
        <a:latin typeface="+mn-lt"/>
        <a:ea typeface="+mn-ea"/>
        <a:cs typeface="+mn-cs"/>
      </a:defRPr>
    </a:lvl2pPr>
    <a:lvl3pPr marL="914363" algn="l" defTabSz="457182" rtl="0" eaLnBrk="1" latinLnBrk="0" hangingPunct="1">
      <a:defRPr sz="1800" kern="1200">
        <a:solidFill>
          <a:schemeClr val="tx1"/>
        </a:solidFill>
        <a:latin typeface="+mn-lt"/>
        <a:ea typeface="+mn-ea"/>
        <a:cs typeface="+mn-cs"/>
      </a:defRPr>
    </a:lvl3pPr>
    <a:lvl4pPr marL="1371545" algn="l" defTabSz="457182" rtl="0" eaLnBrk="1" latinLnBrk="0" hangingPunct="1">
      <a:defRPr sz="1800" kern="1200">
        <a:solidFill>
          <a:schemeClr val="tx1"/>
        </a:solidFill>
        <a:latin typeface="+mn-lt"/>
        <a:ea typeface="+mn-ea"/>
        <a:cs typeface="+mn-cs"/>
      </a:defRPr>
    </a:lvl4pPr>
    <a:lvl5pPr marL="1828727" algn="l" defTabSz="457182" rtl="0" eaLnBrk="1" latinLnBrk="0" hangingPunct="1">
      <a:defRPr sz="1800" kern="1200">
        <a:solidFill>
          <a:schemeClr val="tx1"/>
        </a:solidFill>
        <a:latin typeface="+mn-lt"/>
        <a:ea typeface="+mn-ea"/>
        <a:cs typeface="+mn-cs"/>
      </a:defRPr>
    </a:lvl5pPr>
    <a:lvl6pPr marL="2285909" algn="l" defTabSz="457182" rtl="0" eaLnBrk="1" latinLnBrk="0" hangingPunct="1">
      <a:defRPr sz="1800" kern="1200">
        <a:solidFill>
          <a:schemeClr val="tx1"/>
        </a:solidFill>
        <a:latin typeface="+mn-lt"/>
        <a:ea typeface="+mn-ea"/>
        <a:cs typeface="+mn-cs"/>
      </a:defRPr>
    </a:lvl6pPr>
    <a:lvl7pPr marL="2743090" algn="l" defTabSz="457182" rtl="0" eaLnBrk="1" latinLnBrk="0" hangingPunct="1">
      <a:defRPr sz="1800" kern="1200">
        <a:solidFill>
          <a:schemeClr val="tx1"/>
        </a:solidFill>
        <a:latin typeface="+mn-lt"/>
        <a:ea typeface="+mn-ea"/>
        <a:cs typeface="+mn-cs"/>
      </a:defRPr>
    </a:lvl7pPr>
    <a:lvl8pPr marL="3200272" algn="l" defTabSz="457182" rtl="0" eaLnBrk="1" latinLnBrk="0" hangingPunct="1">
      <a:defRPr sz="1800" kern="1200">
        <a:solidFill>
          <a:schemeClr val="tx1"/>
        </a:solidFill>
        <a:latin typeface="+mn-lt"/>
        <a:ea typeface="+mn-ea"/>
        <a:cs typeface="+mn-cs"/>
      </a:defRPr>
    </a:lvl8pPr>
    <a:lvl9pPr marL="3657454" algn="l" defTabSz="45718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FFF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118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remy Clifton" userId="S::wec@woodfordec.onmicrosoft.com::b7121016-a606-4e59-9b8c-d8cabdc242a8" providerId="AD" clId="Web-{EB59C764-91E4-C469-E9F4-7C4959A203B1}"/>
    <pc:docChg chg="addSld delSld modSld sldOrd">
      <pc:chgData name="Jeremy Clifton" userId="S::wec@woodfordec.onmicrosoft.com::b7121016-a606-4e59-9b8c-d8cabdc242a8" providerId="AD" clId="Web-{EB59C764-91E4-C469-E9F4-7C4959A203B1}" dt="2025-04-17T15:19:40.089" v="311"/>
      <pc:docMkLst>
        <pc:docMk/>
      </pc:docMkLst>
      <pc:sldChg chg="del">
        <pc:chgData name="Jeremy Clifton" userId="S::wec@woodfordec.onmicrosoft.com::b7121016-a606-4e59-9b8c-d8cabdc242a8" providerId="AD" clId="Web-{EB59C764-91E4-C469-E9F4-7C4959A203B1}" dt="2025-04-17T15:07:33.379" v="19"/>
        <pc:sldMkLst>
          <pc:docMk/>
          <pc:sldMk cId="2873702924" sldId="3100"/>
        </pc:sldMkLst>
      </pc:sldChg>
      <pc:sldChg chg="del">
        <pc:chgData name="Jeremy Clifton" userId="S::wec@woodfordec.onmicrosoft.com::b7121016-a606-4e59-9b8c-d8cabdc242a8" providerId="AD" clId="Web-{EB59C764-91E4-C469-E9F4-7C4959A203B1}" dt="2025-04-17T15:09:05.902" v="26"/>
        <pc:sldMkLst>
          <pc:docMk/>
          <pc:sldMk cId="3289778717" sldId="3101"/>
        </pc:sldMkLst>
      </pc:sldChg>
      <pc:sldChg chg="del">
        <pc:chgData name="Jeremy Clifton" userId="S::wec@woodfordec.onmicrosoft.com::b7121016-a606-4e59-9b8c-d8cabdc242a8" providerId="AD" clId="Web-{EB59C764-91E4-C469-E9F4-7C4959A203B1}" dt="2025-04-17T15:07:26.519" v="16"/>
        <pc:sldMkLst>
          <pc:docMk/>
          <pc:sldMk cId="2024232121" sldId="3118"/>
        </pc:sldMkLst>
      </pc:sldChg>
      <pc:sldChg chg="del">
        <pc:chgData name="Jeremy Clifton" userId="S::wec@woodfordec.onmicrosoft.com::b7121016-a606-4e59-9b8c-d8cabdc242a8" providerId="AD" clId="Web-{EB59C764-91E4-C469-E9F4-7C4959A203B1}" dt="2025-04-17T15:07:04.268" v="6"/>
        <pc:sldMkLst>
          <pc:docMk/>
          <pc:sldMk cId="1346463939" sldId="3133"/>
        </pc:sldMkLst>
      </pc:sldChg>
      <pc:sldChg chg="del">
        <pc:chgData name="Jeremy Clifton" userId="S::wec@woodfordec.onmicrosoft.com::b7121016-a606-4e59-9b8c-d8cabdc242a8" providerId="AD" clId="Web-{EB59C764-91E4-C469-E9F4-7C4959A203B1}" dt="2025-04-17T15:19:39.542" v="310"/>
        <pc:sldMkLst>
          <pc:docMk/>
          <pc:sldMk cId="3846689997" sldId="3149"/>
        </pc:sldMkLst>
      </pc:sldChg>
      <pc:sldChg chg="del">
        <pc:chgData name="Jeremy Clifton" userId="S::wec@woodfordec.onmicrosoft.com::b7121016-a606-4e59-9b8c-d8cabdc242a8" providerId="AD" clId="Web-{EB59C764-91E4-C469-E9F4-7C4959A203B1}" dt="2025-04-17T15:19:40.089" v="311"/>
        <pc:sldMkLst>
          <pc:docMk/>
          <pc:sldMk cId="1455579949" sldId="3152"/>
        </pc:sldMkLst>
      </pc:sldChg>
      <pc:sldChg chg="del">
        <pc:chgData name="Jeremy Clifton" userId="S::wec@woodfordec.onmicrosoft.com::b7121016-a606-4e59-9b8c-d8cabdc242a8" providerId="AD" clId="Web-{EB59C764-91E4-C469-E9F4-7C4959A203B1}" dt="2025-04-17T15:07:08.174" v="8"/>
        <pc:sldMkLst>
          <pc:docMk/>
          <pc:sldMk cId="2511294068" sldId="3153"/>
        </pc:sldMkLst>
      </pc:sldChg>
      <pc:sldChg chg="del">
        <pc:chgData name="Jeremy Clifton" userId="S::wec@woodfordec.onmicrosoft.com::b7121016-a606-4e59-9b8c-d8cabdc242a8" providerId="AD" clId="Web-{EB59C764-91E4-C469-E9F4-7C4959A203B1}" dt="2025-04-17T15:07:06.408" v="7"/>
        <pc:sldMkLst>
          <pc:docMk/>
          <pc:sldMk cId="971678469" sldId="3154"/>
        </pc:sldMkLst>
      </pc:sldChg>
      <pc:sldChg chg="del">
        <pc:chgData name="Jeremy Clifton" userId="S::wec@woodfordec.onmicrosoft.com::b7121016-a606-4e59-9b8c-d8cabdc242a8" providerId="AD" clId="Web-{EB59C764-91E4-C469-E9F4-7C4959A203B1}" dt="2025-04-17T15:06:54.923" v="0"/>
        <pc:sldMkLst>
          <pc:docMk/>
          <pc:sldMk cId="105134785" sldId="3155"/>
        </pc:sldMkLst>
      </pc:sldChg>
      <pc:sldChg chg="del">
        <pc:chgData name="Jeremy Clifton" userId="S::wec@woodfordec.onmicrosoft.com::b7121016-a606-4e59-9b8c-d8cabdc242a8" providerId="AD" clId="Web-{EB59C764-91E4-C469-E9F4-7C4959A203B1}" dt="2025-04-17T15:06:59.252" v="2"/>
        <pc:sldMkLst>
          <pc:docMk/>
          <pc:sldMk cId="3857339714" sldId="3156"/>
        </pc:sldMkLst>
      </pc:sldChg>
      <pc:sldChg chg="del">
        <pc:chgData name="Jeremy Clifton" userId="S::wec@woodfordec.onmicrosoft.com::b7121016-a606-4e59-9b8c-d8cabdc242a8" providerId="AD" clId="Web-{EB59C764-91E4-C469-E9F4-7C4959A203B1}" dt="2025-04-17T15:06:57.517" v="1"/>
        <pc:sldMkLst>
          <pc:docMk/>
          <pc:sldMk cId="4292138911" sldId="3157"/>
        </pc:sldMkLst>
      </pc:sldChg>
      <pc:sldChg chg="addSp modSp">
        <pc:chgData name="Jeremy Clifton" userId="S::wec@woodfordec.onmicrosoft.com::b7121016-a606-4e59-9b8c-d8cabdc242a8" providerId="AD" clId="Web-{EB59C764-91E4-C469-E9F4-7C4959A203B1}" dt="2025-04-17T15:09:02.104" v="25" actId="20577"/>
        <pc:sldMkLst>
          <pc:docMk/>
          <pc:sldMk cId="1952858487" sldId="3158"/>
        </pc:sldMkLst>
      </pc:sldChg>
      <pc:sldChg chg="del">
        <pc:chgData name="Jeremy Clifton" userId="S::wec@woodfordec.onmicrosoft.com::b7121016-a606-4e59-9b8c-d8cabdc242a8" providerId="AD" clId="Web-{EB59C764-91E4-C469-E9F4-7C4959A203B1}" dt="2025-04-17T15:07:00.064" v="3"/>
        <pc:sldMkLst>
          <pc:docMk/>
          <pc:sldMk cId="3118750872" sldId="3160"/>
        </pc:sldMkLst>
      </pc:sldChg>
      <pc:sldChg chg="del">
        <pc:chgData name="Jeremy Clifton" userId="S::wec@woodfordec.onmicrosoft.com::b7121016-a606-4e59-9b8c-d8cabdc242a8" providerId="AD" clId="Web-{EB59C764-91E4-C469-E9F4-7C4959A203B1}" dt="2025-04-17T15:07:01.439" v="4"/>
        <pc:sldMkLst>
          <pc:docMk/>
          <pc:sldMk cId="1219938643" sldId="3161"/>
        </pc:sldMkLst>
      </pc:sldChg>
      <pc:sldChg chg="del">
        <pc:chgData name="Jeremy Clifton" userId="S::wec@woodfordec.onmicrosoft.com::b7121016-a606-4e59-9b8c-d8cabdc242a8" providerId="AD" clId="Web-{EB59C764-91E4-C469-E9F4-7C4959A203B1}" dt="2025-04-17T15:07:03.143" v="5"/>
        <pc:sldMkLst>
          <pc:docMk/>
          <pc:sldMk cId="363620863" sldId="3162"/>
        </pc:sldMkLst>
      </pc:sldChg>
      <pc:sldChg chg="del">
        <pc:chgData name="Jeremy Clifton" userId="S::wec@woodfordec.onmicrosoft.com::b7121016-a606-4e59-9b8c-d8cabdc242a8" providerId="AD" clId="Web-{EB59C764-91E4-C469-E9F4-7C4959A203B1}" dt="2025-04-17T15:09:08.167" v="27"/>
        <pc:sldMkLst>
          <pc:docMk/>
          <pc:sldMk cId="1296653428" sldId="3163"/>
        </pc:sldMkLst>
      </pc:sldChg>
      <pc:sldChg chg="del">
        <pc:chgData name="Jeremy Clifton" userId="S::wec@woodfordec.onmicrosoft.com::b7121016-a606-4e59-9b8c-d8cabdc242a8" providerId="AD" clId="Web-{EB59C764-91E4-C469-E9F4-7C4959A203B1}" dt="2025-04-17T15:07:18.019" v="11"/>
        <pc:sldMkLst>
          <pc:docMk/>
          <pc:sldMk cId="1775046919" sldId="3164"/>
        </pc:sldMkLst>
      </pc:sldChg>
      <pc:sldChg chg="del">
        <pc:chgData name="Jeremy Clifton" userId="S::wec@woodfordec.onmicrosoft.com::b7121016-a606-4e59-9b8c-d8cabdc242a8" providerId="AD" clId="Web-{EB59C764-91E4-C469-E9F4-7C4959A203B1}" dt="2025-04-17T15:09:13.246" v="29"/>
        <pc:sldMkLst>
          <pc:docMk/>
          <pc:sldMk cId="265382409" sldId="3165"/>
        </pc:sldMkLst>
      </pc:sldChg>
      <pc:sldChg chg="del">
        <pc:chgData name="Jeremy Clifton" userId="S::wec@woodfordec.onmicrosoft.com::b7121016-a606-4e59-9b8c-d8cabdc242a8" providerId="AD" clId="Web-{EB59C764-91E4-C469-E9F4-7C4959A203B1}" dt="2025-04-17T15:07:15.972" v="10"/>
        <pc:sldMkLst>
          <pc:docMk/>
          <pc:sldMk cId="1277555237" sldId="3169"/>
        </pc:sldMkLst>
      </pc:sldChg>
      <pc:sldChg chg="del">
        <pc:chgData name="Jeremy Clifton" userId="S::wec@woodfordec.onmicrosoft.com::b7121016-a606-4e59-9b8c-d8cabdc242a8" providerId="AD" clId="Web-{EB59C764-91E4-C469-E9F4-7C4959A203B1}" dt="2025-04-17T15:07:20.159" v="12"/>
        <pc:sldMkLst>
          <pc:docMk/>
          <pc:sldMk cId="2376651163" sldId="3170"/>
        </pc:sldMkLst>
      </pc:sldChg>
      <pc:sldChg chg="del">
        <pc:chgData name="Jeremy Clifton" userId="S::wec@woodfordec.onmicrosoft.com::b7121016-a606-4e59-9b8c-d8cabdc242a8" providerId="AD" clId="Web-{EB59C764-91E4-C469-E9F4-7C4959A203B1}" dt="2025-04-17T15:07:21.347" v="13"/>
        <pc:sldMkLst>
          <pc:docMk/>
          <pc:sldMk cId="3068034988" sldId="3171"/>
        </pc:sldMkLst>
      </pc:sldChg>
      <pc:sldChg chg="del">
        <pc:chgData name="Jeremy Clifton" userId="S::wec@woodfordec.onmicrosoft.com::b7121016-a606-4e59-9b8c-d8cabdc242a8" providerId="AD" clId="Web-{EB59C764-91E4-C469-E9F4-7C4959A203B1}" dt="2025-04-17T15:07:23.066" v="14"/>
        <pc:sldMkLst>
          <pc:docMk/>
          <pc:sldMk cId="4189926456" sldId="3172"/>
        </pc:sldMkLst>
      </pc:sldChg>
      <pc:sldChg chg="del">
        <pc:chgData name="Jeremy Clifton" userId="S::wec@woodfordec.onmicrosoft.com::b7121016-a606-4e59-9b8c-d8cabdc242a8" providerId="AD" clId="Web-{EB59C764-91E4-C469-E9F4-7C4959A203B1}" dt="2025-04-17T15:07:24.769" v="15"/>
        <pc:sldMkLst>
          <pc:docMk/>
          <pc:sldMk cId="857577455" sldId="3173"/>
        </pc:sldMkLst>
      </pc:sldChg>
      <pc:sldChg chg="del">
        <pc:chgData name="Jeremy Clifton" userId="S::wec@woodfordec.onmicrosoft.com::b7121016-a606-4e59-9b8c-d8cabdc242a8" providerId="AD" clId="Web-{EB59C764-91E4-C469-E9F4-7C4959A203B1}" dt="2025-04-17T15:07:31.317" v="18"/>
        <pc:sldMkLst>
          <pc:docMk/>
          <pc:sldMk cId="1446796814" sldId="3174"/>
        </pc:sldMkLst>
      </pc:sldChg>
      <pc:sldChg chg="del">
        <pc:chgData name="Jeremy Clifton" userId="S::wec@woodfordec.onmicrosoft.com::b7121016-a606-4e59-9b8c-d8cabdc242a8" providerId="AD" clId="Web-{EB59C764-91E4-C469-E9F4-7C4959A203B1}" dt="2025-04-17T15:09:11.152" v="28"/>
        <pc:sldMkLst>
          <pc:docMk/>
          <pc:sldMk cId="1961356374" sldId="3175"/>
        </pc:sldMkLst>
      </pc:sldChg>
      <pc:sldChg chg="del">
        <pc:chgData name="Jeremy Clifton" userId="S::wec@woodfordec.onmicrosoft.com::b7121016-a606-4e59-9b8c-d8cabdc242a8" providerId="AD" clId="Web-{EB59C764-91E4-C469-E9F4-7C4959A203B1}" dt="2025-04-17T15:07:11.221" v="9"/>
        <pc:sldMkLst>
          <pc:docMk/>
          <pc:sldMk cId="2738315854" sldId="3176"/>
        </pc:sldMkLst>
      </pc:sldChg>
      <pc:sldChg chg="del">
        <pc:chgData name="Jeremy Clifton" userId="S::wec@woodfordec.onmicrosoft.com::b7121016-a606-4e59-9b8c-d8cabdc242a8" providerId="AD" clId="Web-{EB59C764-91E4-C469-E9F4-7C4959A203B1}" dt="2025-04-17T15:07:28.973" v="17"/>
        <pc:sldMkLst>
          <pc:docMk/>
          <pc:sldMk cId="4061532673" sldId="3178"/>
        </pc:sldMkLst>
      </pc:sldChg>
      <pc:sldChg chg="addSp modSp">
        <pc:chgData name="Jeremy Clifton" userId="S::wec@woodfordec.onmicrosoft.com::b7121016-a606-4e59-9b8c-d8cabdc242a8" providerId="AD" clId="Web-{EB59C764-91E4-C469-E9F4-7C4959A203B1}" dt="2025-04-17T15:15:17.523" v="242" actId="20577"/>
        <pc:sldMkLst>
          <pc:docMk/>
          <pc:sldMk cId="3407237975" sldId="3191"/>
        </pc:sldMkLst>
      </pc:sldChg>
      <pc:sldChg chg="del">
        <pc:chgData name="Jeremy Clifton" userId="S::wec@woodfordec.onmicrosoft.com::b7121016-a606-4e59-9b8c-d8cabdc242a8" providerId="AD" clId="Web-{EB59C764-91E4-C469-E9F4-7C4959A203B1}" dt="2025-04-17T15:19:38.433" v="308"/>
        <pc:sldMkLst>
          <pc:docMk/>
          <pc:sldMk cId="3912273823" sldId="3201"/>
        </pc:sldMkLst>
      </pc:sldChg>
      <pc:sldChg chg="del">
        <pc:chgData name="Jeremy Clifton" userId="S::wec@woodfordec.onmicrosoft.com::b7121016-a606-4e59-9b8c-d8cabdc242a8" providerId="AD" clId="Web-{EB59C764-91E4-C469-E9F4-7C4959A203B1}" dt="2025-04-17T15:19:35.464" v="307"/>
        <pc:sldMkLst>
          <pc:docMk/>
          <pc:sldMk cId="912675649" sldId="3202"/>
        </pc:sldMkLst>
      </pc:sldChg>
      <pc:sldChg chg="del">
        <pc:chgData name="Jeremy Clifton" userId="S::wec@woodfordec.onmicrosoft.com::b7121016-a606-4e59-9b8c-d8cabdc242a8" providerId="AD" clId="Web-{EB59C764-91E4-C469-E9F4-7C4959A203B1}" dt="2025-04-17T15:19:34.448" v="306"/>
        <pc:sldMkLst>
          <pc:docMk/>
          <pc:sldMk cId="239732105" sldId="3203"/>
        </pc:sldMkLst>
      </pc:sldChg>
      <pc:sldChg chg="del">
        <pc:chgData name="Jeremy Clifton" userId="S::wec@woodfordec.onmicrosoft.com::b7121016-a606-4e59-9b8c-d8cabdc242a8" providerId="AD" clId="Web-{EB59C764-91E4-C469-E9F4-7C4959A203B1}" dt="2025-04-17T15:19:39.323" v="309"/>
        <pc:sldMkLst>
          <pc:docMk/>
          <pc:sldMk cId="4154673407" sldId="3204"/>
        </pc:sldMkLst>
      </pc:sldChg>
      <pc:sldChg chg="addSp delSp modSp add ord replId">
        <pc:chgData name="Jeremy Clifton" userId="S::wec@woodfordec.onmicrosoft.com::b7121016-a606-4e59-9b8c-d8cabdc242a8" providerId="AD" clId="Web-{EB59C764-91E4-C469-E9F4-7C4959A203B1}" dt="2025-04-17T15:11:37.194" v="93" actId="1076"/>
        <pc:sldMkLst>
          <pc:docMk/>
          <pc:sldMk cId="1827864045" sldId="3205"/>
        </pc:sldMkLst>
      </pc:sldChg>
      <pc:sldChg chg="addSp delSp modSp add replId">
        <pc:chgData name="Jeremy Clifton" userId="S::wec@woodfordec.onmicrosoft.com::b7121016-a606-4e59-9b8c-d8cabdc242a8" providerId="AD" clId="Web-{EB59C764-91E4-C469-E9F4-7C4959A203B1}" dt="2025-04-17T15:11:37.538" v="95" actId="20577"/>
        <pc:sldMkLst>
          <pc:docMk/>
          <pc:sldMk cId="2992974499" sldId="3206"/>
        </pc:sldMkLst>
      </pc:sldChg>
      <pc:sldChg chg="addSp delSp modSp add replId">
        <pc:chgData name="Jeremy Clifton" userId="S::wec@woodfordec.onmicrosoft.com::b7121016-a606-4e59-9b8c-d8cabdc242a8" providerId="AD" clId="Web-{EB59C764-91E4-C469-E9F4-7C4959A203B1}" dt="2025-04-17T15:13:21.967" v="126" actId="1076"/>
        <pc:sldMkLst>
          <pc:docMk/>
          <pc:sldMk cId="785417471" sldId="3207"/>
        </pc:sldMkLst>
      </pc:sldChg>
      <pc:sldChg chg="addSp delSp modSp add ord replId">
        <pc:chgData name="Jeremy Clifton" userId="S::wec@woodfordec.onmicrosoft.com::b7121016-a606-4e59-9b8c-d8cabdc242a8" providerId="AD" clId="Web-{EB59C764-91E4-C469-E9F4-7C4959A203B1}" dt="2025-04-17T15:16:54.577" v="268" actId="1076"/>
        <pc:sldMkLst>
          <pc:docMk/>
          <pc:sldMk cId="3545580947" sldId="3208"/>
        </pc:sldMkLst>
      </pc:sldChg>
      <pc:sldChg chg="add replId">
        <pc:chgData name="Jeremy Clifton" userId="S::wec@woodfordec.onmicrosoft.com::b7121016-a606-4e59-9b8c-d8cabdc242a8" providerId="AD" clId="Web-{EB59C764-91E4-C469-E9F4-7C4959A203B1}" dt="2025-04-17T15:15:05.725" v="239"/>
        <pc:sldMkLst>
          <pc:docMk/>
          <pc:sldMk cId="3158135806" sldId="3209"/>
        </pc:sldMkLst>
      </pc:sldChg>
      <pc:sldChg chg="add replId">
        <pc:chgData name="Jeremy Clifton" userId="S::wec@woodfordec.onmicrosoft.com::b7121016-a606-4e59-9b8c-d8cabdc242a8" providerId="AD" clId="Web-{EB59C764-91E4-C469-E9F4-7C4959A203B1}" dt="2025-04-17T15:15:14.241" v="241"/>
        <pc:sldMkLst>
          <pc:docMk/>
          <pc:sldMk cId="2169559299" sldId="3210"/>
        </pc:sldMkLst>
      </pc:sldChg>
      <pc:sldChg chg="addSp delSp modSp add ord replId">
        <pc:chgData name="Jeremy Clifton" userId="S::wec@woodfordec.onmicrosoft.com::b7121016-a606-4e59-9b8c-d8cabdc242a8" providerId="AD" clId="Web-{EB59C764-91E4-C469-E9F4-7C4959A203B1}" dt="2025-04-17T15:18:47.476" v="303" actId="1076"/>
        <pc:sldMkLst>
          <pc:docMk/>
          <pc:sldMk cId="1712558625" sldId="3211"/>
        </pc:sldMkLst>
      </pc:sldChg>
      <pc:sldChg chg="add ord replId">
        <pc:chgData name="Jeremy Clifton" userId="S::wec@woodfordec.onmicrosoft.com::b7121016-a606-4e59-9b8c-d8cabdc242a8" providerId="AD" clId="Web-{EB59C764-91E4-C469-E9F4-7C4959A203B1}" dt="2025-04-17T15:19:32.104" v="305"/>
        <pc:sldMkLst>
          <pc:docMk/>
          <pc:sldMk cId="2899361236" sldId="3212"/>
        </pc:sldMkLst>
      </pc:sldChg>
    </pc:docChg>
  </pc:docChgLst>
  <pc:docChgLst>
    <pc:chgData name="Jeremy Clifton" userId="S::wec@woodfordec.onmicrosoft.com::b7121016-a606-4e59-9b8c-d8cabdc242a8" providerId="AD" clId="Web-{B71F8522-06C7-158C-CB2E-0351ABB1ABD2}"/>
    <pc:docChg chg="addSld delSld modSld sldOrd">
      <pc:chgData name="Jeremy Clifton" userId="S::wec@woodfordec.onmicrosoft.com::b7121016-a606-4e59-9b8c-d8cabdc242a8" providerId="AD" clId="Web-{B71F8522-06C7-158C-CB2E-0351ABB1ABD2}" dt="2025-02-27T17:19:35.017" v="574" actId="1076"/>
      <pc:docMkLst>
        <pc:docMk/>
      </pc:docMkLst>
      <pc:sldChg chg="ord">
        <pc:chgData name="Jeremy Clifton" userId="S::wec@woodfordec.onmicrosoft.com::b7121016-a606-4e59-9b8c-d8cabdc242a8" providerId="AD" clId="Web-{B71F8522-06C7-158C-CB2E-0351ABB1ABD2}" dt="2025-02-27T17:10:41.323" v="424"/>
        <pc:sldMkLst>
          <pc:docMk/>
          <pc:sldMk cId="3279244734" sldId="2869"/>
        </pc:sldMkLst>
      </pc:sldChg>
      <pc:sldChg chg="del">
        <pc:chgData name="Jeremy Clifton" userId="S::wec@woodfordec.onmicrosoft.com::b7121016-a606-4e59-9b8c-d8cabdc242a8" providerId="AD" clId="Web-{B71F8522-06C7-158C-CB2E-0351ABB1ABD2}" dt="2025-02-27T16:24:41.535" v="55"/>
        <pc:sldMkLst>
          <pc:docMk/>
          <pc:sldMk cId="2122049359" sldId="2950"/>
        </pc:sldMkLst>
      </pc:sldChg>
      <pc:sldChg chg="del">
        <pc:chgData name="Jeremy Clifton" userId="S::wec@woodfordec.onmicrosoft.com::b7121016-a606-4e59-9b8c-d8cabdc242a8" providerId="AD" clId="Web-{B71F8522-06C7-158C-CB2E-0351ABB1ABD2}" dt="2025-02-27T16:24:32.816" v="54"/>
        <pc:sldMkLst>
          <pc:docMk/>
          <pc:sldMk cId="1258431557" sldId="2953"/>
        </pc:sldMkLst>
      </pc:sldChg>
      <pc:sldChg chg="del">
        <pc:chgData name="Jeremy Clifton" userId="S::wec@woodfordec.onmicrosoft.com::b7121016-a606-4e59-9b8c-d8cabdc242a8" providerId="AD" clId="Web-{B71F8522-06C7-158C-CB2E-0351ABB1ABD2}" dt="2025-02-27T16:24:18.550" v="53"/>
        <pc:sldMkLst>
          <pc:docMk/>
          <pc:sldMk cId="3125781196" sldId="2955"/>
        </pc:sldMkLst>
      </pc:sldChg>
      <pc:sldChg chg="del">
        <pc:chgData name="Jeremy Clifton" userId="S::wec@woodfordec.onmicrosoft.com::b7121016-a606-4e59-9b8c-d8cabdc242a8" providerId="AD" clId="Web-{B71F8522-06C7-158C-CB2E-0351ABB1ABD2}" dt="2025-02-27T16:24:12.222" v="52"/>
        <pc:sldMkLst>
          <pc:docMk/>
          <pc:sldMk cId="726614340" sldId="2957"/>
        </pc:sldMkLst>
      </pc:sldChg>
      <pc:sldChg chg="del">
        <pc:chgData name="Jeremy Clifton" userId="S::wec@woodfordec.onmicrosoft.com::b7121016-a606-4e59-9b8c-d8cabdc242a8" providerId="AD" clId="Web-{B71F8522-06C7-158C-CB2E-0351ABB1ABD2}" dt="2025-02-27T16:24:51.629" v="56"/>
        <pc:sldMkLst>
          <pc:docMk/>
          <pc:sldMk cId="1677093229" sldId="2960"/>
        </pc:sldMkLst>
      </pc:sldChg>
      <pc:sldChg chg="del">
        <pc:chgData name="Jeremy Clifton" userId="S::wec@woodfordec.onmicrosoft.com::b7121016-a606-4e59-9b8c-d8cabdc242a8" providerId="AD" clId="Web-{B71F8522-06C7-158C-CB2E-0351ABB1ABD2}" dt="2025-02-27T16:25:11.926" v="65"/>
        <pc:sldMkLst>
          <pc:docMk/>
          <pc:sldMk cId="3417903416" sldId="2966"/>
        </pc:sldMkLst>
      </pc:sldChg>
      <pc:sldChg chg="del">
        <pc:chgData name="Jeremy Clifton" userId="S::wec@woodfordec.onmicrosoft.com::b7121016-a606-4e59-9b8c-d8cabdc242a8" providerId="AD" clId="Web-{B71F8522-06C7-158C-CB2E-0351ABB1ABD2}" dt="2025-02-27T16:25:28.333" v="74"/>
        <pc:sldMkLst>
          <pc:docMk/>
          <pc:sldMk cId="2638760344" sldId="2970"/>
        </pc:sldMkLst>
      </pc:sldChg>
      <pc:sldChg chg="del">
        <pc:chgData name="Jeremy Clifton" userId="S::wec@woodfordec.onmicrosoft.com::b7121016-a606-4e59-9b8c-d8cabdc242a8" providerId="AD" clId="Web-{B71F8522-06C7-158C-CB2E-0351ABB1ABD2}" dt="2025-02-27T16:25:28.880" v="75"/>
        <pc:sldMkLst>
          <pc:docMk/>
          <pc:sldMk cId="666817792" sldId="2971"/>
        </pc:sldMkLst>
      </pc:sldChg>
      <pc:sldChg chg="del">
        <pc:chgData name="Jeremy Clifton" userId="S::wec@woodfordec.onmicrosoft.com::b7121016-a606-4e59-9b8c-d8cabdc242a8" providerId="AD" clId="Web-{B71F8522-06C7-158C-CB2E-0351ABB1ABD2}" dt="2025-02-27T16:25:23.645" v="70"/>
        <pc:sldMkLst>
          <pc:docMk/>
          <pc:sldMk cId="1578784832" sldId="2972"/>
        </pc:sldMkLst>
      </pc:sldChg>
      <pc:sldChg chg="del">
        <pc:chgData name="Jeremy Clifton" userId="S::wec@woodfordec.onmicrosoft.com::b7121016-a606-4e59-9b8c-d8cabdc242a8" providerId="AD" clId="Web-{B71F8522-06C7-158C-CB2E-0351ABB1ABD2}" dt="2025-02-27T16:25:24.692" v="71"/>
        <pc:sldMkLst>
          <pc:docMk/>
          <pc:sldMk cId="752999023" sldId="2973"/>
        </pc:sldMkLst>
      </pc:sldChg>
      <pc:sldChg chg="del">
        <pc:chgData name="Jeremy Clifton" userId="S::wec@woodfordec.onmicrosoft.com::b7121016-a606-4e59-9b8c-d8cabdc242a8" providerId="AD" clId="Web-{B71F8522-06C7-158C-CB2E-0351ABB1ABD2}" dt="2025-02-27T16:25:24.708" v="73"/>
        <pc:sldMkLst>
          <pc:docMk/>
          <pc:sldMk cId="1611189327" sldId="2974"/>
        </pc:sldMkLst>
      </pc:sldChg>
      <pc:sldChg chg="del">
        <pc:chgData name="Jeremy Clifton" userId="S::wec@woodfordec.onmicrosoft.com::b7121016-a606-4e59-9b8c-d8cabdc242a8" providerId="AD" clId="Web-{B71F8522-06C7-158C-CB2E-0351ABB1ABD2}" dt="2025-02-27T16:25:24.708" v="72"/>
        <pc:sldMkLst>
          <pc:docMk/>
          <pc:sldMk cId="4085650876" sldId="2975"/>
        </pc:sldMkLst>
      </pc:sldChg>
      <pc:sldChg chg="del">
        <pc:chgData name="Jeremy Clifton" userId="S::wec@woodfordec.onmicrosoft.com::b7121016-a606-4e59-9b8c-d8cabdc242a8" providerId="AD" clId="Web-{B71F8522-06C7-158C-CB2E-0351ABB1ABD2}" dt="2025-02-27T16:25:20.895" v="69"/>
        <pc:sldMkLst>
          <pc:docMk/>
          <pc:sldMk cId="1065088859" sldId="2976"/>
        </pc:sldMkLst>
      </pc:sldChg>
      <pc:sldChg chg="del">
        <pc:chgData name="Jeremy Clifton" userId="S::wec@woodfordec.onmicrosoft.com::b7121016-a606-4e59-9b8c-d8cabdc242a8" providerId="AD" clId="Web-{B71F8522-06C7-158C-CB2E-0351ABB1ABD2}" dt="2025-02-27T16:25:20.098" v="68"/>
        <pc:sldMkLst>
          <pc:docMk/>
          <pc:sldMk cId="1391826185" sldId="2977"/>
        </pc:sldMkLst>
      </pc:sldChg>
      <pc:sldChg chg="del">
        <pc:chgData name="Jeremy Clifton" userId="S::wec@woodfordec.onmicrosoft.com::b7121016-a606-4e59-9b8c-d8cabdc242a8" providerId="AD" clId="Web-{B71F8522-06C7-158C-CB2E-0351ABB1ABD2}" dt="2025-02-27T16:25:14.083" v="66"/>
        <pc:sldMkLst>
          <pc:docMk/>
          <pc:sldMk cId="3491031947" sldId="2978"/>
        </pc:sldMkLst>
      </pc:sldChg>
      <pc:sldChg chg="del">
        <pc:chgData name="Jeremy Clifton" userId="S::wec@woodfordec.onmicrosoft.com::b7121016-a606-4e59-9b8c-d8cabdc242a8" providerId="AD" clId="Web-{B71F8522-06C7-158C-CB2E-0351ABB1ABD2}" dt="2025-02-27T16:25:15.598" v="67"/>
        <pc:sldMkLst>
          <pc:docMk/>
          <pc:sldMk cId="3288540011" sldId="2980"/>
        </pc:sldMkLst>
      </pc:sldChg>
      <pc:sldChg chg="del">
        <pc:chgData name="Jeremy Clifton" userId="S::wec@woodfordec.onmicrosoft.com::b7121016-a606-4e59-9b8c-d8cabdc242a8" providerId="AD" clId="Web-{B71F8522-06C7-158C-CB2E-0351ABB1ABD2}" dt="2025-02-27T16:25:40.661" v="79"/>
        <pc:sldMkLst>
          <pc:docMk/>
          <pc:sldMk cId="2109190504" sldId="2982"/>
        </pc:sldMkLst>
      </pc:sldChg>
      <pc:sldChg chg="del">
        <pc:chgData name="Jeremy Clifton" userId="S::wec@woodfordec.onmicrosoft.com::b7121016-a606-4e59-9b8c-d8cabdc242a8" providerId="AD" clId="Web-{B71F8522-06C7-158C-CB2E-0351ABB1ABD2}" dt="2025-02-27T16:25:36.505" v="78"/>
        <pc:sldMkLst>
          <pc:docMk/>
          <pc:sldMk cId="3613037891" sldId="2984"/>
        </pc:sldMkLst>
      </pc:sldChg>
      <pc:sldChg chg="addSp modSp">
        <pc:chgData name="Jeremy Clifton" userId="S::wec@woodfordec.onmicrosoft.com::b7121016-a606-4e59-9b8c-d8cabdc242a8" providerId="AD" clId="Web-{B71F8522-06C7-158C-CB2E-0351ABB1ABD2}" dt="2025-02-27T16:28:00.993" v="112" actId="20577"/>
        <pc:sldMkLst>
          <pc:docMk/>
          <pc:sldMk cId="1826631595" sldId="2986"/>
        </pc:sldMkLst>
      </pc:sldChg>
      <pc:sldChg chg="del">
        <pc:chgData name="Jeremy Clifton" userId="S::wec@woodfordec.onmicrosoft.com::b7121016-a606-4e59-9b8c-d8cabdc242a8" providerId="AD" clId="Web-{B71F8522-06C7-158C-CB2E-0351ABB1ABD2}" dt="2025-02-27T16:25:32.583" v="76"/>
        <pc:sldMkLst>
          <pc:docMk/>
          <pc:sldMk cId="2921974420" sldId="2988"/>
        </pc:sldMkLst>
      </pc:sldChg>
      <pc:sldChg chg="del">
        <pc:chgData name="Jeremy Clifton" userId="S::wec@woodfordec.onmicrosoft.com::b7121016-a606-4e59-9b8c-d8cabdc242a8" providerId="AD" clId="Web-{B71F8522-06C7-158C-CB2E-0351ABB1ABD2}" dt="2025-02-27T16:25:33.036" v="77"/>
        <pc:sldMkLst>
          <pc:docMk/>
          <pc:sldMk cId="2063222631" sldId="2991"/>
        </pc:sldMkLst>
      </pc:sldChg>
      <pc:sldChg chg="del">
        <pc:chgData name="Jeremy Clifton" userId="S::wec@woodfordec.onmicrosoft.com::b7121016-a606-4e59-9b8c-d8cabdc242a8" providerId="AD" clId="Web-{B71F8522-06C7-158C-CB2E-0351ABB1ABD2}" dt="2025-02-27T16:25:10.973" v="64"/>
        <pc:sldMkLst>
          <pc:docMk/>
          <pc:sldMk cId="2514644583" sldId="2992"/>
        </pc:sldMkLst>
      </pc:sldChg>
      <pc:sldChg chg="del">
        <pc:chgData name="Jeremy Clifton" userId="S::wec@woodfordec.onmicrosoft.com::b7121016-a606-4e59-9b8c-d8cabdc242a8" providerId="AD" clId="Web-{B71F8522-06C7-158C-CB2E-0351ABB1ABD2}" dt="2025-02-27T16:25:08.723" v="63"/>
        <pc:sldMkLst>
          <pc:docMk/>
          <pc:sldMk cId="285896518" sldId="2993"/>
        </pc:sldMkLst>
      </pc:sldChg>
      <pc:sldChg chg="del">
        <pc:chgData name="Jeremy Clifton" userId="S::wec@woodfordec.onmicrosoft.com::b7121016-a606-4e59-9b8c-d8cabdc242a8" providerId="AD" clId="Web-{B71F8522-06C7-158C-CB2E-0351ABB1ABD2}" dt="2025-02-27T16:25:07.129" v="62"/>
        <pc:sldMkLst>
          <pc:docMk/>
          <pc:sldMk cId="1376126104" sldId="2995"/>
        </pc:sldMkLst>
      </pc:sldChg>
      <pc:sldChg chg="del">
        <pc:chgData name="Jeremy Clifton" userId="S::wec@woodfordec.onmicrosoft.com::b7121016-a606-4e59-9b8c-d8cabdc242a8" providerId="AD" clId="Web-{B71F8522-06C7-158C-CB2E-0351ABB1ABD2}" dt="2025-02-27T16:25:04.129" v="61"/>
        <pc:sldMkLst>
          <pc:docMk/>
          <pc:sldMk cId="2462741786" sldId="2997"/>
        </pc:sldMkLst>
      </pc:sldChg>
      <pc:sldChg chg="del">
        <pc:chgData name="Jeremy Clifton" userId="S::wec@woodfordec.onmicrosoft.com::b7121016-a606-4e59-9b8c-d8cabdc242a8" providerId="AD" clId="Web-{B71F8522-06C7-158C-CB2E-0351ABB1ABD2}" dt="2025-02-27T16:24:58.817" v="59"/>
        <pc:sldMkLst>
          <pc:docMk/>
          <pc:sldMk cId="3486903375" sldId="2999"/>
        </pc:sldMkLst>
      </pc:sldChg>
      <pc:sldChg chg="del">
        <pc:chgData name="Jeremy Clifton" userId="S::wec@woodfordec.onmicrosoft.com::b7121016-a606-4e59-9b8c-d8cabdc242a8" providerId="AD" clId="Web-{B71F8522-06C7-158C-CB2E-0351ABB1ABD2}" dt="2025-02-27T16:24:55.285" v="57"/>
        <pc:sldMkLst>
          <pc:docMk/>
          <pc:sldMk cId="712762849" sldId="3001"/>
        </pc:sldMkLst>
      </pc:sldChg>
      <pc:sldChg chg="del">
        <pc:chgData name="Jeremy Clifton" userId="S::wec@woodfordec.onmicrosoft.com::b7121016-a606-4e59-9b8c-d8cabdc242a8" providerId="AD" clId="Web-{B71F8522-06C7-158C-CB2E-0351ABB1ABD2}" dt="2025-02-27T16:24:56.566" v="58"/>
        <pc:sldMkLst>
          <pc:docMk/>
          <pc:sldMk cId="3014578703" sldId="3002"/>
        </pc:sldMkLst>
      </pc:sldChg>
      <pc:sldChg chg="del">
        <pc:chgData name="Jeremy Clifton" userId="S::wec@woodfordec.onmicrosoft.com::b7121016-a606-4e59-9b8c-d8cabdc242a8" providerId="AD" clId="Web-{B71F8522-06C7-158C-CB2E-0351ABB1ABD2}" dt="2025-02-27T16:25:03.238" v="60"/>
        <pc:sldMkLst>
          <pc:docMk/>
          <pc:sldMk cId="4065434384" sldId="3004"/>
        </pc:sldMkLst>
      </pc:sldChg>
      <pc:sldChg chg="addSp delSp modSp add replId">
        <pc:chgData name="Jeremy Clifton" userId="S::wec@woodfordec.onmicrosoft.com::b7121016-a606-4e59-9b8c-d8cabdc242a8" providerId="AD" clId="Web-{B71F8522-06C7-158C-CB2E-0351ABB1ABD2}" dt="2025-02-27T16:36:13.021" v="220"/>
        <pc:sldMkLst>
          <pc:docMk/>
          <pc:sldMk cId="1911830400" sldId="3006"/>
        </pc:sldMkLst>
      </pc:sldChg>
      <pc:sldChg chg="add replId">
        <pc:chgData name="Jeremy Clifton" userId="S::wec@woodfordec.onmicrosoft.com::b7121016-a606-4e59-9b8c-d8cabdc242a8" providerId="AD" clId="Web-{B71F8522-06C7-158C-CB2E-0351ABB1ABD2}" dt="2025-02-27T16:28:36.978" v="113"/>
        <pc:sldMkLst>
          <pc:docMk/>
          <pc:sldMk cId="2547540392" sldId="3007"/>
        </pc:sldMkLst>
      </pc:sldChg>
      <pc:sldChg chg="addSp modSp add ord replId">
        <pc:chgData name="Jeremy Clifton" userId="S::wec@woodfordec.onmicrosoft.com::b7121016-a606-4e59-9b8c-d8cabdc242a8" providerId="AD" clId="Web-{B71F8522-06C7-158C-CB2E-0351ABB1ABD2}" dt="2025-02-27T17:18:38.233" v="518" actId="20577"/>
        <pc:sldMkLst>
          <pc:docMk/>
          <pc:sldMk cId="2196410042" sldId="3008"/>
        </pc:sldMkLst>
      </pc:sldChg>
      <pc:sldChg chg="addSp modSp add replId">
        <pc:chgData name="Jeremy Clifton" userId="S::wec@woodfordec.onmicrosoft.com::b7121016-a606-4e59-9b8c-d8cabdc242a8" providerId="AD" clId="Web-{B71F8522-06C7-158C-CB2E-0351ABB1ABD2}" dt="2025-02-27T17:19:35.017" v="574" actId="1076"/>
        <pc:sldMkLst>
          <pc:docMk/>
          <pc:sldMk cId="2424488958" sldId="3009"/>
        </pc:sldMkLst>
      </pc:sldChg>
      <pc:sldChg chg="add replId">
        <pc:chgData name="Jeremy Clifton" userId="S::wec@woodfordec.onmicrosoft.com::b7121016-a606-4e59-9b8c-d8cabdc242a8" providerId="AD" clId="Web-{B71F8522-06C7-158C-CB2E-0351ABB1ABD2}" dt="2025-02-27T16:28:43.025" v="116"/>
        <pc:sldMkLst>
          <pc:docMk/>
          <pc:sldMk cId="3315008650" sldId="3010"/>
        </pc:sldMkLst>
      </pc:sldChg>
      <pc:sldChg chg="delSp modSp add replId">
        <pc:chgData name="Jeremy Clifton" userId="S::wec@woodfordec.onmicrosoft.com::b7121016-a606-4e59-9b8c-d8cabdc242a8" providerId="AD" clId="Web-{B71F8522-06C7-158C-CB2E-0351ABB1ABD2}" dt="2025-02-27T16:36:42.787" v="225" actId="1076"/>
        <pc:sldMkLst>
          <pc:docMk/>
          <pc:sldMk cId="3634067118" sldId="3011"/>
        </pc:sldMkLst>
      </pc:sldChg>
      <pc:sldChg chg="addSp delSp modSp add ord replId">
        <pc:chgData name="Jeremy Clifton" userId="S::wec@woodfordec.onmicrosoft.com::b7121016-a606-4e59-9b8c-d8cabdc242a8" providerId="AD" clId="Web-{B71F8522-06C7-158C-CB2E-0351ABB1ABD2}" dt="2025-02-27T16:39:15.838" v="264" actId="14100"/>
        <pc:sldMkLst>
          <pc:docMk/>
          <pc:sldMk cId="1065796999" sldId="3012"/>
        </pc:sldMkLst>
      </pc:sldChg>
      <pc:sldChg chg="add del replId">
        <pc:chgData name="Jeremy Clifton" userId="S::wec@woodfordec.onmicrosoft.com::b7121016-a606-4e59-9b8c-d8cabdc242a8" providerId="AD" clId="Web-{B71F8522-06C7-158C-CB2E-0351ABB1ABD2}" dt="2025-02-27T16:40:21.512" v="265"/>
        <pc:sldMkLst>
          <pc:docMk/>
          <pc:sldMk cId="832315251" sldId="3013"/>
        </pc:sldMkLst>
      </pc:sldChg>
      <pc:sldChg chg="addSp delSp modSp add ord replId">
        <pc:chgData name="Jeremy Clifton" userId="S::wec@woodfordec.onmicrosoft.com::b7121016-a606-4e59-9b8c-d8cabdc242a8" providerId="AD" clId="Web-{B71F8522-06C7-158C-CB2E-0351ABB1ABD2}" dt="2025-02-27T16:41:04.419" v="278" actId="1076"/>
        <pc:sldMkLst>
          <pc:docMk/>
          <pc:sldMk cId="3284544397" sldId="3014"/>
        </pc:sldMkLst>
      </pc:sldChg>
      <pc:sldChg chg="addSp delSp modSp add ord replId">
        <pc:chgData name="Jeremy Clifton" userId="S::wec@woodfordec.onmicrosoft.com::b7121016-a606-4e59-9b8c-d8cabdc242a8" providerId="AD" clId="Web-{B71F8522-06C7-158C-CB2E-0351ABB1ABD2}" dt="2025-02-27T16:41:55.420" v="292" actId="1076"/>
        <pc:sldMkLst>
          <pc:docMk/>
          <pc:sldMk cId="2111950334" sldId="3015"/>
        </pc:sldMkLst>
      </pc:sldChg>
      <pc:sldChg chg="addSp delSp modSp add replId">
        <pc:chgData name="Jeremy Clifton" userId="S::wec@woodfordec.onmicrosoft.com::b7121016-a606-4e59-9b8c-d8cabdc242a8" providerId="AD" clId="Web-{B71F8522-06C7-158C-CB2E-0351ABB1ABD2}" dt="2025-02-27T16:44:03.908" v="338" actId="1076"/>
        <pc:sldMkLst>
          <pc:docMk/>
          <pc:sldMk cId="2410009980" sldId="3016"/>
        </pc:sldMkLst>
      </pc:sldChg>
      <pc:sldChg chg="addSp delSp modSp add replId">
        <pc:chgData name="Jeremy Clifton" userId="S::wec@woodfordec.onmicrosoft.com::b7121016-a606-4e59-9b8c-d8cabdc242a8" providerId="AD" clId="Web-{B71F8522-06C7-158C-CB2E-0351ABB1ABD2}" dt="2025-02-27T16:46:41.271" v="358"/>
        <pc:sldMkLst>
          <pc:docMk/>
          <pc:sldMk cId="3616586580" sldId="3017"/>
        </pc:sldMkLst>
      </pc:sldChg>
      <pc:sldChg chg="addSp delSp modSp add replId">
        <pc:chgData name="Jeremy Clifton" userId="S::wec@woodfordec.onmicrosoft.com::b7121016-a606-4e59-9b8c-d8cabdc242a8" providerId="AD" clId="Web-{B71F8522-06C7-158C-CB2E-0351ABB1ABD2}" dt="2025-02-27T16:50:42.871" v="420" actId="1076"/>
        <pc:sldMkLst>
          <pc:docMk/>
          <pc:sldMk cId="3230634585" sldId="3018"/>
        </pc:sldMkLst>
      </pc:sldChg>
      <pc:sldChg chg="addSp delSp modSp add replId">
        <pc:chgData name="Jeremy Clifton" userId="S::wec@woodfordec.onmicrosoft.com::b7121016-a606-4e59-9b8c-d8cabdc242a8" providerId="AD" clId="Web-{B71F8522-06C7-158C-CB2E-0351ABB1ABD2}" dt="2025-02-27T16:49:53.042" v="415" actId="1076"/>
        <pc:sldMkLst>
          <pc:docMk/>
          <pc:sldMk cId="3183404772" sldId="3019"/>
        </pc:sldMkLst>
      </pc:sldChg>
      <pc:sldChg chg="add ord replId">
        <pc:chgData name="Jeremy Clifton" userId="S::wec@woodfordec.onmicrosoft.com::b7121016-a606-4e59-9b8c-d8cabdc242a8" providerId="AD" clId="Web-{B71F8522-06C7-158C-CB2E-0351ABB1ABD2}" dt="2025-02-27T16:51:27.341" v="423"/>
        <pc:sldMkLst>
          <pc:docMk/>
          <pc:sldMk cId="3339685437" sldId="3020"/>
        </pc:sldMkLst>
      </pc:sldChg>
    </pc:docChg>
  </pc:docChgLst>
  <pc:docChgLst>
    <pc:chgData name="Jeremy Clifton" userId="b7121016-a606-4e59-9b8c-d8cabdc242a8" providerId="ADAL" clId="{D920DE0A-7F91-434C-ACBE-467117956361}"/>
    <pc:docChg chg="custSel modSld">
      <pc:chgData name="Jeremy Clifton" userId="b7121016-a606-4e59-9b8c-d8cabdc242a8" providerId="ADAL" clId="{D920DE0A-7F91-434C-ACBE-467117956361}" dt="2025-04-06T09:19:25.372" v="533" actId="20577"/>
      <pc:docMkLst>
        <pc:docMk/>
      </pc:docMkLst>
      <pc:sldChg chg="delSp modSp mod">
        <pc:chgData name="Jeremy Clifton" userId="b7121016-a606-4e59-9b8c-d8cabdc242a8" providerId="ADAL" clId="{D920DE0A-7F91-434C-ACBE-467117956361}" dt="2025-04-06T09:17:49.809" v="461" actId="20577"/>
        <pc:sldMkLst>
          <pc:docMk/>
          <pc:sldMk cId="3734741733" sldId="3150"/>
        </pc:sldMkLst>
      </pc:sldChg>
      <pc:sldChg chg="delSp modSp mod">
        <pc:chgData name="Jeremy Clifton" userId="b7121016-a606-4e59-9b8c-d8cabdc242a8" providerId="ADAL" clId="{D920DE0A-7F91-434C-ACBE-467117956361}" dt="2025-04-06T09:19:25.372" v="533" actId="20577"/>
        <pc:sldMkLst>
          <pc:docMk/>
          <pc:sldMk cId="1215551661" sldId="3151"/>
        </pc:sldMkLst>
      </pc:sldChg>
    </pc:docChg>
  </pc:docChgLst>
  <pc:docChgLst>
    <pc:chgData name="Jeremy Clifton" userId="b7121016-a606-4e59-9b8c-d8cabdc242a8" providerId="ADAL" clId="{F02616FA-8852-44BC-9B1B-0DA4ADC2813C}"/>
    <pc:docChg chg="modSld modMainMaster modNotesMaster">
      <pc:chgData name="Jeremy Clifton" userId="b7121016-a606-4e59-9b8c-d8cabdc242a8" providerId="ADAL" clId="{F02616FA-8852-44BC-9B1B-0DA4ADC2813C}" dt="2024-08-16T16:09:31.576" v="5" actId="14100"/>
      <pc:docMkLst>
        <pc:docMk/>
      </pc:docMkLst>
      <pc:sldChg chg="modSp mod">
        <pc:chgData name="Jeremy Clifton" userId="b7121016-a606-4e59-9b8c-d8cabdc242a8" providerId="ADAL" clId="{F02616FA-8852-44BC-9B1B-0DA4ADC2813C}" dt="2024-08-16T16:08:26.383" v="2"/>
        <pc:sldMkLst>
          <pc:docMk/>
          <pc:sldMk cId="947061853" sldId="2547"/>
        </pc:sldMkLst>
      </pc:sldChg>
      <pc:sldChg chg="addSp delSp modSp mod modAnim">
        <pc:chgData name="Jeremy Clifton" userId="b7121016-a606-4e59-9b8c-d8cabdc242a8" providerId="ADAL" clId="{F02616FA-8852-44BC-9B1B-0DA4ADC2813C}" dt="2024-08-16T16:09:31.576" v="5" actId="14100"/>
        <pc:sldMkLst>
          <pc:docMk/>
          <pc:sldMk cId="2806271023" sldId="2555"/>
        </pc:sldMkLst>
      </pc:sldChg>
      <pc:sldChg chg="modSp">
        <pc:chgData name="Jeremy Clifton" userId="b7121016-a606-4e59-9b8c-d8cabdc242a8" providerId="ADAL" clId="{F02616FA-8852-44BC-9B1B-0DA4ADC2813C}" dt="2024-08-16T16:08:26.383" v="2"/>
        <pc:sldMkLst>
          <pc:docMk/>
          <pc:sldMk cId="3207521350" sldId="2556"/>
        </pc:sldMkLst>
      </pc:sldChg>
      <pc:sldChg chg="modSp">
        <pc:chgData name="Jeremy Clifton" userId="b7121016-a606-4e59-9b8c-d8cabdc242a8" providerId="ADAL" clId="{F02616FA-8852-44BC-9B1B-0DA4ADC2813C}" dt="2024-08-16T16:08:26.383" v="2"/>
        <pc:sldMkLst>
          <pc:docMk/>
          <pc:sldMk cId="490255098" sldId="2558"/>
        </pc:sldMkLst>
      </pc:sldChg>
      <pc:sldChg chg="modSp">
        <pc:chgData name="Jeremy Clifton" userId="b7121016-a606-4e59-9b8c-d8cabdc242a8" providerId="ADAL" clId="{F02616FA-8852-44BC-9B1B-0DA4ADC2813C}" dt="2024-08-16T16:08:26.383" v="2"/>
        <pc:sldMkLst>
          <pc:docMk/>
          <pc:sldMk cId="1355052748" sldId="2562"/>
        </pc:sldMkLst>
      </pc:sldChg>
      <pc:sldMasterChg chg="modSp modSldLayout">
        <pc:chgData name="Jeremy Clifton" userId="b7121016-a606-4e59-9b8c-d8cabdc242a8" providerId="ADAL" clId="{F02616FA-8852-44BC-9B1B-0DA4ADC2813C}" dt="2024-08-16T16:08:26.383" v="2"/>
        <pc:sldMasterMkLst>
          <pc:docMk/>
          <pc:sldMasterMk cId="1197989127" sldId="2147483696"/>
        </pc:sldMasterMkLst>
        <pc:sldLayoutChg chg="modSp">
          <pc:chgData name="Jeremy Clifton" userId="b7121016-a606-4e59-9b8c-d8cabdc242a8" providerId="ADAL" clId="{F02616FA-8852-44BC-9B1B-0DA4ADC2813C}" dt="2024-08-16T16:08:26.383" v="2"/>
          <pc:sldLayoutMkLst>
            <pc:docMk/>
            <pc:sldMasterMk cId="1197989127" sldId="2147483696"/>
            <pc:sldLayoutMk cId="3531435554" sldId="2147483697"/>
          </pc:sldLayoutMkLst>
        </pc:sldLayoutChg>
        <pc:sldLayoutChg chg="modSp">
          <pc:chgData name="Jeremy Clifton" userId="b7121016-a606-4e59-9b8c-d8cabdc242a8" providerId="ADAL" clId="{F02616FA-8852-44BC-9B1B-0DA4ADC2813C}" dt="2024-08-16T16:08:26.383" v="2"/>
          <pc:sldLayoutMkLst>
            <pc:docMk/>
            <pc:sldMasterMk cId="1197989127" sldId="2147483696"/>
            <pc:sldLayoutMk cId="2559570522" sldId="2147483699"/>
          </pc:sldLayoutMkLst>
        </pc:sldLayoutChg>
        <pc:sldLayoutChg chg="modSp">
          <pc:chgData name="Jeremy Clifton" userId="b7121016-a606-4e59-9b8c-d8cabdc242a8" providerId="ADAL" clId="{F02616FA-8852-44BC-9B1B-0DA4ADC2813C}" dt="2024-08-16T16:08:26.383" v="2"/>
          <pc:sldLayoutMkLst>
            <pc:docMk/>
            <pc:sldMasterMk cId="1197989127" sldId="2147483696"/>
            <pc:sldLayoutMk cId="3991221533" sldId="2147483700"/>
          </pc:sldLayoutMkLst>
        </pc:sldLayoutChg>
        <pc:sldLayoutChg chg="modSp">
          <pc:chgData name="Jeremy Clifton" userId="b7121016-a606-4e59-9b8c-d8cabdc242a8" providerId="ADAL" clId="{F02616FA-8852-44BC-9B1B-0DA4ADC2813C}" dt="2024-08-16T16:08:26.383" v="2"/>
          <pc:sldLayoutMkLst>
            <pc:docMk/>
            <pc:sldMasterMk cId="1197989127" sldId="2147483696"/>
            <pc:sldLayoutMk cId="1205573457" sldId="2147483701"/>
          </pc:sldLayoutMkLst>
        </pc:sldLayoutChg>
        <pc:sldLayoutChg chg="modSp">
          <pc:chgData name="Jeremy Clifton" userId="b7121016-a606-4e59-9b8c-d8cabdc242a8" providerId="ADAL" clId="{F02616FA-8852-44BC-9B1B-0DA4ADC2813C}" dt="2024-08-16T16:08:26.383" v="2"/>
          <pc:sldLayoutMkLst>
            <pc:docMk/>
            <pc:sldMasterMk cId="1197989127" sldId="2147483696"/>
            <pc:sldLayoutMk cId="1806715098" sldId="2147483704"/>
          </pc:sldLayoutMkLst>
        </pc:sldLayoutChg>
        <pc:sldLayoutChg chg="modSp">
          <pc:chgData name="Jeremy Clifton" userId="b7121016-a606-4e59-9b8c-d8cabdc242a8" providerId="ADAL" clId="{F02616FA-8852-44BC-9B1B-0DA4ADC2813C}" dt="2024-08-16T16:08:26.383" v="2"/>
          <pc:sldLayoutMkLst>
            <pc:docMk/>
            <pc:sldMasterMk cId="1197989127" sldId="2147483696"/>
            <pc:sldLayoutMk cId="1702557625" sldId="2147483705"/>
          </pc:sldLayoutMkLst>
        </pc:sldLayoutChg>
        <pc:sldLayoutChg chg="modSp">
          <pc:chgData name="Jeremy Clifton" userId="b7121016-a606-4e59-9b8c-d8cabdc242a8" providerId="ADAL" clId="{F02616FA-8852-44BC-9B1B-0DA4ADC2813C}" dt="2024-08-16T16:08:26.383" v="2"/>
          <pc:sldLayoutMkLst>
            <pc:docMk/>
            <pc:sldMasterMk cId="1197989127" sldId="2147483696"/>
            <pc:sldLayoutMk cId="1485616883" sldId="2147483707"/>
          </pc:sldLayoutMkLst>
        </pc:sldLayoutChg>
      </pc:sldMasterChg>
    </pc:docChg>
  </pc:docChgLst>
  <pc:docChgLst>
    <pc:chgData name="Jeremy Clifton" userId="S::wec@woodfordec.onmicrosoft.com::b7121016-a606-4e59-9b8c-d8cabdc242a8" providerId="AD" clId="Web-{B970A5B6-6C19-216B-0547-5FB2B01E7942}"/>
    <pc:docChg chg="addSld modSld sldOrd">
      <pc:chgData name="Jeremy Clifton" userId="S::wec@woodfordec.onmicrosoft.com::b7121016-a606-4e59-9b8c-d8cabdc242a8" providerId="AD" clId="Web-{B970A5B6-6C19-216B-0547-5FB2B01E7942}" dt="2025-04-18T13:35:55.237" v="49"/>
      <pc:docMkLst>
        <pc:docMk/>
      </pc:docMkLst>
      <pc:sldChg chg="modSp ord">
        <pc:chgData name="Jeremy Clifton" userId="S::wec@woodfordec.onmicrosoft.com::b7121016-a606-4e59-9b8c-d8cabdc242a8" providerId="AD" clId="Web-{B970A5B6-6C19-216B-0547-5FB2B01E7942}" dt="2025-04-18T13:28:21.709" v="39" actId="1076"/>
        <pc:sldMkLst>
          <pc:docMk/>
          <pc:sldMk cId="3377884115" sldId="3179"/>
        </pc:sldMkLst>
      </pc:sldChg>
      <pc:sldChg chg="ord">
        <pc:chgData name="Jeremy Clifton" userId="S::wec@woodfordec.onmicrosoft.com::b7121016-a606-4e59-9b8c-d8cabdc242a8" providerId="AD" clId="Web-{B970A5B6-6C19-216B-0547-5FB2B01E7942}" dt="2025-04-18T12:36:40.962" v="0"/>
        <pc:sldMkLst>
          <pc:docMk/>
          <pc:sldMk cId="850896762" sldId="3180"/>
        </pc:sldMkLst>
      </pc:sldChg>
      <pc:sldChg chg="add ord replId">
        <pc:chgData name="Jeremy Clifton" userId="S::wec@woodfordec.onmicrosoft.com::b7121016-a606-4e59-9b8c-d8cabdc242a8" providerId="AD" clId="Web-{B970A5B6-6C19-216B-0547-5FB2B01E7942}" dt="2025-04-18T13:27:08.660" v="3"/>
        <pc:sldMkLst>
          <pc:docMk/>
          <pc:sldMk cId="655338614" sldId="3195"/>
        </pc:sldMkLst>
      </pc:sldChg>
      <pc:sldChg chg="add replId">
        <pc:chgData name="Jeremy Clifton" userId="S::wec@woodfordec.onmicrosoft.com::b7121016-a606-4e59-9b8c-d8cabdc242a8" providerId="AD" clId="Web-{B970A5B6-6C19-216B-0547-5FB2B01E7942}" dt="2025-04-18T13:30:12.884" v="40"/>
        <pc:sldMkLst>
          <pc:docMk/>
          <pc:sldMk cId="449263848" sldId="3196"/>
        </pc:sldMkLst>
      </pc:sldChg>
      <pc:sldChg chg="addSp modSp add replId">
        <pc:chgData name="Jeremy Clifton" userId="S::wec@woodfordec.onmicrosoft.com::b7121016-a606-4e59-9b8c-d8cabdc242a8" providerId="AD" clId="Web-{B970A5B6-6C19-216B-0547-5FB2B01E7942}" dt="2025-04-18T13:31:26.355" v="43"/>
        <pc:sldMkLst>
          <pc:docMk/>
          <pc:sldMk cId="3435852750" sldId="3197"/>
        </pc:sldMkLst>
      </pc:sldChg>
      <pc:sldChg chg="addSp delSp modSp add replId">
        <pc:chgData name="Jeremy Clifton" userId="S::wec@woodfordec.onmicrosoft.com::b7121016-a606-4e59-9b8c-d8cabdc242a8" providerId="AD" clId="Web-{B970A5B6-6C19-216B-0547-5FB2B01E7942}" dt="2025-04-18T13:35:55.237" v="49"/>
        <pc:sldMkLst>
          <pc:docMk/>
          <pc:sldMk cId="668821120" sldId="3198"/>
        </pc:sldMkLst>
      </pc:sldChg>
      <pc:sldChg chg="add replId">
        <pc:chgData name="Jeremy Clifton" userId="S::wec@woodfordec.onmicrosoft.com::b7121016-a606-4e59-9b8c-d8cabdc242a8" providerId="AD" clId="Web-{B970A5B6-6C19-216B-0547-5FB2B01E7942}" dt="2025-04-18T13:31:35.746" v="45"/>
        <pc:sldMkLst>
          <pc:docMk/>
          <pc:sldMk cId="3817070845" sldId="3199"/>
        </pc:sldMkLst>
      </pc:sldChg>
    </pc:docChg>
  </pc:docChgLst>
  <pc:docChgLst>
    <pc:chgData name="Jeremy Clifton" userId="S::wec@woodfordec.onmicrosoft.com::b7121016-a606-4e59-9b8c-d8cabdc242a8" providerId="AD" clId="Web-{000BDFA6-02D5-64C7-CF1E-528E1D62EBAE}"/>
    <pc:docChg chg="addSld delSld modSld sldOrd">
      <pc:chgData name="Jeremy Clifton" userId="S::wec@woodfordec.onmicrosoft.com::b7121016-a606-4e59-9b8c-d8cabdc242a8" providerId="AD" clId="Web-{000BDFA6-02D5-64C7-CF1E-528E1D62EBAE}" dt="2025-03-13T20:47:41.146" v="605"/>
      <pc:docMkLst>
        <pc:docMk/>
      </pc:docMkLst>
      <pc:sldChg chg="modSp">
        <pc:chgData name="Jeremy Clifton" userId="S::wec@woodfordec.onmicrosoft.com::b7121016-a606-4e59-9b8c-d8cabdc242a8" providerId="AD" clId="Web-{000BDFA6-02D5-64C7-CF1E-528E1D62EBAE}" dt="2025-03-13T20:18:02.310" v="20" actId="14100"/>
        <pc:sldMkLst>
          <pc:docMk/>
          <pc:sldMk cId="414856404" sldId="2979"/>
        </pc:sldMkLst>
      </pc:sldChg>
      <pc:sldChg chg="addSp modSp ord">
        <pc:chgData name="Jeremy Clifton" userId="S::wec@woodfordec.onmicrosoft.com::b7121016-a606-4e59-9b8c-d8cabdc242a8" providerId="AD" clId="Web-{000BDFA6-02D5-64C7-CF1E-528E1D62EBAE}" dt="2025-03-13T20:47:41.146" v="604"/>
        <pc:sldMkLst>
          <pc:docMk/>
          <pc:sldMk cId="3302799999" sldId="3021"/>
        </pc:sldMkLst>
      </pc:sldChg>
      <pc:sldChg chg="del">
        <pc:chgData name="Jeremy Clifton" userId="S::wec@woodfordec.onmicrosoft.com::b7121016-a606-4e59-9b8c-d8cabdc242a8" providerId="AD" clId="Web-{000BDFA6-02D5-64C7-CF1E-528E1D62EBAE}" dt="2025-03-13T20:25:08.967" v="260"/>
        <pc:sldMkLst>
          <pc:docMk/>
          <pc:sldMk cId="2459221723" sldId="3064"/>
        </pc:sldMkLst>
      </pc:sldChg>
      <pc:sldChg chg="del">
        <pc:chgData name="Jeremy Clifton" userId="S::wec@woodfordec.onmicrosoft.com::b7121016-a606-4e59-9b8c-d8cabdc242a8" providerId="AD" clId="Web-{000BDFA6-02D5-64C7-CF1E-528E1D62EBAE}" dt="2025-03-13T20:18:12.155" v="23"/>
        <pc:sldMkLst>
          <pc:docMk/>
          <pc:sldMk cId="614685341" sldId="3065"/>
        </pc:sldMkLst>
      </pc:sldChg>
      <pc:sldChg chg="del">
        <pc:chgData name="Jeremy Clifton" userId="S::wec@woodfordec.onmicrosoft.com::b7121016-a606-4e59-9b8c-d8cabdc242a8" providerId="AD" clId="Web-{000BDFA6-02D5-64C7-CF1E-528E1D62EBAE}" dt="2025-03-13T20:18:12.795" v="24"/>
        <pc:sldMkLst>
          <pc:docMk/>
          <pc:sldMk cId="2356351311" sldId="3066"/>
        </pc:sldMkLst>
      </pc:sldChg>
      <pc:sldChg chg="del">
        <pc:chgData name="Jeremy Clifton" userId="S::wec@woodfordec.onmicrosoft.com::b7121016-a606-4e59-9b8c-d8cabdc242a8" providerId="AD" clId="Web-{000BDFA6-02D5-64C7-CF1E-528E1D62EBAE}" dt="2025-03-13T20:25:08.061" v="259"/>
        <pc:sldMkLst>
          <pc:docMk/>
          <pc:sldMk cId="1347886735" sldId="3067"/>
        </pc:sldMkLst>
      </pc:sldChg>
      <pc:sldChg chg="del">
        <pc:chgData name="Jeremy Clifton" userId="S::wec@woodfordec.onmicrosoft.com::b7121016-a606-4e59-9b8c-d8cabdc242a8" providerId="AD" clId="Web-{000BDFA6-02D5-64C7-CF1E-528E1D62EBAE}" dt="2025-03-13T20:25:10.279" v="261"/>
        <pc:sldMkLst>
          <pc:docMk/>
          <pc:sldMk cId="2268682291" sldId="3068"/>
        </pc:sldMkLst>
      </pc:sldChg>
      <pc:sldChg chg="addSp delSp modSp add del ord replId">
        <pc:chgData name="Jeremy Clifton" userId="S::wec@woodfordec.onmicrosoft.com::b7121016-a606-4e59-9b8c-d8cabdc242a8" providerId="AD" clId="Web-{000BDFA6-02D5-64C7-CF1E-528E1D62EBAE}" dt="2025-03-13T20:23:29.369" v="140"/>
        <pc:sldMkLst>
          <pc:docMk/>
          <pc:sldMk cId="3560077666" sldId="3073"/>
        </pc:sldMkLst>
      </pc:sldChg>
      <pc:sldChg chg="addSp delSp modSp add ord replId">
        <pc:chgData name="Jeremy Clifton" userId="S::wec@woodfordec.onmicrosoft.com::b7121016-a606-4e59-9b8c-d8cabdc242a8" providerId="AD" clId="Web-{000BDFA6-02D5-64C7-CF1E-528E1D62EBAE}" dt="2025-03-13T20:23:28.557" v="139" actId="20577"/>
        <pc:sldMkLst>
          <pc:docMk/>
          <pc:sldMk cId="3437784898" sldId="3074"/>
        </pc:sldMkLst>
      </pc:sldChg>
      <pc:sldChg chg="modSp add ord replId">
        <pc:chgData name="Jeremy Clifton" userId="S::wec@woodfordec.onmicrosoft.com::b7121016-a606-4e59-9b8c-d8cabdc242a8" providerId="AD" clId="Web-{000BDFA6-02D5-64C7-CF1E-528E1D62EBAE}" dt="2025-03-13T20:23:05.431" v="97" actId="20577"/>
        <pc:sldMkLst>
          <pc:docMk/>
          <pc:sldMk cId="2012689778" sldId="3075"/>
        </pc:sldMkLst>
      </pc:sldChg>
      <pc:sldChg chg="addSp delSp modSp add replId">
        <pc:chgData name="Jeremy Clifton" userId="S::wec@woodfordec.onmicrosoft.com::b7121016-a606-4e59-9b8c-d8cabdc242a8" providerId="AD" clId="Web-{000BDFA6-02D5-64C7-CF1E-528E1D62EBAE}" dt="2025-03-13T20:24:47.138" v="258" actId="20577"/>
        <pc:sldMkLst>
          <pc:docMk/>
          <pc:sldMk cId="1241834202" sldId="3076"/>
        </pc:sldMkLst>
      </pc:sldChg>
      <pc:sldChg chg="add del replId">
        <pc:chgData name="Jeremy Clifton" userId="S::wec@woodfordec.onmicrosoft.com::b7121016-a606-4e59-9b8c-d8cabdc242a8" providerId="AD" clId="Web-{000BDFA6-02D5-64C7-CF1E-528E1D62EBAE}" dt="2025-03-13T20:47:36.755" v="603"/>
        <pc:sldMkLst>
          <pc:docMk/>
          <pc:sldMk cId="2429695048" sldId="3077"/>
        </pc:sldMkLst>
      </pc:sldChg>
      <pc:sldChg chg="addSp modSp add replId">
        <pc:chgData name="Jeremy Clifton" userId="S::wec@woodfordec.onmicrosoft.com::b7121016-a606-4e59-9b8c-d8cabdc242a8" providerId="AD" clId="Web-{000BDFA6-02D5-64C7-CF1E-528E1D62EBAE}" dt="2025-03-13T20:42:23.927" v="520" actId="1076"/>
        <pc:sldMkLst>
          <pc:docMk/>
          <pc:sldMk cId="1835758517" sldId="3078"/>
        </pc:sldMkLst>
      </pc:sldChg>
      <pc:sldChg chg="addSp modSp add replId">
        <pc:chgData name="Jeremy Clifton" userId="S::wec@woodfordec.onmicrosoft.com::b7121016-a606-4e59-9b8c-d8cabdc242a8" providerId="AD" clId="Web-{000BDFA6-02D5-64C7-CF1E-528E1D62EBAE}" dt="2025-03-13T20:38:24.277" v="409" actId="1076"/>
        <pc:sldMkLst>
          <pc:docMk/>
          <pc:sldMk cId="3512206015" sldId="3079"/>
        </pc:sldMkLst>
      </pc:sldChg>
      <pc:sldChg chg="addSp modSp add ord replId">
        <pc:chgData name="Jeremy Clifton" userId="S::wec@woodfordec.onmicrosoft.com::b7121016-a606-4e59-9b8c-d8cabdc242a8" providerId="AD" clId="Web-{000BDFA6-02D5-64C7-CF1E-528E1D62EBAE}" dt="2025-03-13T20:33:37.486" v="383" actId="1076"/>
        <pc:sldMkLst>
          <pc:docMk/>
          <pc:sldMk cId="1447174436" sldId="3080"/>
        </pc:sldMkLst>
      </pc:sldChg>
      <pc:sldChg chg="addSp modSp add ord replId">
        <pc:chgData name="Jeremy Clifton" userId="S::wec@woodfordec.onmicrosoft.com::b7121016-a606-4e59-9b8c-d8cabdc242a8" providerId="AD" clId="Web-{000BDFA6-02D5-64C7-CF1E-528E1D62EBAE}" dt="2025-03-13T20:47:41.146" v="605"/>
        <pc:sldMkLst>
          <pc:docMk/>
          <pc:sldMk cId="1066192956" sldId="3081"/>
        </pc:sldMkLst>
      </pc:sldChg>
      <pc:sldChg chg="addSp delSp modSp add replId">
        <pc:chgData name="Jeremy Clifton" userId="S::wec@woodfordec.onmicrosoft.com::b7121016-a606-4e59-9b8c-d8cabdc242a8" providerId="AD" clId="Web-{000BDFA6-02D5-64C7-CF1E-528E1D62EBAE}" dt="2025-03-13T20:29:38.602" v="342" actId="1076"/>
        <pc:sldMkLst>
          <pc:docMk/>
          <pc:sldMk cId="765299855" sldId="3082"/>
        </pc:sldMkLst>
      </pc:sldChg>
      <pc:sldChg chg="addSp delSp modSp add ord replId">
        <pc:chgData name="Jeremy Clifton" userId="S::wec@woodfordec.onmicrosoft.com::b7121016-a606-4e59-9b8c-d8cabdc242a8" providerId="AD" clId="Web-{000BDFA6-02D5-64C7-CF1E-528E1D62EBAE}" dt="2025-03-13T20:30:14.806" v="345"/>
        <pc:sldMkLst>
          <pc:docMk/>
          <pc:sldMk cId="1556791180" sldId="3083"/>
        </pc:sldMkLst>
      </pc:sldChg>
      <pc:sldChg chg="addSp delSp modSp add ord replId">
        <pc:chgData name="Jeremy Clifton" userId="S::wec@woodfordec.onmicrosoft.com::b7121016-a606-4e59-9b8c-d8cabdc242a8" providerId="AD" clId="Web-{000BDFA6-02D5-64C7-CF1E-528E1D62EBAE}" dt="2025-03-13T20:31:21.699" v="370" actId="1076"/>
        <pc:sldMkLst>
          <pc:docMk/>
          <pc:sldMk cId="1221974950" sldId="3084"/>
        </pc:sldMkLst>
      </pc:sldChg>
      <pc:sldChg chg="delSp modSp add replId">
        <pc:chgData name="Jeremy Clifton" userId="S::wec@woodfordec.onmicrosoft.com::b7121016-a606-4e59-9b8c-d8cabdc242a8" providerId="AD" clId="Web-{000BDFA6-02D5-64C7-CF1E-528E1D62EBAE}" dt="2025-03-13T20:33:43.033" v="385" actId="1076"/>
        <pc:sldMkLst>
          <pc:docMk/>
          <pc:sldMk cId="818867831" sldId="3085"/>
        </pc:sldMkLst>
      </pc:sldChg>
      <pc:sldChg chg="add ord replId">
        <pc:chgData name="Jeremy Clifton" userId="S::wec@woodfordec.onmicrosoft.com::b7121016-a606-4e59-9b8c-d8cabdc242a8" providerId="AD" clId="Web-{000BDFA6-02D5-64C7-CF1E-528E1D62EBAE}" dt="2025-03-13T20:38:32.043" v="411"/>
        <pc:sldMkLst>
          <pc:docMk/>
          <pc:sldMk cId="2040310881" sldId="3086"/>
        </pc:sldMkLst>
      </pc:sldChg>
      <pc:sldChg chg="modSp add del replId">
        <pc:chgData name="Jeremy Clifton" userId="S::wec@woodfordec.onmicrosoft.com::b7121016-a606-4e59-9b8c-d8cabdc242a8" providerId="AD" clId="Web-{000BDFA6-02D5-64C7-CF1E-528E1D62EBAE}" dt="2025-03-13T20:42:10.130" v="517"/>
        <pc:sldMkLst>
          <pc:docMk/>
          <pc:sldMk cId="1275109246" sldId="3087"/>
        </pc:sldMkLst>
      </pc:sldChg>
      <pc:sldChg chg="addSp delSp modSp add replId">
        <pc:chgData name="Jeremy Clifton" userId="S::wec@woodfordec.onmicrosoft.com::b7121016-a606-4e59-9b8c-d8cabdc242a8" providerId="AD" clId="Web-{000BDFA6-02D5-64C7-CF1E-528E1D62EBAE}" dt="2025-03-13T20:46:20.812" v="527" actId="1076"/>
        <pc:sldMkLst>
          <pc:docMk/>
          <pc:sldMk cId="2897678949" sldId="3088"/>
        </pc:sldMkLst>
      </pc:sldChg>
      <pc:sldChg chg="modSp add ord replId">
        <pc:chgData name="Jeremy Clifton" userId="S::wec@woodfordec.onmicrosoft.com::b7121016-a606-4e59-9b8c-d8cabdc242a8" providerId="AD" clId="Web-{000BDFA6-02D5-64C7-CF1E-528E1D62EBAE}" dt="2025-03-13T20:47:17.395" v="602" actId="1076"/>
        <pc:sldMkLst>
          <pc:docMk/>
          <pc:sldMk cId="418780785" sldId="3089"/>
        </pc:sldMkLst>
      </pc:sldChg>
    </pc:docChg>
  </pc:docChgLst>
  <pc:docChgLst>
    <pc:chgData name="Jeremy Clifton" userId="S::wec@woodfordec.onmicrosoft.com::b7121016-a606-4e59-9b8c-d8cabdc242a8" providerId="AD" clId="Web-{D0EC3207-9552-6E7E-0967-559F15C1C2ED}"/>
    <pc:docChg chg="addSld delSld modSld sldOrd">
      <pc:chgData name="Jeremy Clifton" userId="S::wec@woodfordec.onmicrosoft.com::b7121016-a606-4e59-9b8c-d8cabdc242a8" providerId="AD" clId="Web-{D0EC3207-9552-6E7E-0967-559F15C1C2ED}" dt="2024-09-21T20:07:06.085" v="336"/>
      <pc:docMkLst>
        <pc:docMk/>
      </pc:docMkLst>
      <pc:sldChg chg="addSp modSp add replId">
        <pc:chgData name="Jeremy Clifton" userId="S::wec@woodfordec.onmicrosoft.com::b7121016-a606-4e59-9b8c-d8cabdc242a8" providerId="AD" clId="Web-{D0EC3207-9552-6E7E-0967-559F15C1C2ED}" dt="2024-09-21T19:12:57.525" v="59" actId="20577"/>
        <pc:sldMkLst>
          <pc:docMk/>
          <pc:sldMk cId="251116125" sldId="2574"/>
        </pc:sldMkLst>
      </pc:sldChg>
      <pc:sldChg chg="add replId">
        <pc:chgData name="Jeremy Clifton" userId="S::wec@woodfordec.onmicrosoft.com::b7121016-a606-4e59-9b8c-d8cabdc242a8" providerId="AD" clId="Web-{D0EC3207-9552-6E7E-0967-559F15C1C2ED}" dt="2024-09-21T19:09:11.680" v="1"/>
        <pc:sldMkLst>
          <pc:docMk/>
          <pc:sldMk cId="294064188" sldId="2575"/>
        </pc:sldMkLst>
      </pc:sldChg>
      <pc:sldChg chg="modSp add replId">
        <pc:chgData name="Jeremy Clifton" userId="S::wec@woodfordec.onmicrosoft.com::b7121016-a606-4e59-9b8c-d8cabdc242a8" providerId="AD" clId="Web-{D0EC3207-9552-6E7E-0967-559F15C1C2ED}" dt="2024-09-21T19:11:21.937" v="38" actId="20577"/>
        <pc:sldMkLst>
          <pc:docMk/>
          <pc:sldMk cId="122724408" sldId="2576"/>
        </pc:sldMkLst>
      </pc:sldChg>
      <pc:sldChg chg="modSp add replId">
        <pc:chgData name="Jeremy Clifton" userId="S::wec@woodfordec.onmicrosoft.com::b7121016-a606-4e59-9b8c-d8cabdc242a8" providerId="AD" clId="Web-{D0EC3207-9552-6E7E-0967-559F15C1C2ED}" dt="2024-09-21T19:11:54.564" v="47" actId="20577"/>
        <pc:sldMkLst>
          <pc:docMk/>
          <pc:sldMk cId="432114344" sldId="2577"/>
        </pc:sldMkLst>
      </pc:sldChg>
      <pc:sldChg chg="addSp delSp modSp add replId">
        <pc:chgData name="Jeremy Clifton" userId="S::wec@woodfordec.onmicrosoft.com::b7121016-a606-4e59-9b8c-d8cabdc242a8" providerId="AD" clId="Web-{D0EC3207-9552-6E7E-0967-559F15C1C2ED}" dt="2024-09-21T19:14:05.418" v="72" actId="20577"/>
        <pc:sldMkLst>
          <pc:docMk/>
          <pc:sldMk cId="509959403" sldId="2578"/>
        </pc:sldMkLst>
      </pc:sldChg>
      <pc:sldChg chg="modSp add ord replId">
        <pc:chgData name="Jeremy Clifton" userId="S::wec@woodfordec.onmicrosoft.com::b7121016-a606-4e59-9b8c-d8cabdc242a8" providerId="AD" clId="Web-{D0EC3207-9552-6E7E-0967-559F15C1C2ED}" dt="2024-09-21T19:20:07.229" v="130" actId="20577"/>
        <pc:sldMkLst>
          <pc:docMk/>
          <pc:sldMk cId="3414905132" sldId="2579"/>
        </pc:sldMkLst>
      </pc:sldChg>
      <pc:sldChg chg="add replId">
        <pc:chgData name="Jeremy Clifton" userId="S::wec@woodfordec.onmicrosoft.com::b7121016-a606-4e59-9b8c-d8cabdc242a8" providerId="AD" clId="Web-{D0EC3207-9552-6E7E-0967-559F15C1C2ED}" dt="2024-09-21T19:17:18.003" v="75"/>
        <pc:sldMkLst>
          <pc:docMk/>
          <pc:sldMk cId="3402952972" sldId="2580"/>
        </pc:sldMkLst>
      </pc:sldChg>
      <pc:sldChg chg="modSp add ord replId">
        <pc:chgData name="Jeremy Clifton" userId="S::wec@woodfordec.onmicrosoft.com::b7121016-a606-4e59-9b8c-d8cabdc242a8" providerId="AD" clId="Web-{D0EC3207-9552-6E7E-0967-559F15C1C2ED}" dt="2024-09-21T19:19:14.851" v="102"/>
        <pc:sldMkLst>
          <pc:docMk/>
          <pc:sldMk cId="2346559008" sldId="2581"/>
        </pc:sldMkLst>
      </pc:sldChg>
      <pc:sldChg chg="modSp add replId">
        <pc:chgData name="Jeremy Clifton" userId="S::wec@woodfordec.onmicrosoft.com::b7121016-a606-4e59-9b8c-d8cabdc242a8" providerId="AD" clId="Web-{D0EC3207-9552-6E7E-0967-559F15C1C2ED}" dt="2024-09-21T19:20:18.354" v="134" actId="20577"/>
        <pc:sldMkLst>
          <pc:docMk/>
          <pc:sldMk cId="1759092795" sldId="2582"/>
        </pc:sldMkLst>
      </pc:sldChg>
      <pc:sldChg chg="addSp modSp add replId">
        <pc:chgData name="Jeremy Clifton" userId="S::wec@woodfordec.onmicrosoft.com::b7121016-a606-4e59-9b8c-d8cabdc242a8" providerId="AD" clId="Web-{D0EC3207-9552-6E7E-0967-559F15C1C2ED}" dt="2024-09-21T19:28:23.301" v="143" actId="1076"/>
        <pc:sldMkLst>
          <pc:docMk/>
          <pc:sldMk cId="1068031326" sldId="2583"/>
        </pc:sldMkLst>
      </pc:sldChg>
      <pc:sldChg chg="addSp modSp add replId">
        <pc:chgData name="Jeremy Clifton" userId="S::wec@woodfordec.onmicrosoft.com::b7121016-a606-4e59-9b8c-d8cabdc242a8" providerId="AD" clId="Web-{D0EC3207-9552-6E7E-0967-559F15C1C2ED}" dt="2024-09-21T19:29:01.521" v="149" actId="1076"/>
        <pc:sldMkLst>
          <pc:docMk/>
          <pc:sldMk cId="2597143122" sldId="2584"/>
        </pc:sldMkLst>
      </pc:sldChg>
      <pc:sldChg chg="addSp modSp add replId">
        <pc:chgData name="Jeremy Clifton" userId="S::wec@woodfordec.onmicrosoft.com::b7121016-a606-4e59-9b8c-d8cabdc242a8" providerId="AD" clId="Web-{D0EC3207-9552-6E7E-0967-559F15C1C2ED}" dt="2024-09-21T19:31:30.308" v="155" actId="1076"/>
        <pc:sldMkLst>
          <pc:docMk/>
          <pc:sldMk cId="2319944622" sldId="2585"/>
        </pc:sldMkLst>
      </pc:sldChg>
      <pc:sldChg chg="addSp delSp modSp add replId">
        <pc:chgData name="Jeremy Clifton" userId="S::wec@woodfordec.onmicrosoft.com::b7121016-a606-4e59-9b8c-d8cabdc242a8" providerId="AD" clId="Web-{D0EC3207-9552-6E7E-0967-559F15C1C2ED}" dt="2024-09-21T19:33:31.406" v="187" actId="1076"/>
        <pc:sldMkLst>
          <pc:docMk/>
          <pc:sldMk cId="4191789861" sldId="2586"/>
        </pc:sldMkLst>
      </pc:sldChg>
      <pc:sldChg chg="addSp delSp modSp add del replId">
        <pc:chgData name="Jeremy Clifton" userId="S::wec@woodfordec.onmicrosoft.com::b7121016-a606-4e59-9b8c-d8cabdc242a8" providerId="AD" clId="Web-{D0EC3207-9552-6E7E-0967-559F15C1C2ED}" dt="2024-09-21T19:55:14.246" v="326"/>
        <pc:sldMkLst>
          <pc:docMk/>
          <pc:sldMk cId="2684417712" sldId="2587"/>
        </pc:sldMkLst>
      </pc:sldChg>
      <pc:sldChg chg="add del replId">
        <pc:chgData name="Jeremy Clifton" userId="S::wec@woodfordec.onmicrosoft.com::b7121016-a606-4e59-9b8c-d8cabdc242a8" providerId="AD" clId="Web-{D0EC3207-9552-6E7E-0967-559F15C1C2ED}" dt="2024-09-21T20:06:57.725" v="334"/>
        <pc:sldMkLst>
          <pc:docMk/>
          <pc:sldMk cId="3354220452" sldId="2588"/>
        </pc:sldMkLst>
      </pc:sldChg>
      <pc:sldChg chg="add replId">
        <pc:chgData name="Jeremy Clifton" userId="S::wec@woodfordec.onmicrosoft.com::b7121016-a606-4e59-9b8c-d8cabdc242a8" providerId="AD" clId="Web-{D0EC3207-9552-6E7E-0967-559F15C1C2ED}" dt="2024-09-21T19:33:38.281" v="189"/>
        <pc:sldMkLst>
          <pc:docMk/>
          <pc:sldMk cId="2792281040" sldId="2589"/>
        </pc:sldMkLst>
      </pc:sldChg>
      <pc:sldChg chg="modSp add ord replId">
        <pc:chgData name="Jeremy Clifton" userId="S::wec@woodfordec.onmicrosoft.com::b7121016-a606-4e59-9b8c-d8cabdc242a8" providerId="AD" clId="Web-{D0EC3207-9552-6E7E-0967-559F15C1C2ED}" dt="2024-09-21T19:35:23.503" v="214"/>
        <pc:sldMkLst>
          <pc:docMk/>
          <pc:sldMk cId="1829227996" sldId="2590"/>
        </pc:sldMkLst>
      </pc:sldChg>
      <pc:sldChg chg="modSp add replId">
        <pc:chgData name="Jeremy Clifton" userId="S::wec@woodfordec.onmicrosoft.com::b7121016-a606-4e59-9b8c-d8cabdc242a8" providerId="AD" clId="Web-{D0EC3207-9552-6E7E-0967-559F15C1C2ED}" dt="2024-09-21T19:40:53.961" v="217" actId="20577"/>
        <pc:sldMkLst>
          <pc:docMk/>
          <pc:sldMk cId="1595672564" sldId="2591"/>
        </pc:sldMkLst>
      </pc:sldChg>
      <pc:sldChg chg="modSp add replId">
        <pc:chgData name="Jeremy Clifton" userId="S::wec@woodfordec.onmicrosoft.com::b7121016-a606-4e59-9b8c-d8cabdc242a8" providerId="AD" clId="Web-{D0EC3207-9552-6E7E-0967-559F15C1C2ED}" dt="2024-09-21T19:41:18.055" v="221" actId="20577"/>
        <pc:sldMkLst>
          <pc:docMk/>
          <pc:sldMk cId="2630234285" sldId="2592"/>
        </pc:sldMkLst>
      </pc:sldChg>
      <pc:sldChg chg="add del replId">
        <pc:chgData name="Jeremy Clifton" userId="S::wec@woodfordec.onmicrosoft.com::b7121016-a606-4e59-9b8c-d8cabdc242a8" providerId="AD" clId="Web-{D0EC3207-9552-6E7E-0967-559F15C1C2ED}" dt="2024-09-21T20:06:56.881" v="333"/>
        <pc:sldMkLst>
          <pc:docMk/>
          <pc:sldMk cId="1904089643" sldId="2593"/>
        </pc:sldMkLst>
      </pc:sldChg>
      <pc:sldChg chg="add replId">
        <pc:chgData name="Jeremy Clifton" userId="S::wec@woodfordec.onmicrosoft.com::b7121016-a606-4e59-9b8c-d8cabdc242a8" providerId="AD" clId="Web-{D0EC3207-9552-6E7E-0967-559F15C1C2ED}" dt="2024-09-21T19:54:22.119" v="314"/>
        <pc:sldMkLst>
          <pc:docMk/>
          <pc:sldMk cId="867742117" sldId="2594"/>
        </pc:sldMkLst>
      </pc:sldChg>
      <pc:sldChg chg="delSp modSp add del replId">
        <pc:chgData name="Jeremy Clifton" userId="S::wec@woodfordec.onmicrosoft.com::b7121016-a606-4e59-9b8c-d8cabdc242a8" providerId="AD" clId="Web-{D0EC3207-9552-6E7E-0967-559F15C1C2ED}" dt="2024-09-21T19:54:18.104" v="313"/>
        <pc:sldMkLst>
          <pc:docMk/>
          <pc:sldMk cId="2651253114" sldId="2594"/>
        </pc:sldMkLst>
      </pc:sldChg>
      <pc:sldChg chg="modSp add replId">
        <pc:chgData name="Jeremy Clifton" userId="S::wec@woodfordec.onmicrosoft.com::b7121016-a606-4e59-9b8c-d8cabdc242a8" providerId="AD" clId="Web-{D0EC3207-9552-6E7E-0967-559F15C1C2ED}" dt="2024-09-21T19:58:00.893" v="332" actId="20577"/>
        <pc:sldMkLst>
          <pc:docMk/>
          <pc:sldMk cId="52531791" sldId="2595"/>
        </pc:sldMkLst>
      </pc:sldChg>
      <pc:sldChg chg="add del replId">
        <pc:chgData name="Jeremy Clifton" userId="S::wec@woodfordec.onmicrosoft.com::b7121016-a606-4e59-9b8c-d8cabdc242a8" providerId="AD" clId="Web-{D0EC3207-9552-6E7E-0967-559F15C1C2ED}" dt="2024-09-21T19:55:32.231" v="329"/>
        <pc:sldMkLst>
          <pc:docMk/>
          <pc:sldMk cId="3734395347" sldId="2595"/>
        </pc:sldMkLst>
      </pc:sldChg>
      <pc:sldChg chg="add replId">
        <pc:chgData name="Jeremy Clifton" userId="S::wec@woodfordec.onmicrosoft.com::b7121016-a606-4e59-9b8c-d8cabdc242a8" providerId="AD" clId="Web-{D0EC3207-9552-6E7E-0967-559F15C1C2ED}" dt="2024-09-21T20:07:02.741" v="335"/>
        <pc:sldMkLst>
          <pc:docMk/>
          <pc:sldMk cId="3512410512" sldId="2596"/>
        </pc:sldMkLst>
      </pc:sldChg>
      <pc:sldChg chg="add del replId">
        <pc:chgData name="Jeremy Clifton" userId="S::wec@woodfordec.onmicrosoft.com::b7121016-a606-4e59-9b8c-d8cabdc242a8" providerId="AD" clId="Web-{D0EC3207-9552-6E7E-0967-559F15C1C2ED}" dt="2024-09-21T19:55:29.981" v="328"/>
        <pc:sldMkLst>
          <pc:docMk/>
          <pc:sldMk cId="3618821226" sldId="2596"/>
        </pc:sldMkLst>
      </pc:sldChg>
      <pc:sldChg chg="add del replId">
        <pc:chgData name="Jeremy Clifton" userId="S::wec@woodfordec.onmicrosoft.com::b7121016-a606-4e59-9b8c-d8cabdc242a8" providerId="AD" clId="Web-{D0EC3207-9552-6E7E-0967-559F15C1C2ED}" dt="2024-09-21T19:55:28.653" v="327"/>
        <pc:sldMkLst>
          <pc:docMk/>
          <pc:sldMk cId="1154172454" sldId="2597"/>
        </pc:sldMkLst>
      </pc:sldChg>
      <pc:sldChg chg="add replId">
        <pc:chgData name="Jeremy Clifton" userId="S::wec@woodfordec.onmicrosoft.com::b7121016-a606-4e59-9b8c-d8cabdc242a8" providerId="AD" clId="Web-{D0EC3207-9552-6E7E-0967-559F15C1C2ED}" dt="2024-09-21T20:07:06.085" v="336"/>
        <pc:sldMkLst>
          <pc:docMk/>
          <pc:sldMk cId="3807114289" sldId="2597"/>
        </pc:sldMkLst>
      </pc:sldChg>
    </pc:docChg>
  </pc:docChgLst>
  <pc:docChgLst>
    <pc:chgData name="Jeremy Clifton" userId="S::wec@woodfordec.onmicrosoft.com::b7121016-a606-4e59-9b8c-d8cabdc242a8" providerId="AD" clId="Web-{903CCC23-5BEC-A8B7-2290-539B6818A865}"/>
    <pc:docChg chg="addSld delSld modSld sldOrd">
      <pc:chgData name="Jeremy Clifton" userId="S::wec@woodfordec.onmicrosoft.com::b7121016-a606-4e59-9b8c-d8cabdc242a8" providerId="AD" clId="Web-{903CCC23-5BEC-A8B7-2290-539B6818A865}" dt="2025-01-12T09:59:07.466" v="273"/>
      <pc:docMkLst>
        <pc:docMk/>
      </pc:docMkLst>
      <pc:sldChg chg="modSp add ord replId">
        <pc:chgData name="Jeremy Clifton" userId="S::wec@woodfordec.onmicrosoft.com::b7121016-a606-4e59-9b8c-d8cabdc242a8" providerId="AD" clId="Web-{903CCC23-5BEC-A8B7-2290-539B6818A865}" dt="2025-01-12T09:52:24.527" v="36" actId="20577"/>
        <pc:sldMkLst>
          <pc:docMk/>
          <pc:sldMk cId="2533515818" sldId="2860"/>
        </pc:sldMkLst>
      </pc:sldChg>
      <pc:sldChg chg="add replId">
        <pc:chgData name="Jeremy Clifton" userId="S::wec@woodfordec.onmicrosoft.com::b7121016-a606-4e59-9b8c-d8cabdc242a8" providerId="AD" clId="Web-{903CCC23-5BEC-A8B7-2290-539B6818A865}" dt="2025-01-12T09:52:27.387" v="37"/>
        <pc:sldMkLst>
          <pc:docMk/>
          <pc:sldMk cId="1553610902" sldId="2861"/>
        </pc:sldMkLst>
      </pc:sldChg>
      <pc:sldChg chg="add del replId">
        <pc:chgData name="Jeremy Clifton" userId="S::wec@woodfordec.onmicrosoft.com::b7121016-a606-4e59-9b8c-d8cabdc242a8" providerId="AD" clId="Web-{903CCC23-5BEC-A8B7-2290-539B6818A865}" dt="2025-01-12T09:59:06.326" v="272"/>
        <pc:sldMkLst>
          <pc:docMk/>
          <pc:sldMk cId="2019461078" sldId="2862"/>
        </pc:sldMkLst>
      </pc:sldChg>
      <pc:sldChg chg="add del replId">
        <pc:chgData name="Jeremy Clifton" userId="S::wec@woodfordec.onmicrosoft.com::b7121016-a606-4e59-9b8c-d8cabdc242a8" providerId="AD" clId="Web-{903CCC23-5BEC-A8B7-2290-539B6818A865}" dt="2025-01-12T09:59:05.044" v="271"/>
        <pc:sldMkLst>
          <pc:docMk/>
          <pc:sldMk cId="2671836364" sldId="2863"/>
        </pc:sldMkLst>
      </pc:sldChg>
      <pc:sldChg chg="add del replId">
        <pc:chgData name="Jeremy Clifton" userId="S::wec@woodfordec.onmicrosoft.com::b7121016-a606-4e59-9b8c-d8cabdc242a8" providerId="AD" clId="Web-{903CCC23-5BEC-A8B7-2290-539B6818A865}" dt="2025-01-12T09:59:07.466" v="273"/>
        <pc:sldMkLst>
          <pc:docMk/>
          <pc:sldMk cId="2154984666" sldId="2864"/>
        </pc:sldMkLst>
      </pc:sldChg>
      <pc:sldChg chg="modSp add ord replId">
        <pc:chgData name="Jeremy Clifton" userId="S::wec@woodfordec.onmicrosoft.com::b7121016-a606-4e59-9b8c-d8cabdc242a8" providerId="AD" clId="Web-{903CCC23-5BEC-A8B7-2290-539B6818A865}" dt="2025-01-12T09:54:44.754" v="139" actId="20577"/>
        <pc:sldMkLst>
          <pc:docMk/>
          <pc:sldMk cId="2760154107" sldId="2865"/>
        </pc:sldMkLst>
      </pc:sldChg>
      <pc:sldChg chg="addSp delSp modSp add replId">
        <pc:chgData name="Jeremy Clifton" userId="S::wec@woodfordec.onmicrosoft.com::b7121016-a606-4e59-9b8c-d8cabdc242a8" providerId="AD" clId="Web-{903CCC23-5BEC-A8B7-2290-539B6818A865}" dt="2025-01-12T09:58:06.214" v="268" actId="20577"/>
        <pc:sldMkLst>
          <pc:docMk/>
          <pc:sldMk cId="1608365069" sldId="2866"/>
        </pc:sldMkLst>
      </pc:sldChg>
      <pc:sldChg chg="add replId">
        <pc:chgData name="Jeremy Clifton" userId="S::wec@woodfordec.onmicrosoft.com::b7121016-a606-4e59-9b8c-d8cabdc242a8" providerId="AD" clId="Web-{903CCC23-5BEC-A8B7-2290-539B6818A865}" dt="2025-01-12T09:57:53.026" v="261"/>
        <pc:sldMkLst>
          <pc:docMk/>
          <pc:sldMk cId="496177452" sldId="2867"/>
        </pc:sldMkLst>
      </pc:sldChg>
      <pc:sldChg chg="add replId">
        <pc:chgData name="Jeremy Clifton" userId="S::wec@woodfordec.onmicrosoft.com::b7121016-a606-4e59-9b8c-d8cabdc242a8" providerId="AD" clId="Web-{903CCC23-5BEC-A8B7-2290-539B6818A865}" dt="2025-01-12T09:57:58.136" v="264"/>
        <pc:sldMkLst>
          <pc:docMk/>
          <pc:sldMk cId="2763927189" sldId="2868"/>
        </pc:sldMkLst>
      </pc:sldChg>
      <pc:sldChg chg="add replId">
        <pc:chgData name="Jeremy Clifton" userId="S::wec@woodfordec.onmicrosoft.com::b7121016-a606-4e59-9b8c-d8cabdc242a8" providerId="AD" clId="Web-{903CCC23-5BEC-A8B7-2290-539B6818A865}" dt="2025-01-12T09:58:03.183" v="267"/>
        <pc:sldMkLst>
          <pc:docMk/>
          <pc:sldMk cId="4007871980" sldId="2869"/>
        </pc:sldMkLst>
      </pc:sldChg>
      <pc:sldChg chg="add ord replId">
        <pc:chgData name="Jeremy Clifton" userId="S::wec@woodfordec.onmicrosoft.com::b7121016-a606-4e59-9b8c-d8cabdc242a8" providerId="AD" clId="Web-{903CCC23-5BEC-A8B7-2290-539B6818A865}" dt="2025-01-12T09:58:53.810" v="270"/>
        <pc:sldMkLst>
          <pc:docMk/>
          <pc:sldMk cId="3860157055" sldId="2870"/>
        </pc:sldMkLst>
      </pc:sldChg>
    </pc:docChg>
  </pc:docChgLst>
  <pc:docChgLst>
    <pc:chgData name="Jeremy Clifton" userId="S::wec@woodfordec.onmicrosoft.com::b7121016-a606-4e59-9b8c-d8cabdc242a8" providerId="AD" clId="Web-{CDF2A3AF-822F-3DDF-4B4C-D8D02046C2E6}"/>
    <pc:docChg chg="modSld">
      <pc:chgData name="Jeremy Clifton" userId="S::wec@woodfordec.onmicrosoft.com::b7121016-a606-4e59-9b8c-d8cabdc242a8" providerId="AD" clId="Web-{CDF2A3AF-822F-3DDF-4B4C-D8D02046C2E6}" dt="2025-01-26T07:25:11.202" v="2"/>
      <pc:docMkLst>
        <pc:docMk/>
      </pc:docMkLst>
      <pc:sldChg chg="addSp modSp">
        <pc:chgData name="Jeremy Clifton" userId="S::wec@woodfordec.onmicrosoft.com::b7121016-a606-4e59-9b8c-d8cabdc242a8" providerId="AD" clId="Web-{CDF2A3AF-822F-3DDF-4B4C-D8D02046C2E6}" dt="2025-01-26T07:25:11.202" v="2"/>
        <pc:sldMkLst>
          <pc:docMk/>
          <pc:sldMk cId="3279244734" sldId="2869"/>
        </pc:sldMkLst>
      </pc:sldChg>
    </pc:docChg>
  </pc:docChgLst>
  <pc:docChgLst>
    <pc:chgData name="Jeremy Clifton" userId="S::wec@woodfordec.onmicrosoft.com::b7121016-a606-4e59-9b8c-d8cabdc242a8" providerId="AD" clId="Web-{A723EB37-7A43-8454-2FC0-BE5691E84CF0}"/>
    <pc:docChg chg="addSld modSld sldOrd">
      <pc:chgData name="Jeremy Clifton" userId="S::wec@woodfordec.onmicrosoft.com::b7121016-a606-4e59-9b8c-d8cabdc242a8" providerId="AD" clId="Web-{A723EB37-7A43-8454-2FC0-BE5691E84CF0}" dt="2025-01-23T20:32:30.271" v="12"/>
      <pc:docMkLst>
        <pc:docMk/>
      </pc:docMkLst>
      <pc:sldChg chg="addSp modSp">
        <pc:chgData name="Jeremy Clifton" userId="S::wec@woodfordec.onmicrosoft.com::b7121016-a606-4e59-9b8c-d8cabdc242a8" providerId="AD" clId="Web-{A723EB37-7A43-8454-2FC0-BE5691E84CF0}" dt="2025-01-23T20:31:41.223" v="11" actId="1076"/>
        <pc:sldMkLst>
          <pc:docMk/>
          <pc:sldMk cId="3329587322" sldId="2875"/>
        </pc:sldMkLst>
      </pc:sldChg>
      <pc:sldChg chg="add ord replId">
        <pc:chgData name="Jeremy Clifton" userId="S::wec@woodfordec.onmicrosoft.com::b7121016-a606-4e59-9b8c-d8cabdc242a8" providerId="AD" clId="Web-{A723EB37-7A43-8454-2FC0-BE5691E84CF0}" dt="2025-01-23T20:31:09.941" v="6"/>
        <pc:sldMkLst>
          <pc:docMk/>
          <pc:sldMk cId="1185832354" sldId="2880"/>
        </pc:sldMkLst>
      </pc:sldChg>
    </pc:docChg>
  </pc:docChgLst>
  <pc:docChgLst>
    <pc:chgData name="Jeremy Clifton" userId="S::wec@woodfordec.onmicrosoft.com::b7121016-a606-4e59-9b8c-d8cabdc242a8" providerId="AD" clId="Web-{749FABD4-BC50-21D5-072D-F0AB98C50D7E}"/>
    <pc:docChg chg="addSld delSld modSld sldOrd">
      <pc:chgData name="Jeremy Clifton" userId="S::wec@woodfordec.onmicrosoft.com::b7121016-a606-4e59-9b8c-d8cabdc242a8" providerId="AD" clId="Web-{749FABD4-BC50-21D5-072D-F0AB98C50D7E}" dt="2024-11-21T20:27:10.373" v="228"/>
      <pc:docMkLst>
        <pc:docMk/>
      </pc:docMkLst>
      <pc:sldChg chg="del">
        <pc:chgData name="Jeremy Clifton" userId="S::wec@woodfordec.onmicrosoft.com::b7121016-a606-4e59-9b8c-d8cabdc242a8" providerId="AD" clId="Web-{749FABD4-BC50-21D5-072D-F0AB98C50D7E}" dt="2024-11-21T15:40:59.570" v="9"/>
        <pc:sldMkLst>
          <pc:docMk/>
          <pc:sldMk cId="1772854528" sldId="2694"/>
        </pc:sldMkLst>
      </pc:sldChg>
      <pc:sldChg chg="del">
        <pc:chgData name="Jeremy Clifton" userId="S::wec@woodfordec.onmicrosoft.com::b7121016-a606-4e59-9b8c-d8cabdc242a8" providerId="AD" clId="Web-{749FABD4-BC50-21D5-072D-F0AB98C50D7E}" dt="2024-11-21T15:40:46.054" v="2"/>
        <pc:sldMkLst>
          <pc:docMk/>
          <pc:sldMk cId="3683738647" sldId="2702"/>
        </pc:sldMkLst>
      </pc:sldChg>
      <pc:sldChg chg="del">
        <pc:chgData name="Jeremy Clifton" userId="S::wec@woodfordec.onmicrosoft.com::b7121016-a606-4e59-9b8c-d8cabdc242a8" providerId="AD" clId="Web-{749FABD4-BC50-21D5-072D-F0AB98C50D7E}" dt="2024-11-21T15:40:46.960" v="3"/>
        <pc:sldMkLst>
          <pc:docMk/>
          <pc:sldMk cId="2963239696" sldId="2703"/>
        </pc:sldMkLst>
      </pc:sldChg>
      <pc:sldChg chg="del">
        <pc:chgData name="Jeremy Clifton" userId="S::wec@woodfordec.onmicrosoft.com::b7121016-a606-4e59-9b8c-d8cabdc242a8" providerId="AD" clId="Web-{749FABD4-BC50-21D5-072D-F0AB98C50D7E}" dt="2024-11-21T15:41:06.039" v="11"/>
        <pc:sldMkLst>
          <pc:docMk/>
          <pc:sldMk cId="3435773771" sldId="2704"/>
        </pc:sldMkLst>
      </pc:sldChg>
      <pc:sldChg chg="del">
        <pc:chgData name="Jeremy Clifton" userId="S::wec@woodfordec.onmicrosoft.com::b7121016-a606-4e59-9b8c-d8cabdc242a8" providerId="AD" clId="Web-{749FABD4-BC50-21D5-072D-F0AB98C50D7E}" dt="2024-11-21T15:41:10.117" v="13"/>
        <pc:sldMkLst>
          <pc:docMk/>
          <pc:sldMk cId="1805459024" sldId="2705"/>
        </pc:sldMkLst>
      </pc:sldChg>
      <pc:sldChg chg="del">
        <pc:chgData name="Jeremy Clifton" userId="S::wec@woodfordec.onmicrosoft.com::b7121016-a606-4e59-9b8c-d8cabdc242a8" providerId="AD" clId="Web-{749FABD4-BC50-21D5-072D-F0AB98C50D7E}" dt="2024-11-21T15:40:53.132" v="8"/>
        <pc:sldMkLst>
          <pc:docMk/>
          <pc:sldMk cId="3631717929" sldId="2707"/>
        </pc:sldMkLst>
      </pc:sldChg>
      <pc:sldChg chg="del">
        <pc:chgData name="Jeremy Clifton" userId="S::wec@woodfordec.onmicrosoft.com::b7121016-a606-4e59-9b8c-d8cabdc242a8" providerId="AD" clId="Web-{749FABD4-BC50-21D5-072D-F0AB98C50D7E}" dt="2024-11-21T15:41:04.023" v="10"/>
        <pc:sldMkLst>
          <pc:docMk/>
          <pc:sldMk cId="1303468534" sldId="2708"/>
        </pc:sldMkLst>
      </pc:sldChg>
      <pc:sldChg chg="del">
        <pc:chgData name="Jeremy Clifton" userId="S::wec@woodfordec.onmicrosoft.com::b7121016-a606-4e59-9b8c-d8cabdc242a8" providerId="AD" clId="Web-{749FABD4-BC50-21D5-072D-F0AB98C50D7E}" dt="2024-11-21T15:41:07.461" v="12"/>
        <pc:sldMkLst>
          <pc:docMk/>
          <pc:sldMk cId="912741240" sldId="2709"/>
        </pc:sldMkLst>
      </pc:sldChg>
      <pc:sldChg chg="del">
        <pc:chgData name="Jeremy Clifton" userId="S::wec@woodfordec.onmicrosoft.com::b7121016-a606-4e59-9b8c-d8cabdc242a8" providerId="AD" clId="Web-{749FABD4-BC50-21D5-072D-F0AB98C50D7E}" dt="2024-11-21T15:40:42.398" v="1"/>
        <pc:sldMkLst>
          <pc:docMk/>
          <pc:sldMk cId="3386534235" sldId="2710"/>
        </pc:sldMkLst>
      </pc:sldChg>
      <pc:sldChg chg="del">
        <pc:chgData name="Jeremy Clifton" userId="S::wec@woodfordec.onmicrosoft.com::b7121016-a606-4e59-9b8c-d8cabdc242a8" providerId="AD" clId="Web-{749FABD4-BC50-21D5-072D-F0AB98C50D7E}" dt="2024-11-21T15:40:50.898" v="6"/>
        <pc:sldMkLst>
          <pc:docMk/>
          <pc:sldMk cId="244358118" sldId="2711"/>
        </pc:sldMkLst>
      </pc:sldChg>
      <pc:sldChg chg="del">
        <pc:chgData name="Jeremy Clifton" userId="S::wec@woodfordec.onmicrosoft.com::b7121016-a606-4e59-9b8c-d8cabdc242a8" providerId="AD" clId="Web-{749FABD4-BC50-21D5-072D-F0AB98C50D7E}" dt="2024-11-21T15:40:49.945" v="4"/>
        <pc:sldMkLst>
          <pc:docMk/>
          <pc:sldMk cId="2343228179" sldId="2712"/>
        </pc:sldMkLst>
      </pc:sldChg>
      <pc:sldChg chg="del">
        <pc:chgData name="Jeremy Clifton" userId="S::wec@woodfordec.onmicrosoft.com::b7121016-a606-4e59-9b8c-d8cabdc242a8" providerId="AD" clId="Web-{749FABD4-BC50-21D5-072D-F0AB98C50D7E}" dt="2024-11-21T15:40:51.538" v="7"/>
        <pc:sldMkLst>
          <pc:docMk/>
          <pc:sldMk cId="2830226965" sldId="2713"/>
        </pc:sldMkLst>
      </pc:sldChg>
      <pc:sldChg chg="del">
        <pc:chgData name="Jeremy Clifton" userId="S::wec@woodfordec.onmicrosoft.com::b7121016-a606-4e59-9b8c-d8cabdc242a8" providerId="AD" clId="Web-{749FABD4-BC50-21D5-072D-F0AB98C50D7E}" dt="2024-11-21T15:40:39.663" v="0"/>
        <pc:sldMkLst>
          <pc:docMk/>
          <pc:sldMk cId="734870577" sldId="2715"/>
        </pc:sldMkLst>
      </pc:sldChg>
      <pc:sldChg chg="del">
        <pc:chgData name="Jeremy Clifton" userId="S::wec@woodfordec.onmicrosoft.com::b7121016-a606-4e59-9b8c-d8cabdc242a8" providerId="AD" clId="Web-{749FABD4-BC50-21D5-072D-F0AB98C50D7E}" dt="2024-11-21T15:40:50.882" v="5"/>
        <pc:sldMkLst>
          <pc:docMk/>
          <pc:sldMk cId="3621321072" sldId="2716"/>
        </pc:sldMkLst>
      </pc:sldChg>
      <pc:sldChg chg="addSp delSp modSp">
        <pc:chgData name="Jeremy Clifton" userId="S::wec@woodfordec.onmicrosoft.com::b7121016-a606-4e59-9b8c-d8cabdc242a8" providerId="AD" clId="Web-{749FABD4-BC50-21D5-072D-F0AB98C50D7E}" dt="2024-11-21T20:07:24.615" v="22" actId="14100"/>
        <pc:sldMkLst>
          <pc:docMk/>
          <pc:sldMk cId="591237326" sldId="2717"/>
        </pc:sldMkLst>
      </pc:sldChg>
      <pc:sldChg chg="addSp modSp">
        <pc:chgData name="Jeremy Clifton" userId="S::wec@woodfordec.onmicrosoft.com::b7121016-a606-4e59-9b8c-d8cabdc242a8" providerId="AD" clId="Web-{749FABD4-BC50-21D5-072D-F0AB98C50D7E}" dt="2024-11-21T20:12:39.007" v="149" actId="14100"/>
        <pc:sldMkLst>
          <pc:docMk/>
          <pc:sldMk cId="3013476221" sldId="2720"/>
        </pc:sldMkLst>
      </pc:sldChg>
      <pc:sldChg chg="add ord replId">
        <pc:chgData name="Jeremy Clifton" userId="S::wec@woodfordec.onmicrosoft.com::b7121016-a606-4e59-9b8c-d8cabdc242a8" providerId="AD" clId="Web-{749FABD4-BC50-21D5-072D-F0AB98C50D7E}" dt="2024-11-21T20:17:11.362" v="168"/>
        <pc:sldMkLst>
          <pc:docMk/>
          <pc:sldMk cId="2480693164" sldId="2742"/>
        </pc:sldMkLst>
      </pc:sldChg>
      <pc:sldChg chg="addSp modSp add ord replId">
        <pc:chgData name="Jeremy Clifton" userId="S::wec@woodfordec.onmicrosoft.com::b7121016-a606-4e59-9b8c-d8cabdc242a8" providerId="AD" clId="Web-{749FABD4-BC50-21D5-072D-F0AB98C50D7E}" dt="2024-11-21T20:18:02.645" v="200" actId="1076"/>
        <pc:sldMkLst>
          <pc:docMk/>
          <pc:sldMk cId="1584771903" sldId="2743"/>
        </pc:sldMkLst>
      </pc:sldChg>
      <pc:sldChg chg="addSp modSp add ord replId">
        <pc:chgData name="Jeremy Clifton" userId="S::wec@woodfordec.onmicrosoft.com::b7121016-a606-4e59-9b8c-d8cabdc242a8" providerId="AD" clId="Web-{749FABD4-BC50-21D5-072D-F0AB98C50D7E}" dt="2024-11-21T20:13:24.634" v="156" actId="1076"/>
        <pc:sldMkLst>
          <pc:docMk/>
          <pc:sldMk cId="3137219647" sldId="2744"/>
        </pc:sldMkLst>
      </pc:sldChg>
      <pc:sldChg chg="add ord replId">
        <pc:chgData name="Jeremy Clifton" userId="S::wec@woodfordec.onmicrosoft.com::b7121016-a606-4e59-9b8c-d8cabdc242a8" providerId="AD" clId="Web-{749FABD4-BC50-21D5-072D-F0AB98C50D7E}" dt="2024-11-21T20:14:01.042" v="158"/>
        <pc:sldMkLst>
          <pc:docMk/>
          <pc:sldMk cId="1191832593" sldId="2745"/>
        </pc:sldMkLst>
      </pc:sldChg>
      <pc:sldChg chg="addSp modSp add replId">
        <pc:chgData name="Jeremy Clifton" userId="S::wec@woodfordec.onmicrosoft.com::b7121016-a606-4e59-9b8c-d8cabdc242a8" providerId="AD" clId="Web-{749FABD4-BC50-21D5-072D-F0AB98C50D7E}" dt="2024-11-21T20:19:53.322" v="205" actId="1076"/>
        <pc:sldMkLst>
          <pc:docMk/>
          <pc:sldMk cId="3520817448" sldId="2746"/>
        </pc:sldMkLst>
      </pc:sldChg>
      <pc:sldChg chg="addSp modSp add replId">
        <pc:chgData name="Jeremy Clifton" userId="S::wec@woodfordec.onmicrosoft.com::b7121016-a606-4e59-9b8c-d8cabdc242a8" providerId="AD" clId="Web-{749FABD4-BC50-21D5-072D-F0AB98C50D7E}" dt="2024-11-21T20:26:24.730" v="227" actId="14100"/>
        <pc:sldMkLst>
          <pc:docMk/>
          <pc:sldMk cId="2709369066" sldId="2747"/>
        </pc:sldMkLst>
      </pc:sldChg>
      <pc:sldChg chg="addSp modSp add ord replId">
        <pc:chgData name="Jeremy Clifton" userId="S::wec@woodfordec.onmicrosoft.com::b7121016-a606-4e59-9b8c-d8cabdc242a8" providerId="AD" clId="Web-{749FABD4-BC50-21D5-072D-F0AB98C50D7E}" dt="2024-11-21T20:14:42.575" v="163" actId="1076"/>
        <pc:sldMkLst>
          <pc:docMk/>
          <pc:sldMk cId="2815559082" sldId="2748"/>
        </pc:sldMkLst>
      </pc:sldChg>
      <pc:sldChg chg="add del replId">
        <pc:chgData name="Jeremy Clifton" userId="S::wec@woodfordec.onmicrosoft.com::b7121016-a606-4e59-9b8c-d8cabdc242a8" providerId="AD" clId="Web-{749FABD4-BC50-21D5-072D-F0AB98C50D7E}" dt="2024-11-21T20:27:10.373" v="228"/>
        <pc:sldMkLst>
          <pc:docMk/>
          <pc:sldMk cId="357238229" sldId="2749"/>
        </pc:sldMkLst>
      </pc:sldChg>
      <pc:sldChg chg="addSp delSp modSp add ord replId">
        <pc:chgData name="Jeremy Clifton" userId="S::wec@woodfordec.onmicrosoft.com::b7121016-a606-4e59-9b8c-d8cabdc242a8" providerId="AD" clId="Web-{749FABD4-BC50-21D5-072D-F0AB98C50D7E}" dt="2024-11-21T20:24:48.506" v="220" actId="14100"/>
        <pc:sldMkLst>
          <pc:docMk/>
          <pc:sldMk cId="2657600038" sldId="2750"/>
        </pc:sldMkLst>
      </pc:sldChg>
      <pc:sldChg chg="add replId">
        <pc:chgData name="Jeremy Clifton" userId="S::wec@woodfordec.onmicrosoft.com::b7121016-a606-4e59-9b8c-d8cabdc242a8" providerId="AD" clId="Web-{749FABD4-BC50-21D5-072D-F0AB98C50D7E}" dt="2024-11-21T20:17:08.034" v="167"/>
        <pc:sldMkLst>
          <pc:docMk/>
          <pc:sldMk cId="2541874859" sldId="2751"/>
        </pc:sldMkLst>
      </pc:sldChg>
    </pc:docChg>
  </pc:docChgLst>
  <pc:docChgLst>
    <pc:chgData name="Jeremy Clifton" userId="S::wec@woodfordec.onmicrosoft.com::b7121016-a606-4e59-9b8c-d8cabdc242a8" providerId="AD" clId="Web-{2B052DC1-E2C2-7133-7F5E-48DE7BB518C5}"/>
    <pc:docChg chg="addSld delSld modSld sldOrd">
      <pc:chgData name="Jeremy Clifton" userId="S::wec@woodfordec.onmicrosoft.com::b7121016-a606-4e59-9b8c-d8cabdc242a8" providerId="AD" clId="Web-{2B052DC1-E2C2-7133-7F5E-48DE7BB518C5}" dt="2025-03-01T20:20:36.238" v="200"/>
      <pc:docMkLst>
        <pc:docMk/>
      </pc:docMkLst>
      <pc:sldChg chg="del">
        <pc:chgData name="Jeremy Clifton" userId="S::wec@woodfordec.onmicrosoft.com::b7121016-a606-4e59-9b8c-d8cabdc242a8" providerId="AD" clId="Web-{2B052DC1-E2C2-7133-7F5E-48DE7BB518C5}" dt="2025-03-01T18:37:10.869" v="190"/>
        <pc:sldMkLst>
          <pc:docMk/>
          <pc:sldMk cId="1094284358" sldId="2887"/>
        </pc:sldMkLst>
      </pc:sldChg>
      <pc:sldChg chg="del">
        <pc:chgData name="Jeremy Clifton" userId="S::wec@woodfordec.onmicrosoft.com::b7121016-a606-4e59-9b8c-d8cabdc242a8" providerId="AD" clId="Web-{2B052DC1-E2C2-7133-7F5E-48DE7BB518C5}" dt="2025-03-01T18:37:05.400" v="187"/>
        <pc:sldMkLst>
          <pc:docMk/>
          <pc:sldMk cId="2526659647" sldId="2969"/>
        </pc:sldMkLst>
      </pc:sldChg>
      <pc:sldChg chg="del">
        <pc:chgData name="Jeremy Clifton" userId="S::wec@woodfordec.onmicrosoft.com::b7121016-a606-4e59-9b8c-d8cabdc242a8" providerId="AD" clId="Web-{2B052DC1-E2C2-7133-7F5E-48DE7BB518C5}" dt="2025-03-01T18:37:07.650" v="188"/>
        <pc:sldMkLst>
          <pc:docMk/>
          <pc:sldMk cId="654652988" sldId="2981"/>
        </pc:sldMkLst>
      </pc:sldChg>
      <pc:sldChg chg="del">
        <pc:chgData name="Jeremy Clifton" userId="S::wec@woodfordec.onmicrosoft.com::b7121016-a606-4e59-9b8c-d8cabdc242a8" providerId="AD" clId="Web-{2B052DC1-E2C2-7133-7F5E-48DE7BB518C5}" dt="2025-03-01T18:37:02.916" v="185"/>
        <pc:sldMkLst>
          <pc:docMk/>
          <pc:sldMk cId="686830190" sldId="2987"/>
        </pc:sldMkLst>
      </pc:sldChg>
      <pc:sldChg chg="del">
        <pc:chgData name="Jeremy Clifton" userId="S::wec@woodfordec.onmicrosoft.com::b7121016-a606-4e59-9b8c-d8cabdc242a8" providerId="AD" clId="Web-{2B052DC1-E2C2-7133-7F5E-48DE7BB518C5}" dt="2025-03-01T18:37:04.962" v="186"/>
        <pc:sldMkLst>
          <pc:docMk/>
          <pc:sldMk cId="421122089" sldId="2990"/>
        </pc:sldMkLst>
      </pc:sldChg>
      <pc:sldChg chg="ord">
        <pc:chgData name="Jeremy Clifton" userId="S::wec@woodfordec.onmicrosoft.com::b7121016-a606-4e59-9b8c-d8cabdc242a8" providerId="AD" clId="Web-{2B052DC1-E2C2-7133-7F5E-48DE7BB518C5}" dt="2025-03-01T18:37:18.307" v="192"/>
        <pc:sldMkLst>
          <pc:docMk/>
          <pc:sldMk cId="3349657296" sldId="2998"/>
        </pc:sldMkLst>
      </pc:sldChg>
      <pc:sldChg chg="del">
        <pc:chgData name="Jeremy Clifton" userId="S::wec@woodfordec.onmicrosoft.com::b7121016-a606-4e59-9b8c-d8cabdc242a8" providerId="AD" clId="Web-{2B052DC1-E2C2-7133-7F5E-48DE7BB518C5}" dt="2025-03-01T18:37:14.932" v="191"/>
        <pc:sldMkLst>
          <pc:docMk/>
          <pc:sldMk cId="843683223" sldId="3000"/>
        </pc:sldMkLst>
      </pc:sldChg>
      <pc:sldChg chg="del">
        <pc:chgData name="Jeremy Clifton" userId="S::wec@woodfordec.onmicrosoft.com::b7121016-a606-4e59-9b8c-d8cabdc242a8" providerId="AD" clId="Web-{2B052DC1-E2C2-7133-7F5E-48DE7BB518C5}" dt="2025-03-01T18:37:09.103" v="189"/>
        <pc:sldMkLst>
          <pc:docMk/>
          <pc:sldMk cId="664494430" sldId="3003"/>
        </pc:sldMkLst>
      </pc:sldChg>
      <pc:sldChg chg="modSp">
        <pc:chgData name="Jeremy Clifton" userId="S::wec@woodfordec.onmicrosoft.com::b7121016-a606-4e59-9b8c-d8cabdc242a8" providerId="AD" clId="Web-{2B052DC1-E2C2-7133-7F5E-48DE7BB518C5}" dt="2025-03-01T16:06:11.119" v="4" actId="20577"/>
        <pc:sldMkLst>
          <pc:docMk/>
          <pc:sldMk cId="1911830400" sldId="3006"/>
        </pc:sldMkLst>
      </pc:sldChg>
      <pc:sldChg chg="addSp modSp">
        <pc:chgData name="Jeremy Clifton" userId="S::wec@woodfordec.onmicrosoft.com::b7121016-a606-4e59-9b8c-d8cabdc242a8" providerId="AD" clId="Web-{2B052DC1-E2C2-7133-7F5E-48DE7BB518C5}" dt="2025-03-01T18:45:23.556" v="197" actId="1076"/>
        <pc:sldMkLst>
          <pc:docMk/>
          <pc:sldMk cId="2547540392" sldId="3007"/>
        </pc:sldMkLst>
      </pc:sldChg>
      <pc:sldChg chg="modSp ord">
        <pc:chgData name="Jeremy Clifton" userId="S::wec@woodfordec.onmicrosoft.com::b7121016-a606-4e59-9b8c-d8cabdc242a8" providerId="AD" clId="Web-{2B052DC1-E2C2-7133-7F5E-48DE7BB518C5}" dt="2025-03-01T17:07:03.256" v="184" actId="20577"/>
        <pc:sldMkLst>
          <pc:docMk/>
          <pc:sldMk cId="2196410042" sldId="3008"/>
        </pc:sldMkLst>
      </pc:sldChg>
      <pc:sldChg chg="addSp delSp modSp">
        <pc:chgData name="Jeremy Clifton" userId="S::wec@woodfordec.onmicrosoft.com::b7121016-a606-4e59-9b8c-d8cabdc242a8" providerId="AD" clId="Web-{2B052DC1-E2C2-7133-7F5E-48DE7BB518C5}" dt="2025-03-01T17:02:36.064" v="181" actId="20577"/>
        <pc:sldMkLst>
          <pc:docMk/>
          <pc:sldMk cId="3315008650" sldId="3010"/>
        </pc:sldMkLst>
      </pc:sldChg>
      <pc:sldChg chg="modSp">
        <pc:chgData name="Jeremy Clifton" userId="S::wec@woodfordec.onmicrosoft.com::b7121016-a606-4e59-9b8c-d8cabdc242a8" providerId="AD" clId="Web-{2B052DC1-E2C2-7133-7F5E-48DE7BB518C5}" dt="2025-03-01T16:06:18.088" v="8" actId="20577"/>
        <pc:sldMkLst>
          <pc:docMk/>
          <pc:sldMk cId="3634067118" sldId="3011"/>
        </pc:sldMkLst>
      </pc:sldChg>
      <pc:sldChg chg="modSp">
        <pc:chgData name="Jeremy Clifton" userId="S::wec@woodfordec.onmicrosoft.com::b7121016-a606-4e59-9b8c-d8cabdc242a8" providerId="AD" clId="Web-{2B052DC1-E2C2-7133-7F5E-48DE7BB518C5}" dt="2025-03-01T16:06:23.619" v="16" actId="20577"/>
        <pc:sldMkLst>
          <pc:docMk/>
          <pc:sldMk cId="1065796999" sldId="3012"/>
        </pc:sldMkLst>
      </pc:sldChg>
      <pc:sldChg chg="modSp">
        <pc:chgData name="Jeremy Clifton" userId="S::wec@woodfordec.onmicrosoft.com::b7121016-a606-4e59-9b8c-d8cabdc242a8" providerId="AD" clId="Web-{2B052DC1-E2C2-7133-7F5E-48DE7BB518C5}" dt="2025-03-01T16:06:33.244" v="18" actId="20577"/>
        <pc:sldMkLst>
          <pc:docMk/>
          <pc:sldMk cId="3284544397" sldId="3014"/>
        </pc:sldMkLst>
      </pc:sldChg>
      <pc:sldChg chg="modSp">
        <pc:chgData name="Jeremy Clifton" userId="S::wec@woodfordec.onmicrosoft.com::b7121016-a606-4e59-9b8c-d8cabdc242a8" providerId="AD" clId="Web-{2B052DC1-E2C2-7133-7F5E-48DE7BB518C5}" dt="2025-03-01T16:06:47.588" v="21" actId="20577"/>
        <pc:sldMkLst>
          <pc:docMk/>
          <pc:sldMk cId="2111950334" sldId="3015"/>
        </pc:sldMkLst>
      </pc:sldChg>
      <pc:sldChg chg="add ord replId">
        <pc:chgData name="Jeremy Clifton" userId="S::wec@woodfordec.onmicrosoft.com::b7121016-a606-4e59-9b8c-d8cabdc242a8" providerId="AD" clId="Web-{2B052DC1-E2C2-7133-7F5E-48DE7BB518C5}" dt="2025-03-01T16:59:18.331" v="164"/>
        <pc:sldMkLst>
          <pc:docMk/>
          <pc:sldMk cId="3302799999" sldId="3021"/>
        </pc:sldMkLst>
      </pc:sldChg>
      <pc:sldChg chg="add del replId">
        <pc:chgData name="Jeremy Clifton" userId="S::wec@woodfordec.onmicrosoft.com::b7121016-a606-4e59-9b8c-d8cabdc242a8" providerId="AD" clId="Web-{2B052DC1-E2C2-7133-7F5E-48DE7BB518C5}" dt="2025-03-01T16:23:42.815" v="153"/>
        <pc:sldMkLst>
          <pc:docMk/>
          <pc:sldMk cId="400820222" sldId="3022"/>
        </pc:sldMkLst>
      </pc:sldChg>
      <pc:sldChg chg="add del replId">
        <pc:chgData name="Jeremy Clifton" userId="S::wec@woodfordec.onmicrosoft.com::b7121016-a606-4e59-9b8c-d8cabdc242a8" providerId="AD" clId="Web-{2B052DC1-E2C2-7133-7F5E-48DE7BB518C5}" dt="2025-03-01T16:22:57.625" v="107"/>
        <pc:sldMkLst>
          <pc:docMk/>
          <pc:sldMk cId="2660292339" sldId="3023"/>
        </pc:sldMkLst>
      </pc:sldChg>
      <pc:sldChg chg="modSp add replId">
        <pc:chgData name="Jeremy Clifton" userId="S::wec@woodfordec.onmicrosoft.com::b7121016-a606-4e59-9b8c-d8cabdc242a8" providerId="AD" clId="Web-{2B052DC1-E2C2-7133-7F5E-48DE7BB518C5}" dt="2025-03-01T16:36:01.213" v="157" actId="20577"/>
        <pc:sldMkLst>
          <pc:docMk/>
          <pc:sldMk cId="4185344536" sldId="3023"/>
        </pc:sldMkLst>
      </pc:sldChg>
      <pc:sldChg chg="add replId">
        <pc:chgData name="Jeremy Clifton" userId="S::wec@woodfordec.onmicrosoft.com::b7121016-a606-4e59-9b8c-d8cabdc242a8" providerId="AD" clId="Web-{2B052DC1-E2C2-7133-7F5E-48DE7BB518C5}" dt="2025-03-01T16:59:10.767" v="160"/>
        <pc:sldMkLst>
          <pc:docMk/>
          <pc:sldMk cId="3753516056" sldId="3024"/>
        </pc:sldMkLst>
      </pc:sldChg>
      <pc:sldChg chg="add ord replId">
        <pc:chgData name="Jeremy Clifton" userId="S::wec@woodfordec.onmicrosoft.com::b7121016-a606-4e59-9b8c-d8cabdc242a8" providerId="AD" clId="Web-{2B052DC1-E2C2-7133-7F5E-48DE7BB518C5}" dt="2025-03-01T16:59:22.753" v="165"/>
        <pc:sldMkLst>
          <pc:docMk/>
          <pc:sldMk cId="2927980357" sldId="3025"/>
        </pc:sldMkLst>
      </pc:sldChg>
      <pc:sldChg chg="addSp modSp add ord replId">
        <pc:chgData name="Jeremy Clifton" userId="S::wec@woodfordec.onmicrosoft.com::b7121016-a606-4e59-9b8c-d8cabdc242a8" providerId="AD" clId="Web-{2B052DC1-E2C2-7133-7F5E-48DE7BB518C5}" dt="2025-03-01T17:02:10.156" v="179" actId="1076"/>
        <pc:sldMkLst>
          <pc:docMk/>
          <pc:sldMk cId="3225951912" sldId="3026"/>
        </pc:sldMkLst>
      </pc:sldChg>
      <pc:sldChg chg="addSp delSp modSp add replId">
        <pc:chgData name="Jeremy Clifton" userId="S::wec@woodfordec.onmicrosoft.com::b7121016-a606-4e59-9b8c-d8cabdc242a8" providerId="AD" clId="Web-{2B052DC1-E2C2-7133-7F5E-48DE7BB518C5}" dt="2025-03-01T20:20:36.238" v="200"/>
        <pc:sldMkLst>
          <pc:docMk/>
          <pc:sldMk cId="892964264" sldId="3027"/>
        </pc:sldMkLst>
      </pc:sldChg>
      <pc:sldChg chg="add del replId">
        <pc:chgData name="Jeremy Clifton" userId="S::wec@woodfordec.onmicrosoft.com::b7121016-a606-4e59-9b8c-d8cabdc242a8" providerId="AD" clId="Web-{2B052DC1-E2C2-7133-7F5E-48DE7BB518C5}" dt="2025-03-01T17:01:32.403" v="170"/>
        <pc:sldMkLst>
          <pc:docMk/>
          <pc:sldMk cId="1659259308" sldId="3027"/>
        </pc:sldMkLst>
      </pc:sldChg>
    </pc:docChg>
  </pc:docChgLst>
  <pc:docChgLst>
    <pc:chgData name="Jeremy Clifton" userId="S::wec@woodfordec.onmicrosoft.com::b7121016-a606-4e59-9b8c-d8cabdc242a8" providerId="AD" clId="Web-{92AF9C30-888A-484B-FCA6-E789F7FB54B5}"/>
    <pc:docChg chg="addSld delSld modSld sldOrd">
      <pc:chgData name="Jeremy Clifton" userId="S::wec@woodfordec.onmicrosoft.com::b7121016-a606-4e59-9b8c-d8cabdc242a8" providerId="AD" clId="Web-{92AF9C30-888A-484B-FCA6-E789F7FB54B5}" dt="2025-02-12T23:25:07.790" v="603" actId="1076"/>
      <pc:docMkLst>
        <pc:docMk/>
      </pc:docMkLst>
      <pc:sldChg chg="del">
        <pc:chgData name="Jeremy Clifton" userId="S::wec@woodfordec.onmicrosoft.com::b7121016-a606-4e59-9b8c-d8cabdc242a8" providerId="AD" clId="Web-{92AF9C30-888A-484B-FCA6-E789F7FB54B5}" dt="2025-02-12T23:15:44.776" v="470"/>
        <pc:sldMkLst>
          <pc:docMk/>
          <pc:sldMk cId="3066459072" sldId="2956"/>
        </pc:sldMkLst>
      </pc:sldChg>
      <pc:sldChg chg="ord">
        <pc:chgData name="Jeremy Clifton" userId="S::wec@woodfordec.onmicrosoft.com::b7121016-a606-4e59-9b8c-d8cabdc242a8" providerId="AD" clId="Web-{92AF9C30-888A-484B-FCA6-E789F7FB54B5}" dt="2025-02-12T23:11:22.254" v="404"/>
        <pc:sldMkLst>
          <pc:docMk/>
          <pc:sldMk cId="726614340" sldId="2957"/>
        </pc:sldMkLst>
      </pc:sldChg>
      <pc:sldChg chg="add replId">
        <pc:chgData name="Jeremy Clifton" userId="S::wec@woodfordec.onmicrosoft.com::b7121016-a606-4e59-9b8c-d8cabdc242a8" providerId="AD" clId="Web-{92AF9C30-888A-484B-FCA6-E789F7FB54B5}" dt="2025-02-12T22:39:49.749" v="0"/>
        <pc:sldMkLst>
          <pc:docMk/>
          <pc:sldMk cId="2167377029" sldId="2963"/>
        </pc:sldMkLst>
      </pc:sldChg>
      <pc:sldChg chg="add replId">
        <pc:chgData name="Jeremy Clifton" userId="S::wec@woodfordec.onmicrosoft.com::b7121016-a606-4e59-9b8c-d8cabdc242a8" providerId="AD" clId="Web-{92AF9C30-888A-484B-FCA6-E789F7FB54B5}" dt="2025-02-12T22:39:49.780" v="1"/>
        <pc:sldMkLst>
          <pc:docMk/>
          <pc:sldMk cId="3514628572" sldId="2964"/>
        </pc:sldMkLst>
      </pc:sldChg>
      <pc:sldChg chg="add replId">
        <pc:chgData name="Jeremy Clifton" userId="S::wec@woodfordec.onmicrosoft.com::b7121016-a606-4e59-9b8c-d8cabdc242a8" providerId="AD" clId="Web-{92AF9C30-888A-484B-FCA6-E789F7FB54B5}" dt="2025-02-12T22:39:53.077" v="2"/>
        <pc:sldMkLst>
          <pc:docMk/>
          <pc:sldMk cId="2803201354" sldId="2965"/>
        </pc:sldMkLst>
      </pc:sldChg>
      <pc:sldChg chg="addSp modSp add replId">
        <pc:chgData name="Jeremy Clifton" userId="S::wec@woodfordec.onmicrosoft.com::b7121016-a606-4e59-9b8c-d8cabdc242a8" providerId="AD" clId="Web-{92AF9C30-888A-484B-FCA6-E789F7FB54B5}" dt="2025-02-12T23:05:25.433" v="326" actId="1076"/>
        <pc:sldMkLst>
          <pc:docMk/>
          <pc:sldMk cId="3417903416" sldId="2966"/>
        </pc:sldMkLst>
      </pc:sldChg>
      <pc:sldChg chg="addSp delSp modSp add del replId">
        <pc:chgData name="Jeremy Clifton" userId="S::wec@woodfordec.onmicrosoft.com::b7121016-a606-4e59-9b8c-d8cabdc242a8" providerId="AD" clId="Web-{92AF9C30-888A-484B-FCA6-E789F7FB54B5}" dt="2025-02-12T22:44:38.821" v="80"/>
        <pc:sldMkLst>
          <pc:docMk/>
          <pc:sldMk cId="1213988526" sldId="2967"/>
        </pc:sldMkLst>
      </pc:sldChg>
      <pc:sldChg chg="addSp delSp modSp add del replId">
        <pc:chgData name="Jeremy Clifton" userId="S::wec@woodfordec.onmicrosoft.com::b7121016-a606-4e59-9b8c-d8cabdc242a8" providerId="AD" clId="Web-{92AF9C30-888A-484B-FCA6-E789F7FB54B5}" dt="2025-02-12T22:45:38.104" v="98"/>
        <pc:sldMkLst>
          <pc:docMk/>
          <pc:sldMk cId="3781161297" sldId="2968"/>
        </pc:sldMkLst>
      </pc:sldChg>
      <pc:sldChg chg="addSp delSp modSp add replId">
        <pc:chgData name="Jeremy Clifton" userId="S::wec@woodfordec.onmicrosoft.com::b7121016-a606-4e59-9b8c-d8cabdc242a8" providerId="AD" clId="Web-{92AF9C30-888A-484B-FCA6-E789F7FB54B5}" dt="2025-02-12T22:45:15.150" v="91" actId="1076"/>
        <pc:sldMkLst>
          <pc:docMk/>
          <pc:sldMk cId="2526659647" sldId="2969"/>
        </pc:sldMkLst>
      </pc:sldChg>
      <pc:sldChg chg="delSp modSp add replId">
        <pc:chgData name="Jeremy Clifton" userId="S::wec@woodfordec.onmicrosoft.com::b7121016-a606-4e59-9b8c-d8cabdc242a8" providerId="AD" clId="Web-{92AF9C30-888A-484B-FCA6-E789F7FB54B5}" dt="2025-02-12T22:53:43.818" v="192" actId="1076"/>
        <pc:sldMkLst>
          <pc:docMk/>
          <pc:sldMk cId="2638760344" sldId="2970"/>
        </pc:sldMkLst>
      </pc:sldChg>
      <pc:sldChg chg="addSp delSp modSp add ord replId">
        <pc:chgData name="Jeremy Clifton" userId="S::wec@woodfordec.onmicrosoft.com::b7121016-a606-4e59-9b8c-d8cabdc242a8" providerId="AD" clId="Web-{92AF9C30-888A-484B-FCA6-E789F7FB54B5}" dt="2025-02-12T23:23:46.725" v="588" actId="1076"/>
        <pc:sldMkLst>
          <pc:docMk/>
          <pc:sldMk cId="666817792" sldId="2971"/>
        </pc:sldMkLst>
      </pc:sldChg>
      <pc:sldChg chg="addSp delSp modSp add replId">
        <pc:chgData name="Jeremy Clifton" userId="S::wec@woodfordec.onmicrosoft.com::b7121016-a606-4e59-9b8c-d8cabdc242a8" providerId="AD" clId="Web-{92AF9C30-888A-484B-FCA6-E789F7FB54B5}" dt="2025-02-12T22:54:00.959" v="198" actId="1076"/>
        <pc:sldMkLst>
          <pc:docMk/>
          <pc:sldMk cId="1578784832" sldId="2972"/>
        </pc:sldMkLst>
      </pc:sldChg>
      <pc:sldChg chg="addSp delSp modSp add ord replId">
        <pc:chgData name="Jeremy Clifton" userId="S::wec@woodfordec.onmicrosoft.com::b7121016-a606-4e59-9b8c-d8cabdc242a8" providerId="AD" clId="Web-{92AF9C30-888A-484B-FCA6-E789F7FB54B5}" dt="2025-02-12T23:23:53.272" v="590" actId="1076"/>
        <pc:sldMkLst>
          <pc:docMk/>
          <pc:sldMk cId="752999023" sldId="2973"/>
        </pc:sldMkLst>
      </pc:sldChg>
      <pc:sldChg chg="addSp delSp modSp add replId">
        <pc:chgData name="Jeremy Clifton" userId="S::wec@woodfordec.onmicrosoft.com::b7121016-a606-4e59-9b8c-d8cabdc242a8" providerId="AD" clId="Web-{92AF9C30-888A-484B-FCA6-E789F7FB54B5}" dt="2025-02-12T22:48:31.686" v="156" actId="1076"/>
        <pc:sldMkLst>
          <pc:docMk/>
          <pc:sldMk cId="1611189327" sldId="2974"/>
        </pc:sldMkLst>
      </pc:sldChg>
      <pc:sldChg chg="addSp delSp modSp add replId">
        <pc:chgData name="Jeremy Clifton" userId="S::wec@woodfordec.onmicrosoft.com::b7121016-a606-4e59-9b8c-d8cabdc242a8" providerId="AD" clId="Web-{92AF9C30-888A-484B-FCA6-E789F7FB54B5}" dt="2025-02-12T22:54:55.804" v="211" actId="1076"/>
        <pc:sldMkLst>
          <pc:docMk/>
          <pc:sldMk cId="4085650876" sldId="2975"/>
        </pc:sldMkLst>
      </pc:sldChg>
      <pc:sldChg chg="addSp delSp modSp add replId">
        <pc:chgData name="Jeremy Clifton" userId="S::wec@woodfordec.onmicrosoft.com::b7121016-a606-4e59-9b8c-d8cabdc242a8" providerId="AD" clId="Web-{92AF9C30-888A-484B-FCA6-E789F7FB54B5}" dt="2025-02-12T22:55:27.529" v="222" actId="1076"/>
        <pc:sldMkLst>
          <pc:docMk/>
          <pc:sldMk cId="1065088859" sldId="2976"/>
        </pc:sldMkLst>
      </pc:sldChg>
      <pc:sldChg chg="addSp delSp modSp add ord replId">
        <pc:chgData name="Jeremy Clifton" userId="S::wec@woodfordec.onmicrosoft.com::b7121016-a606-4e59-9b8c-d8cabdc242a8" providerId="AD" clId="Web-{92AF9C30-888A-484B-FCA6-E789F7FB54B5}" dt="2025-02-12T22:55:34.951" v="223" actId="14100"/>
        <pc:sldMkLst>
          <pc:docMk/>
          <pc:sldMk cId="1391826185" sldId="2977"/>
        </pc:sldMkLst>
      </pc:sldChg>
      <pc:sldChg chg="addSp delSp modSp add replId">
        <pc:chgData name="Jeremy Clifton" userId="S::wec@woodfordec.onmicrosoft.com::b7121016-a606-4e59-9b8c-d8cabdc242a8" providerId="AD" clId="Web-{92AF9C30-888A-484B-FCA6-E789F7FB54B5}" dt="2025-02-12T22:57:55.298" v="235" actId="1076"/>
        <pc:sldMkLst>
          <pc:docMk/>
          <pc:sldMk cId="3491031947" sldId="2978"/>
        </pc:sldMkLst>
      </pc:sldChg>
      <pc:sldChg chg="delSp modSp add ord replId">
        <pc:chgData name="Jeremy Clifton" userId="S::wec@woodfordec.onmicrosoft.com::b7121016-a606-4e59-9b8c-d8cabdc242a8" providerId="AD" clId="Web-{92AF9C30-888A-484B-FCA6-E789F7FB54B5}" dt="2025-02-12T23:09:45.423" v="354" actId="20577"/>
        <pc:sldMkLst>
          <pc:docMk/>
          <pc:sldMk cId="414856404" sldId="2979"/>
        </pc:sldMkLst>
      </pc:sldChg>
      <pc:sldChg chg="modSp add replId">
        <pc:chgData name="Jeremy Clifton" userId="S::wec@woodfordec.onmicrosoft.com::b7121016-a606-4e59-9b8c-d8cabdc242a8" providerId="AD" clId="Web-{92AF9C30-888A-484B-FCA6-E789F7FB54B5}" dt="2025-02-12T23:01:14.803" v="321" actId="20577"/>
        <pc:sldMkLst>
          <pc:docMk/>
          <pc:sldMk cId="3288540011" sldId="2980"/>
        </pc:sldMkLst>
      </pc:sldChg>
      <pc:sldChg chg="add replId">
        <pc:chgData name="Jeremy Clifton" userId="S::wec@woodfordec.onmicrosoft.com::b7121016-a606-4e59-9b8c-d8cabdc242a8" providerId="AD" clId="Web-{92AF9C30-888A-484B-FCA6-E789F7FB54B5}" dt="2025-02-12T23:08:31.750" v="327"/>
        <pc:sldMkLst>
          <pc:docMk/>
          <pc:sldMk cId="654652988" sldId="2981"/>
        </pc:sldMkLst>
      </pc:sldChg>
      <pc:sldChg chg="addSp modSp add ord replId">
        <pc:chgData name="Jeremy Clifton" userId="S::wec@woodfordec.onmicrosoft.com::b7121016-a606-4e59-9b8c-d8cabdc242a8" providerId="AD" clId="Web-{92AF9C30-888A-484B-FCA6-E789F7FB54B5}" dt="2025-02-12T23:12:34.568" v="418" actId="1076"/>
        <pc:sldMkLst>
          <pc:docMk/>
          <pc:sldMk cId="2109190504" sldId="2982"/>
        </pc:sldMkLst>
      </pc:sldChg>
      <pc:sldChg chg="add ord replId">
        <pc:chgData name="Jeremy Clifton" userId="S::wec@woodfordec.onmicrosoft.com::b7121016-a606-4e59-9b8c-d8cabdc242a8" providerId="AD" clId="Web-{92AF9C30-888A-484B-FCA6-E789F7FB54B5}" dt="2025-02-12T23:11:08.144" v="399"/>
        <pc:sldMkLst>
          <pc:docMk/>
          <pc:sldMk cId="4234007431" sldId="2983"/>
        </pc:sldMkLst>
      </pc:sldChg>
      <pc:sldChg chg="addSp modSp add ord replId">
        <pc:chgData name="Jeremy Clifton" userId="S::wec@woodfordec.onmicrosoft.com::b7121016-a606-4e59-9b8c-d8cabdc242a8" providerId="AD" clId="Web-{92AF9C30-888A-484B-FCA6-E789F7FB54B5}" dt="2025-02-12T23:15:41.073" v="469" actId="20577"/>
        <pc:sldMkLst>
          <pc:docMk/>
          <pc:sldMk cId="3613037891" sldId="2984"/>
        </pc:sldMkLst>
      </pc:sldChg>
      <pc:sldChg chg="add ord replId">
        <pc:chgData name="Jeremy Clifton" userId="S::wec@woodfordec.onmicrosoft.com::b7121016-a606-4e59-9b8c-d8cabdc242a8" providerId="AD" clId="Web-{92AF9C30-888A-484B-FCA6-E789F7FB54B5}" dt="2025-02-12T23:11:19.910" v="403"/>
        <pc:sldMkLst>
          <pc:docMk/>
          <pc:sldMk cId="3953013340" sldId="2985"/>
        </pc:sldMkLst>
      </pc:sldChg>
      <pc:sldChg chg="add ord replId">
        <pc:chgData name="Jeremy Clifton" userId="S::wec@woodfordec.onmicrosoft.com::b7121016-a606-4e59-9b8c-d8cabdc242a8" providerId="AD" clId="Web-{92AF9C30-888A-484B-FCA6-E789F7FB54B5}" dt="2025-02-12T23:11:26.504" v="406"/>
        <pc:sldMkLst>
          <pc:docMk/>
          <pc:sldMk cId="1826631595" sldId="2986"/>
        </pc:sldMkLst>
      </pc:sldChg>
      <pc:sldChg chg="modSp add ord replId">
        <pc:chgData name="Jeremy Clifton" userId="S::wec@woodfordec.onmicrosoft.com::b7121016-a606-4e59-9b8c-d8cabdc242a8" providerId="AD" clId="Web-{92AF9C30-888A-484B-FCA6-E789F7FB54B5}" dt="2025-02-12T23:15:27.744" v="464" actId="20577"/>
        <pc:sldMkLst>
          <pc:docMk/>
          <pc:sldMk cId="686830190" sldId="2987"/>
        </pc:sldMkLst>
      </pc:sldChg>
      <pc:sldChg chg="modSp add ord replId">
        <pc:chgData name="Jeremy Clifton" userId="S::wec@woodfordec.onmicrosoft.com::b7121016-a606-4e59-9b8c-d8cabdc242a8" providerId="AD" clId="Web-{92AF9C30-888A-484B-FCA6-E789F7FB54B5}" dt="2025-02-12T23:18:16.717" v="536" actId="20577"/>
        <pc:sldMkLst>
          <pc:docMk/>
          <pc:sldMk cId="2921974420" sldId="2988"/>
        </pc:sldMkLst>
      </pc:sldChg>
      <pc:sldChg chg="add ord replId">
        <pc:chgData name="Jeremy Clifton" userId="S::wec@woodfordec.onmicrosoft.com::b7121016-a606-4e59-9b8c-d8cabdc242a8" providerId="AD" clId="Web-{92AF9C30-888A-484B-FCA6-E789F7FB54B5}" dt="2025-02-12T23:16:17.620" v="474"/>
        <pc:sldMkLst>
          <pc:docMk/>
          <pc:sldMk cId="697632603" sldId="2989"/>
        </pc:sldMkLst>
      </pc:sldChg>
      <pc:sldChg chg="modSp add ord replId">
        <pc:chgData name="Jeremy Clifton" userId="S::wec@woodfordec.onmicrosoft.com::b7121016-a606-4e59-9b8c-d8cabdc242a8" providerId="AD" clId="Web-{92AF9C30-888A-484B-FCA6-E789F7FB54B5}" dt="2025-02-12T23:18:49.468" v="553" actId="20577"/>
        <pc:sldMkLst>
          <pc:docMk/>
          <pc:sldMk cId="421122089" sldId="2990"/>
        </pc:sldMkLst>
      </pc:sldChg>
      <pc:sldChg chg="modSp add replId">
        <pc:chgData name="Jeremy Clifton" userId="S::wec@woodfordec.onmicrosoft.com::b7121016-a606-4e59-9b8c-d8cabdc242a8" providerId="AD" clId="Web-{92AF9C30-888A-484B-FCA6-E789F7FB54B5}" dt="2025-02-12T23:18:34.280" v="550" actId="20577"/>
        <pc:sldMkLst>
          <pc:docMk/>
          <pc:sldMk cId="2063222631" sldId="2991"/>
        </pc:sldMkLst>
      </pc:sldChg>
      <pc:sldChg chg="addSp delSp modSp add ord replId">
        <pc:chgData name="Jeremy Clifton" userId="S::wec@woodfordec.onmicrosoft.com::b7121016-a606-4e59-9b8c-d8cabdc242a8" providerId="AD" clId="Web-{92AF9C30-888A-484B-FCA6-E789F7FB54B5}" dt="2025-02-12T23:23:59.991" v="591" actId="1076"/>
        <pc:sldMkLst>
          <pc:docMk/>
          <pc:sldMk cId="2514644583" sldId="2992"/>
        </pc:sldMkLst>
      </pc:sldChg>
      <pc:sldChg chg="addSp delSp modSp add replId">
        <pc:chgData name="Jeremy Clifton" userId="S::wec@woodfordec.onmicrosoft.com::b7121016-a606-4e59-9b8c-d8cabdc242a8" providerId="AD" clId="Web-{92AF9C30-888A-484B-FCA6-E789F7FB54B5}" dt="2025-02-12T23:25:07.790" v="603" actId="1076"/>
        <pc:sldMkLst>
          <pc:docMk/>
          <pc:sldMk cId="285896518" sldId="2993"/>
        </pc:sldMkLst>
      </pc:sldChg>
    </pc:docChg>
  </pc:docChgLst>
  <pc:docChgLst>
    <pc:chgData name="Jeremy Clifton" userId="S::wec@woodfordec.onmicrosoft.com::b7121016-a606-4e59-9b8c-d8cabdc242a8" providerId="AD" clId="Web-{510C8AEE-576B-608D-5BE1-E96BBD6A95AA}"/>
    <pc:docChg chg="addSld delSld modSld sldOrd">
      <pc:chgData name="Jeremy Clifton" userId="S::wec@woodfordec.onmicrosoft.com::b7121016-a606-4e59-9b8c-d8cabdc242a8" providerId="AD" clId="Web-{510C8AEE-576B-608D-5BE1-E96BBD6A95AA}" dt="2025-03-01T21:53:05.598" v="547" actId="20577"/>
      <pc:docMkLst>
        <pc:docMk/>
      </pc:docMkLst>
      <pc:sldChg chg="addSp modSp">
        <pc:chgData name="Jeremy Clifton" userId="S::wec@woodfordec.onmicrosoft.com::b7121016-a606-4e59-9b8c-d8cabdc242a8" providerId="AD" clId="Web-{510C8AEE-576B-608D-5BE1-E96BBD6A95AA}" dt="2025-03-01T21:32:29.823" v="438" actId="1076"/>
        <pc:sldMkLst>
          <pc:docMk/>
          <pc:sldMk cId="3509338145" sldId="2954"/>
        </pc:sldMkLst>
      </pc:sldChg>
      <pc:sldChg chg="del">
        <pc:chgData name="Jeremy Clifton" userId="S::wec@woodfordec.onmicrosoft.com::b7121016-a606-4e59-9b8c-d8cabdc242a8" providerId="AD" clId="Web-{510C8AEE-576B-608D-5BE1-E96BBD6A95AA}" dt="2025-03-01T20:45:11.998" v="0"/>
        <pc:sldMkLst>
          <pc:docMk/>
          <pc:sldMk cId="3953013340" sldId="2985"/>
        </pc:sldMkLst>
      </pc:sldChg>
      <pc:sldChg chg="addSp modSp">
        <pc:chgData name="Jeremy Clifton" userId="S::wec@woodfordec.onmicrosoft.com::b7121016-a606-4e59-9b8c-d8cabdc242a8" providerId="AD" clId="Web-{510C8AEE-576B-608D-5BE1-E96BBD6A95AA}" dt="2025-03-01T20:50:32.787" v="170" actId="20577"/>
        <pc:sldMkLst>
          <pc:docMk/>
          <pc:sldMk cId="697632603" sldId="2989"/>
        </pc:sldMkLst>
      </pc:sldChg>
      <pc:sldChg chg="addSp modSp ord">
        <pc:chgData name="Jeremy Clifton" userId="S::wec@woodfordec.onmicrosoft.com::b7121016-a606-4e59-9b8c-d8cabdc242a8" providerId="AD" clId="Web-{510C8AEE-576B-608D-5BE1-E96BBD6A95AA}" dt="2025-03-01T21:37:30.341" v="486" actId="20577"/>
        <pc:sldMkLst>
          <pc:docMk/>
          <pc:sldMk cId="3349657296" sldId="2998"/>
        </pc:sldMkLst>
      </pc:sldChg>
      <pc:sldChg chg="addSp delSp modSp">
        <pc:chgData name="Jeremy Clifton" userId="S::wec@woodfordec.onmicrosoft.com::b7121016-a606-4e59-9b8c-d8cabdc242a8" providerId="AD" clId="Web-{510C8AEE-576B-608D-5BE1-E96BBD6A95AA}" dt="2025-03-01T21:32:21.526" v="435" actId="1076"/>
        <pc:sldMkLst>
          <pc:docMk/>
          <pc:sldMk cId="1180374805" sldId="3028"/>
        </pc:sldMkLst>
      </pc:sldChg>
      <pc:sldChg chg="modSp add replId">
        <pc:chgData name="Jeremy Clifton" userId="S::wec@woodfordec.onmicrosoft.com::b7121016-a606-4e59-9b8c-d8cabdc242a8" providerId="AD" clId="Web-{510C8AEE-576B-608D-5BE1-E96BBD6A95AA}" dt="2025-03-01T20:48:42.737" v="135" actId="20577"/>
        <pc:sldMkLst>
          <pc:docMk/>
          <pc:sldMk cId="1123647120" sldId="3029"/>
        </pc:sldMkLst>
      </pc:sldChg>
      <pc:sldChg chg="add replId">
        <pc:chgData name="Jeremy Clifton" userId="S::wec@woodfordec.onmicrosoft.com::b7121016-a606-4e59-9b8c-d8cabdc242a8" providerId="AD" clId="Web-{510C8AEE-576B-608D-5BE1-E96BBD6A95AA}" dt="2025-03-01T20:48:55.410" v="136"/>
        <pc:sldMkLst>
          <pc:docMk/>
          <pc:sldMk cId="2565307171" sldId="3030"/>
        </pc:sldMkLst>
      </pc:sldChg>
      <pc:sldChg chg="add del replId">
        <pc:chgData name="Jeremy Clifton" userId="S::wec@woodfordec.onmicrosoft.com::b7121016-a606-4e59-9b8c-d8cabdc242a8" providerId="AD" clId="Web-{510C8AEE-576B-608D-5BE1-E96BBD6A95AA}" dt="2025-03-01T21:05:22.891" v="252"/>
        <pc:sldMkLst>
          <pc:docMk/>
          <pc:sldMk cId="317144064" sldId="3031"/>
        </pc:sldMkLst>
      </pc:sldChg>
      <pc:sldChg chg="delSp modSp add del replId">
        <pc:chgData name="Jeremy Clifton" userId="S::wec@woodfordec.onmicrosoft.com::b7121016-a606-4e59-9b8c-d8cabdc242a8" providerId="AD" clId="Web-{510C8AEE-576B-608D-5BE1-E96BBD6A95AA}" dt="2025-03-01T21:10:32.045" v="316"/>
        <pc:sldMkLst>
          <pc:docMk/>
          <pc:sldMk cId="1383559652" sldId="3031"/>
        </pc:sldMkLst>
      </pc:sldChg>
      <pc:sldChg chg="modSp add replId">
        <pc:chgData name="Jeremy Clifton" userId="S::wec@woodfordec.onmicrosoft.com::b7121016-a606-4e59-9b8c-d8cabdc242a8" providerId="AD" clId="Web-{510C8AEE-576B-608D-5BE1-E96BBD6A95AA}" dt="2025-03-01T21:37:43.716" v="490" actId="20577"/>
        <pc:sldMkLst>
          <pc:docMk/>
          <pc:sldMk cId="410265473" sldId="3032"/>
        </pc:sldMkLst>
      </pc:sldChg>
      <pc:sldChg chg="modSp add replId">
        <pc:chgData name="Jeremy Clifton" userId="S::wec@woodfordec.onmicrosoft.com::b7121016-a606-4e59-9b8c-d8cabdc242a8" providerId="AD" clId="Web-{510C8AEE-576B-608D-5BE1-E96BBD6A95AA}" dt="2025-03-01T21:38:00.389" v="498" actId="20577"/>
        <pc:sldMkLst>
          <pc:docMk/>
          <pc:sldMk cId="3458055326" sldId="3033"/>
        </pc:sldMkLst>
      </pc:sldChg>
      <pc:sldChg chg="modSp add ord replId">
        <pc:chgData name="Jeremy Clifton" userId="S::wec@woodfordec.onmicrosoft.com::b7121016-a606-4e59-9b8c-d8cabdc242a8" providerId="AD" clId="Web-{510C8AEE-576B-608D-5BE1-E96BBD6A95AA}" dt="2025-03-01T21:37:51.967" v="494" actId="20577"/>
        <pc:sldMkLst>
          <pc:docMk/>
          <pc:sldMk cId="2143909221" sldId="3034"/>
        </pc:sldMkLst>
      </pc:sldChg>
      <pc:sldChg chg="delSp modSp add ord replId">
        <pc:chgData name="Jeremy Clifton" userId="S::wec@woodfordec.onmicrosoft.com::b7121016-a606-4e59-9b8c-d8cabdc242a8" providerId="AD" clId="Web-{510C8AEE-576B-608D-5BE1-E96BBD6A95AA}" dt="2025-03-01T21:36:15.058" v="483" actId="20577"/>
        <pc:sldMkLst>
          <pc:docMk/>
          <pc:sldMk cId="3299187829" sldId="3035"/>
        </pc:sldMkLst>
      </pc:sldChg>
      <pc:sldChg chg="delSp modSp add ord replId">
        <pc:chgData name="Jeremy Clifton" userId="S::wec@woodfordec.onmicrosoft.com::b7121016-a606-4e59-9b8c-d8cabdc242a8" providerId="AD" clId="Web-{510C8AEE-576B-608D-5BE1-E96BBD6A95AA}" dt="2025-03-01T21:53:05.598" v="547" actId="20577"/>
        <pc:sldMkLst>
          <pc:docMk/>
          <pc:sldMk cId="3566703572" sldId="3036"/>
        </pc:sldMkLst>
      </pc:sldChg>
    </pc:docChg>
  </pc:docChgLst>
  <pc:docChgLst>
    <pc:chgData name="Jeremy Clifton" userId="S::wec@woodfordec.onmicrosoft.com::b7121016-a606-4e59-9b8c-d8cabdc242a8" providerId="AD" clId="Web-{D8812127-01DB-C8E5-FE03-FF39FBFCD107}"/>
    <pc:docChg chg="addSld delSld modSld sldOrd">
      <pc:chgData name="Jeremy Clifton" userId="S::wec@woodfordec.onmicrosoft.com::b7121016-a606-4e59-9b8c-d8cabdc242a8" providerId="AD" clId="Web-{D8812127-01DB-C8E5-FE03-FF39FBFCD107}" dt="2025-01-23T20:13:35.169" v="296" actId="1076"/>
      <pc:docMkLst>
        <pc:docMk/>
      </pc:docMkLst>
      <pc:sldChg chg="modSp ord">
        <pc:chgData name="Jeremy Clifton" userId="S::wec@woodfordec.onmicrosoft.com::b7121016-a606-4e59-9b8c-d8cabdc242a8" providerId="AD" clId="Web-{D8812127-01DB-C8E5-FE03-FF39FBFCD107}" dt="2025-01-23T19:55:39.409" v="96" actId="20577"/>
        <pc:sldMkLst>
          <pc:docMk/>
          <pc:sldMk cId="251116125" sldId="2574"/>
        </pc:sldMkLst>
      </pc:sldChg>
      <pc:sldChg chg="delSp">
        <pc:chgData name="Jeremy Clifton" userId="S::wec@woodfordec.onmicrosoft.com::b7121016-a606-4e59-9b8c-d8cabdc242a8" providerId="AD" clId="Web-{D8812127-01DB-C8E5-FE03-FF39FBFCD107}" dt="2025-01-23T19:50:58.501" v="1"/>
        <pc:sldMkLst>
          <pc:docMk/>
          <pc:sldMk cId="2117799377" sldId="2769"/>
        </pc:sldMkLst>
      </pc:sldChg>
      <pc:sldChg chg="addSp delSp modSp">
        <pc:chgData name="Jeremy Clifton" userId="S::wec@woodfordec.onmicrosoft.com::b7121016-a606-4e59-9b8c-d8cabdc242a8" providerId="AD" clId="Web-{D8812127-01DB-C8E5-FE03-FF39FBFCD107}" dt="2025-01-23T20:05:23.494" v="160" actId="14100"/>
        <pc:sldMkLst>
          <pc:docMk/>
          <pc:sldMk cId="1842895035" sldId="2832"/>
        </pc:sldMkLst>
      </pc:sldChg>
      <pc:sldChg chg="del">
        <pc:chgData name="Jeremy Clifton" userId="S::wec@woodfordec.onmicrosoft.com::b7121016-a606-4e59-9b8c-d8cabdc242a8" providerId="AD" clId="Web-{D8812127-01DB-C8E5-FE03-FF39FBFCD107}" dt="2025-01-23T19:51:21.158" v="11"/>
        <pc:sldMkLst>
          <pc:docMk/>
          <pc:sldMk cId="187267021" sldId="2843"/>
        </pc:sldMkLst>
      </pc:sldChg>
      <pc:sldChg chg="addSp modSp del">
        <pc:chgData name="Jeremy Clifton" userId="S::wec@woodfordec.onmicrosoft.com::b7121016-a606-4e59-9b8c-d8cabdc242a8" providerId="AD" clId="Web-{D8812127-01DB-C8E5-FE03-FF39FBFCD107}" dt="2025-01-23T19:53:26.726" v="28"/>
        <pc:sldMkLst>
          <pc:docMk/>
          <pc:sldMk cId="190805813" sldId="2844"/>
        </pc:sldMkLst>
      </pc:sldChg>
      <pc:sldChg chg="del">
        <pc:chgData name="Jeremy Clifton" userId="S::wec@woodfordec.onmicrosoft.com::b7121016-a606-4e59-9b8c-d8cabdc242a8" providerId="AD" clId="Web-{D8812127-01DB-C8E5-FE03-FF39FBFCD107}" dt="2025-01-23T19:50:56.548" v="0"/>
        <pc:sldMkLst>
          <pc:docMk/>
          <pc:sldMk cId="2455439594" sldId="2845"/>
        </pc:sldMkLst>
      </pc:sldChg>
      <pc:sldChg chg="del">
        <pc:chgData name="Jeremy Clifton" userId="S::wec@woodfordec.onmicrosoft.com::b7121016-a606-4e59-9b8c-d8cabdc242a8" providerId="AD" clId="Web-{D8812127-01DB-C8E5-FE03-FF39FBFCD107}" dt="2025-01-23T19:51:01.283" v="2"/>
        <pc:sldMkLst>
          <pc:docMk/>
          <pc:sldMk cId="1509592081" sldId="2846"/>
        </pc:sldMkLst>
      </pc:sldChg>
      <pc:sldChg chg="del">
        <pc:chgData name="Jeremy Clifton" userId="S::wec@woodfordec.onmicrosoft.com::b7121016-a606-4e59-9b8c-d8cabdc242a8" providerId="AD" clId="Web-{D8812127-01DB-C8E5-FE03-FF39FBFCD107}" dt="2025-01-23T19:51:01.783" v="3"/>
        <pc:sldMkLst>
          <pc:docMk/>
          <pc:sldMk cId="1525542094" sldId="2847"/>
        </pc:sldMkLst>
      </pc:sldChg>
      <pc:sldChg chg="del">
        <pc:chgData name="Jeremy Clifton" userId="S::wec@woodfordec.onmicrosoft.com::b7121016-a606-4e59-9b8c-d8cabdc242a8" providerId="AD" clId="Web-{D8812127-01DB-C8E5-FE03-FF39FBFCD107}" dt="2025-01-23T19:51:04.830" v="6"/>
        <pc:sldMkLst>
          <pc:docMk/>
          <pc:sldMk cId="3653132617" sldId="2848"/>
        </pc:sldMkLst>
      </pc:sldChg>
      <pc:sldChg chg="del">
        <pc:chgData name="Jeremy Clifton" userId="S::wec@woodfordec.onmicrosoft.com::b7121016-a606-4e59-9b8c-d8cabdc242a8" providerId="AD" clId="Web-{D8812127-01DB-C8E5-FE03-FF39FBFCD107}" dt="2025-01-23T19:51:07.267" v="7"/>
        <pc:sldMkLst>
          <pc:docMk/>
          <pc:sldMk cId="1395094495" sldId="2849"/>
        </pc:sldMkLst>
      </pc:sldChg>
      <pc:sldChg chg="del">
        <pc:chgData name="Jeremy Clifton" userId="S::wec@woodfordec.onmicrosoft.com::b7121016-a606-4e59-9b8c-d8cabdc242a8" providerId="AD" clId="Web-{D8812127-01DB-C8E5-FE03-FF39FBFCD107}" dt="2025-01-23T19:51:03.080" v="4"/>
        <pc:sldMkLst>
          <pc:docMk/>
          <pc:sldMk cId="1471491706" sldId="2850"/>
        </pc:sldMkLst>
      </pc:sldChg>
      <pc:sldChg chg="del">
        <pc:chgData name="Jeremy Clifton" userId="S::wec@woodfordec.onmicrosoft.com::b7121016-a606-4e59-9b8c-d8cabdc242a8" providerId="AD" clId="Web-{D8812127-01DB-C8E5-FE03-FF39FBFCD107}" dt="2025-01-23T19:51:03.080" v="5"/>
        <pc:sldMkLst>
          <pc:docMk/>
          <pc:sldMk cId="983694052" sldId="2851"/>
        </pc:sldMkLst>
      </pc:sldChg>
      <pc:sldChg chg="del">
        <pc:chgData name="Jeremy Clifton" userId="S::wec@woodfordec.onmicrosoft.com::b7121016-a606-4e59-9b8c-d8cabdc242a8" providerId="AD" clId="Web-{D8812127-01DB-C8E5-FE03-FF39FBFCD107}" dt="2025-01-23T19:51:19.877" v="10"/>
        <pc:sldMkLst>
          <pc:docMk/>
          <pc:sldMk cId="3110185857" sldId="2854"/>
        </pc:sldMkLst>
      </pc:sldChg>
      <pc:sldChg chg="del">
        <pc:chgData name="Jeremy Clifton" userId="S::wec@woodfordec.onmicrosoft.com::b7121016-a606-4e59-9b8c-d8cabdc242a8" providerId="AD" clId="Web-{D8812127-01DB-C8E5-FE03-FF39FBFCD107}" dt="2025-01-23T19:51:15.486" v="9"/>
        <pc:sldMkLst>
          <pc:docMk/>
          <pc:sldMk cId="1960952193" sldId="2856"/>
        </pc:sldMkLst>
      </pc:sldChg>
      <pc:sldChg chg="del">
        <pc:chgData name="Jeremy Clifton" userId="S::wec@woodfordec.onmicrosoft.com::b7121016-a606-4e59-9b8c-d8cabdc242a8" providerId="AD" clId="Web-{D8812127-01DB-C8E5-FE03-FF39FBFCD107}" dt="2025-01-23T19:51:13.877" v="8"/>
        <pc:sldMkLst>
          <pc:docMk/>
          <pc:sldMk cId="504276308" sldId="2857"/>
        </pc:sldMkLst>
      </pc:sldChg>
      <pc:sldChg chg="del">
        <pc:chgData name="Jeremy Clifton" userId="S::wec@woodfordec.onmicrosoft.com::b7121016-a606-4e59-9b8c-d8cabdc242a8" providerId="AD" clId="Web-{D8812127-01DB-C8E5-FE03-FF39FBFCD107}" dt="2025-01-23T19:51:22.471" v="12"/>
        <pc:sldMkLst>
          <pc:docMk/>
          <pc:sldMk cId="2988537406" sldId="2859"/>
        </pc:sldMkLst>
      </pc:sldChg>
      <pc:sldChg chg="del">
        <pc:chgData name="Jeremy Clifton" userId="S::wec@woodfordec.onmicrosoft.com::b7121016-a606-4e59-9b8c-d8cabdc242a8" providerId="AD" clId="Web-{D8812127-01DB-C8E5-FE03-FF39FBFCD107}" dt="2025-01-23T19:51:23.799" v="13"/>
        <pc:sldMkLst>
          <pc:docMk/>
          <pc:sldMk cId="2533515818" sldId="2860"/>
        </pc:sldMkLst>
      </pc:sldChg>
      <pc:sldChg chg="addSp modSp add replId">
        <pc:chgData name="Jeremy Clifton" userId="S::wec@woodfordec.onmicrosoft.com::b7121016-a606-4e59-9b8c-d8cabdc242a8" providerId="AD" clId="Web-{D8812127-01DB-C8E5-FE03-FF39FBFCD107}" dt="2025-01-23T19:53:39.304" v="32" actId="1076"/>
        <pc:sldMkLst>
          <pc:docMk/>
          <pc:sldMk cId="3645293749" sldId="2862"/>
        </pc:sldMkLst>
      </pc:sldChg>
      <pc:sldChg chg="modSp add replId">
        <pc:chgData name="Jeremy Clifton" userId="S::wec@woodfordec.onmicrosoft.com::b7121016-a606-4e59-9b8c-d8cabdc242a8" providerId="AD" clId="Web-{D8812127-01DB-C8E5-FE03-FF39FBFCD107}" dt="2025-01-23T19:55:27.096" v="92" actId="20577"/>
        <pc:sldMkLst>
          <pc:docMk/>
          <pc:sldMk cId="1512173017" sldId="2863"/>
        </pc:sldMkLst>
      </pc:sldChg>
      <pc:sldChg chg="modSp add replId">
        <pc:chgData name="Jeremy Clifton" userId="S::wec@woodfordec.onmicrosoft.com::b7121016-a606-4e59-9b8c-d8cabdc242a8" providerId="AD" clId="Web-{D8812127-01DB-C8E5-FE03-FF39FBFCD107}" dt="2025-01-23T19:55:31.377" v="95" actId="20577"/>
        <pc:sldMkLst>
          <pc:docMk/>
          <pc:sldMk cId="694567841" sldId="2864"/>
        </pc:sldMkLst>
      </pc:sldChg>
      <pc:sldChg chg="add replId">
        <pc:chgData name="Jeremy Clifton" userId="S::wec@woodfordec.onmicrosoft.com::b7121016-a606-4e59-9b8c-d8cabdc242a8" providerId="AD" clId="Web-{D8812127-01DB-C8E5-FE03-FF39FBFCD107}" dt="2025-01-23T19:55:51.034" v="97"/>
        <pc:sldMkLst>
          <pc:docMk/>
          <pc:sldMk cId="645030574" sldId="2865"/>
        </pc:sldMkLst>
      </pc:sldChg>
      <pc:sldChg chg="del">
        <pc:chgData name="Jeremy Clifton" userId="S::wec@woodfordec.onmicrosoft.com::b7121016-a606-4e59-9b8c-d8cabdc242a8" providerId="AD" clId="Web-{D8812127-01DB-C8E5-FE03-FF39FBFCD107}" dt="2025-01-23T19:51:25.674" v="14"/>
        <pc:sldMkLst>
          <pc:docMk/>
          <pc:sldMk cId="2760154107" sldId="2865"/>
        </pc:sldMkLst>
      </pc:sldChg>
      <pc:sldChg chg="del">
        <pc:chgData name="Jeremy Clifton" userId="S::wec@woodfordec.onmicrosoft.com::b7121016-a606-4e59-9b8c-d8cabdc242a8" providerId="AD" clId="Web-{D8812127-01DB-C8E5-FE03-FF39FBFCD107}" dt="2025-01-23T19:51:26.456" v="15"/>
        <pc:sldMkLst>
          <pc:docMk/>
          <pc:sldMk cId="1608365069" sldId="2866"/>
        </pc:sldMkLst>
      </pc:sldChg>
      <pc:sldChg chg="modSp add ord replId">
        <pc:chgData name="Jeremy Clifton" userId="S::wec@woodfordec.onmicrosoft.com::b7121016-a606-4e59-9b8c-d8cabdc242a8" providerId="AD" clId="Web-{D8812127-01DB-C8E5-FE03-FF39FBFCD107}" dt="2025-01-23T19:56:59.006" v="112" actId="20577"/>
        <pc:sldMkLst>
          <pc:docMk/>
          <pc:sldMk cId="3212305261" sldId="2866"/>
        </pc:sldMkLst>
      </pc:sldChg>
      <pc:sldChg chg="modSp add replId">
        <pc:chgData name="Jeremy Clifton" userId="S::wec@woodfordec.onmicrosoft.com::b7121016-a606-4e59-9b8c-d8cabdc242a8" providerId="AD" clId="Web-{D8812127-01DB-C8E5-FE03-FF39FBFCD107}" dt="2025-01-23T19:57:10.865" v="124" actId="20577"/>
        <pc:sldMkLst>
          <pc:docMk/>
          <pc:sldMk cId="280713935" sldId="2867"/>
        </pc:sldMkLst>
      </pc:sldChg>
      <pc:sldChg chg="del">
        <pc:chgData name="Jeremy Clifton" userId="S::wec@woodfordec.onmicrosoft.com::b7121016-a606-4e59-9b8c-d8cabdc242a8" providerId="AD" clId="Web-{D8812127-01DB-C8E5-FE03-FF39FBFCD107}" dt="2025-01-23T19:51:33.628" v="18"/>
        <pc:sldMkLst>
          <pc:docMk/>
          <pc:sldMk cId="496177452" sldId="2867"/>
        </pc:sldMkLst>
      </pc:sldChg>
      <pc:sldChg chg="modSp add replId">
        <pc:chgData name="Jeremy Clifton" userId="S::wec@woodfordec.onmicrosoft.com::b7121016-a606-4e59-9b8c-d8cabdc242a8" providerId="AD" clId="Web-{D8812127-01DB-C8E5-FE03-FF39FBFCD107}" dt="2025-01-23T19:57:52.961" v="127" actId="20577"/>
        <pc:sldMkLst>
          <pc:docMk/>
          <pc:sldMk cId="2562493919" sldId="2868"/>
        </pc:sldMkLst>
      </pc:sldChg>
      <pc:sldChg chg="del">
        <pc:chgData name="Jeremy Clifton" userId="S::wec@woodfordec.onmicrosoft.com::b7121016-a606-4e59-9b8c-d8cabdc242a8" providerId="AD" clId="Web-{D8812127-01DB-C8E5-FE03-FF39FBFCD107}" dt="2025-01-23T19:51:30.643" v="17"/>
        <pc:sldMkLst>
          <pc:docMk/>
          <pc:sldMk cId="2763927189" sldId="2868"/>
        </pc:sldMkLst>
      </pc:sldChg>
      <pc:sldChg chg="addSp modSp add replId">
        <pc:chgData name="Jeremy Clifton" userId="S::wec@woodfordec.onmicrosoft.com::b7121016-a606-4e59-9b8c-d8cabdc242a8" providerId="AD" clId="Web-{D8812127-01DB-C8E5-FE03-FF39FBFCD107}" dt="2025-01-23T20:13:35.169" v="296" actId="1076"/>
        <pc:sldMkLst>
          <pc:docMk/>
          <pc:sldMk cId="3279244734" sldId="2869"/>
        </pc:sldMkLst>
      </pc:sldChg>
      <pc:sldChg chg="del">
        <pc:chgData name="Jeremy Clifton" userId="S::wec@woodfordec.onmicrosoft.com::b7121016-a606-4e59-9b8c-d8cabdc242a8" providerId="AD" clId="Web-{D8812127-01DB-C8E5-FE03-FF39FBFCD107}" dt="2025-01-23T19:51:28.377" v="16"/>
        <pc:sldMkLst>
          <pc:docMk/>
          <pc:sldMk cId="4007871980" sldId="2869"/>
        </pc:sldMkLst>
      </pc:sldChg>
      <pc:sldChg chg="addSp modSp add ord replId">
        <pc:chgData name="Jeremy Clifton" userId="S::wec@woodfordec.onmicrosoft.com::b7121016-a606-4e59-9b8c-d8cabdc242a8" providerId="AD" clId="Web-{D8812127-01DB-C8E5-FE03-FF39FBFCD107}" dt="2025-01-23T20:00:15.326" v="141"/>
        <pc:sldMkLst>
          <pc:docMk/>
          <pc:sldMk cId="1047315309" sldId="2870"/>
        </pc:sldMkLst>
      </pc:sldChg>
      <pc:sldChg chg="del">
        <pc:chgData name="Jeremy Clifton" userId="S::wec@woodfordec.onmicrosoft.com::b7121016-a606-4e59-9b8c-d8cabdc242a8" providerId="AD" clId="Web-{D8812127-01DB-C8E5-FE03-FF39FBFCD107}" dt="2025-01-23T19:51:34.815" v="19"/>
        <pc:sldMkLst>
          <pc:docMk/>
          <pc:sldMk cId="3860157055" sldId="2870"/>
        </pc:sldMkLst>
      </pc:sldChg>
      <pc:sldChg chg="addSp modSp add ord replId">
        <pc:chgData name="Jeremy Clifton" userId="S::wec@woodfordec.onmicrosoft.com::b7121016-a606-4e59-9b8c-d8cabdc242a8" providerId="AD" clId="Web-{D8812127-01DB-C8E5-FE03-FF39FBFCD107}" dt="2025-01-23T19:59:40.199" v="139" actId="1076"/>
        <pc:sldMkLst>
          <pc:docMk/>
          <pc:sldMk cId="1601226291" sldId="2871"/>
        </pc:sldMkLst>
      </pc:sldChg>
      <pc:sldChg chg="add replId">
        <pc:chgData name="Jeremy Clifton" userId="S::wec@woodfordec.onmicrosoft.com::b7121016-a606-4e59-9b8c-d8cabdc242a8" providerId="AD" clId="Web-{D8812127-01DB-C8E5-FE03-FF39FBFCD107}" dt="2025-01-23T20:00:12.607" v="140"/>
        <pc:sldMkLst>
          <pc:docMk/>
          <pc:sldMk cId="1002890968" sldId="2872"/>
        </pc:sldMkLst>
      </pc:sldChg>
      <pc:sldChg chg="addSp modSp add replId">
        <pc:chgData name="Jeremy Clifton" userId="S::wec@woodfordec.onmicrosoft.com::b7121016-a606-4e59-9b8c-d8cabdc242a8" providerId="AD" clId="Web-{D8812127-01DB-C8E5-FE03-FF39FBFCD107}" dt="2025-01-23T20:06:56.435" v="161"/>
        <pc:sldMkLst>
          <pc:docMk/>
          <pc:sldMk cId="1671395166" sldId="2873"/>
        </pc:sldMkLst>
      </pc:sldChg>
      <pc:sldChg chg="addSp modSp add replId">
        <pc:chgData name="Jeremy Clifton" userId="S::wec@woodfordec.onmicrosoft.com::b7121016-a606-4e59-9b8c-d8cabdc242a8" providerId="AD" clId="Web-{D8812127-01DB-C8E5-FE03-FF39FBFCD107}" dt="2025-01-23T20:08:03.188" v="167" actId="1076"/>
        <pc:sldMkLst>
          <pc:docMk/>
          <pc:sldMk cId="45376825" sldId="2874"/>
        </pc:sldMkLst>
      </pc:sldChg>
      <pc:sldChg chg="add replId">
        <pc:chgData name="Jeremy Clifton" userId="S::wec@woodfordec.onmicrosoft.com::b7121016-a606-4e59-9b8c-d8cabdc242a8" providerId="AD" clId="Web-{D8812127-01DB-C8E5-FE03-FF39FBFCD107}" dt="2025-01-23T20:08:12.719" v="168"/>
        <pc:sldMkLst>
          <pc:docMk/>
          <pc:sldMk cId="3329587322" sldId="2875"/>
        </pc:sldMkLst>
      </pc:sldChg>
      <pc:sldChg chg="add replId">
        <pc:chgData name="Jeremy Clifton" userId="S::wec@woodfordec.onmicrosoft.com::b7121016-a606-4e59-9b8c-d8cabdc242a8" providerId="AD" clId="Web-{D8812127-01DB-C8E5-FE03-FF39FBFCD107}" dt="2025-01-23T20:08:13.907" v="169"/>
        <pc:sldMkLst>
          <pc:docMk/>
          <pc:sldMk cId="1176453699" sldId="2876"/>
        </pc:sldMkLst>
      </pc:sldChg>
      <pc:sldChg chg="modSp add ord replId">
        <pc:chgData name="Jeremy Clifton" userId="S::wec@woodfordec.onmicrosoft.com::b7121016-a606-4e59-9b8c-d8cabdc242a8" providerId="AD" clId="Web-{D8812127-01DB-C8E5-FE03-FF39FBFCD107}" dt="2025-01-23T20:09:07.096" v="211" actId="20577"/>
        <pc:sldMkLst>
          <pc:docMk/>
          <pc:sldMk cId="3431406140" sldId="2877"/>
        </pc:sldMkLst>
      </pc:sldChg>
      <pc:sldChg chg="add ord replId">
        <pc:chgData name="Jeremy Clifton" userId="S::wec@woodfordec.onmicrosoft.com::b7121016-a606-4e59-9b8c-d8cabdc242a8" providerId="AD" clId="Web-{D8812127-01DB-C8E5-FE03-FF39FBFCD107}" dt="2025-01-23T20:09:26.003" v="213"/>
        <pc:sldMkLst>
          <pc:docMk/>
          <pc:sldMk cId="1196728666" sldId="2878"/>
        </pc:sldMkLst>
      </pc:sldChg>
      <pc:sldChg chg="modSp add ord replId">
        <pc:chgData name="Jeremy Clifton" userId="S::wec@woodfordec.onmicrosoft.com::b7121016-a606-4e59-9b8c-d8cabdc242a8" providerId="AD" clId="Web-{D8812127-01DB-C8E5-FE03-FF39FBFCD107}" dt="2025-01-23T20:10:17.896" v="245" actId="20577"/>
        <pc:sldMkLst>
          <pc:docMk/>
          <pc:sldMk cId="3485515211" sldId="2879"/>
        </pc:sldMkLst>
      </pc:sldChg>
    </pc:docChg>
  </pc:docChgLst>
  <pc:docChgLst>
    <pc:chgData name="Jeremy Clifton" userId="S::wec@woodfordec.onmicrosoft.com::b7121016-a606-4e59-9b8c-d8cabdc242a8" providerId="AD" clId="Web-{75B93F38-E7BD-9CAD-923B-EBD40E400A2D}"/>
    <pc:docChg chg="addSld modSld sldOrd">
      <pc:chgData name="Jeremy Clifton" userId="S::wec@woodfordec.onmicrosoft.com::b7121016-a606-4e59-9b8c-d8cabdc242a8" providerId="AD" clId="Web-{75B93F38-E7BD-9CAD-923B-EBD40E400A2D}" dt="2025-04-06T08:15:02.701" v="110" actId="1076"/>
      <pc:docMkLst>
        <pc:docMk/>
      </pc:docMkLst>
      <pc:sldChg chg="addSp modSp ord">
        <pc:chgData name="Jeremy Clifton" userId="S::wec@woodfordec.onmicrosoft.com::b7121016-a606-4e59-9b8c-d8cabdc242a8" providerId="AD" clId="Web-{75B93F38-E7BD-9CAD-923B-EBD40E400A2D}" dt="2025-04-06T08:13:55.198" v="83" actId="1076"/>
        <pc:sldMkLst>
          <pc:docMk/>
          <pc:sldMk cId="2024232121" sldId="3118"/>
        </pc:sldMkLst>
      </pc:sldChg>
      <pc:sldChg chg="addSp modSp">
        <pc:chgData name="Jeremy Clifton" userId="S::wec@woodfordec.onmicrosoft.com::b7121016-a606-4e59-9b8c-d8cabdc242a8" providerId="AD" clId="Web-{75B93F38-E7BD-9CAD-923B-EBD40E400A2D}" dt="2025-04-06T07:26:33.402" v="6" actId="20577"/>
        <pc:sldMkLst>
          <pc:docMk/>
          <pc:sldMk cId="1219938643" sldId="3161"/>
        </pc:sldMkLst>
      </pc:sldChg>
      <pc:sldChg chg="addSp delSp modSp">
        <pc:chgData name="Jeremy Clifton" userId="S::wec@woodfordec.onmicrosoft.com::b7121016-a606-4e59-9b8c-d8cabdc242a8" providerId="AD" clId="Web-{75B93F38-E7BD-9CAD-923B-EBD40E400A2D}" dt="2025-04-06T07:57:29.595" v="60" actId="1076"/>
        <pc:sldMkLst>
          <pc:docMk/>
          <pc:sldMk cId="1775046919" sldId="3164"/>
        </pc:sldMkLst>
      </pc:sldChg>
      <pc:sldChg chg="modSp">
        <pc:chgData name="Jeremy Clifton" userId="S::wec@woodfordec.onmicrosoft.com::b7121016-a606-4e59-9b8c-d8cabdc242a8" providerId="AD" clId="Web-{75B93F38-E7BD-9CAD-923B-EBD40E400A2D}" dt="2025-04-06T07:57:54.065" v="62" actId="20577"/>
        <pc:sldMkLst>
          <pc:docMk/>
          <pc:sldMk cId="1277555237" sldId="3169"/>
        </pc:sldMkLst>
      </pc:sldChg>
      <pc:sldChg chg="modSp">
        <pc:chgData name="Jeremy Clifton" userId="S::wec@woodfordec.onmicrosoft.com::b7121016-a606-4e59-9b8c-d8cabdc242a8" providerId="AD" clId="Web-{75B93F38-E7BD-9CAD-923B-EBD40E400A2D}" dt="2025-04-06T07:58:36.160" v="66" actId="1076"/>
        <pc:sldMkLst>
          <pc:docMk/>
          <pc:sldMk cId="2376651163" sldId="3170"/>
        </pc:sldMkLst>
      </pc:sldChg>
      <pc:sldChg chg="modSp">
        <pc:chgData name="Jeremy Clifton" userId="S::wec@woodfordec.onmicrosoft.com::b7121016-a606-4e59-9b8c-d8cabdc242a8" providerId="AD" clId="Web-{75B93F38-E7BD-9CAD-923B-EBD40E400A2D}" dt="2025-04-06T07:59:12.099" v="75" actId="20577"/>
        <pc:sldMkLst>
          <pc:docMk/>
          <pc:sldMk cId="3068034988" sldId="3171"/>
        </pc:sldMkLst>
      </pc:sldChg>
      <pc:sldChg chg="modSp">
        <pc:chgData name="Jeremy Clifton" userId="S::wec@woodfordec.onmicrosoft.com::b7121016-a606-4e59-9b8c-d8cabdc242a8" providerId="AD" clId="Web-{75B93F38-E7BD-9CAD-923B-EBD40E400A2D}" dt="2025-04-06T08:04:08.520" v="76" actId="20577"/>
        <pc:sldMkLst>
          <pc:docMk/>
          <pc:sldMk cId="857577455" sldId="3173"/>
        </pc:sldMkLst>
      </pc:sldChg>
      <pc:sldChg chg="addSp modSp add ord replId">
        <pc:chgData name="Jeremy Clifton" userId="S::wec@woodfordec.onmicrosoft.com::b7121016-a606-4e59-9b8c-d8cabdc242a8" providerId="AD" clId="Web-{75B93F38-E7BD-9CAD-923B-EBD40E400A2D}" dt="2025-04-06T07:37:22.161" v="38" actId="1076"/>
        <pc:sldMkLst>
          <pc:docMk/>
          <pc:sldMk cId="1961356374" sldId="3175"/>
        </pc:sldMkLst>
      </pc:sldChg>
      <pc:sldChg chg="addSp delSp modSp add replId">
        <pc:chgData name="Jeremy Clifton" userId="S::wec@woodfordec.onmicrosoft.com::b7121016-a606-4e59-9b8c-d8cabdc242a8" providerId="AD" clId="Web-{75B93F38-E7BD-9CAD-923B-EBD40E400A2D}" dt="2025-04-06T07:45:05.797" v="48" actId="1076"/>
        <pc:sldMkLst>
          <pc:docMk/>
          <pc:sldMk cId="2738315854" sldId="3176"/>
        </pc:sldMkLst>
      </pc:sldChg>
      <pc:sldChg chg="add replId">
        <pc:chgData name="Jeremy Clifton" userId="S::wec@woodfordec.onmicrosoft.com::b7121016-a606-4e59-9b8c-d8cabdc242a8" providerId="AD" clId="Web-{75B93F38-E7BD-9CAD-923B-EBD40E400A2D}" dt="2025-04-06T08:13:35.744" v="77"/>
        <pc:sldMkLst>
          <pc:docMk/>
          <pc:sldMk cId="87514853" sldId="3177"/>
        </pc:sldMkLst>
      </pc:sldChg>
      <pc:sldChg chg="modSp add ord replId">
        <pc:chgData name="Jeremy Clifton" userId="S::wec@woodfordec.onmicrosoft.com::b7121016-a606-4e59-9b8c-d8cabdc242a8" providerId="AD" clId="Web-{75B93F38-E7BD-9CAD-923B-EBD40E400A2D}" dt="2025-04-06T08:15:02.701" v="110" actId="1076"/>
        <pc:sldMkLst>
          <pc:docMk/>
          <pc:sldMk cId="4061532673" sldId="3178"/>
        </pc:sldMkLst>
      </pc:sldChg>
    </pc:docChg>
  </pc:docChgLst>
  <pc:docChgLst>
    <pc:chgData name="Jeremy Clifton" userId="S::wec@woodfordec.onmicrosoft.com::b7121016-a606-4e59-9b8c-d8cabdc242a8" providerId="AD" clId="Web-{4C60DA2C-1DC8-4591-2DC8-A77B8F9FFEDE}"/>
    <pc:docChg chg="addSld delSld">
      <pc:chgData name="Jeremy Clifton" userId="S::wec@woodfordec.onmicrosoft.com::b7121016-a606-4e59-9b8c-d8cabdc242a8" providerId="AD" clId="Web-{4C60DA2C-1DC8-4591-2DC8-A77B8F9FFEDE}" dt="2024-08-21T15:16:16.469" v="1"/>
      <pc:docMkLst>
        <pc:docMk/>
      </pc:docMkLst>
      <pc:sldChg chg="del">
        <pc:chgData name="Jeremy Clifton" userId="S::wec@woodfordec.onmicrosoft.com::b7121016-a606-4e59-9b8c-d8cabdc242a8" providerId="AD" clId="Web-{4C60DA2C-1DC8-4591-2DC8-A77B8F9FFEDE}" dt="2024-08-21T15:16:16.469" v="1"/>
        <pc:sldMkLst>
          <pc:docMk/>
          <pc:sldMk cId="947061853" sldId="2547"/>
        </pc:sldMkLst>
      </pc:sldChg>
      <pc:sldChg chg="add replId">
        <pc:chgData name="Jeremy Clifton" userId="S::wec@woodfordec.onmicrosoft.com::b7121016-a606-4e59-9b8c-d8cabdc242a8" providerId="AD" clId="Web-{4C60DA2C-1DC8-4591-2DC8-A77B8F9FFEDE}" dt="2024-08-21T15:16:11.859" v="0"/>
        <pc:sldMkLst>
          <pc:docMk/>
          <pc:sldMk cId="3707065343" sldId="2563"/>
        </pc:sldMkLst>
      </pc:sldChg>
    </pc:docChg>
  </pc:docChgLst>
  <pc:docChgLst>
    <pc:chgData name="Jeremy Clifton" userId="S::wec@woodfordec.onmicrosoft.com::b7121016-a606-4e59-9b8c-d8cabdc242a8" providerId="AD" clId="Web-{5F31900A-E301-3CAC-0426-815AEE19CE5E}"/>
    <pc:docChg chg="addSld modSld sldOrd">
      <pc:chgData name="Jeremy Clifton" userId="S::wec@woodfordec.onmicrosoft.com::b7121016-a606-4e59-9b8c-d8cabdc242a8" providerId="AD" clId="Web-{5F31900A-E301-3CAC-0426-815AEE19CE5E}" dt="2025-03-01T20:43:15.884" v="141"/>
      <pc:docMkLst>
        <pc:docMk/>
      </pc:docMkLst>
      <pc:sldChg chg="addSp modSp ord">
        <pc:chgData name="Jeremy Clifton" userId="S::wec@woodfordec.onmicrosoft.com::b7121016-a606-4e59-9b8c-d8cabdc242a8" providerId="AD" clId="Web-{5F31900A-E301-3CAC-0426-815AEE19CE5E}" dt="2025-03-01T20:43:15.837" v="139" actId="1076"/>
        <pc:sldMkLst>
          <pc:docMk/>
          <pc:sldMk cId="3953013340" sldId="2985"/>
        </pc:sldMkLst>
      </pc:sldChg>
      <pc:sldChg chg="ord">
        <pc:chgData name="Jeremy Clifton" userId="S::wec@woodfordec.onmicrosoft.com::b7121016-a606-4e59-9b8c-d8cabdc242a8" providerId="AD" clId="Web-{5F31900A-E301-3CAC-0426-815AEE19CE5E}" dt="2025-03-01T20:43:15.853" v="140"/>
        <pc:sldMkLst>
          <pc:docMk/>
          <pc:sldMk cId="697632603" sldId="2989"/>
        </pc:sldMkLst>
      </pc:sldChg>
      <pc:sldChg chg="addSp modSp">
        <pc:chgData name="Jeremy Clifton" userId="S::wec@woodfordec.onmicrosoft.com::b7121016-a606-4e59-9b8c-d8cabdc242a8" providerId="AD" clId="Web-{5F31900A-E301-3CAC-0426-815AEE19CE5E}" dt="2025-03-01T20:38:52.733" v="134" actId="1076"/>
        <pc:sldMkLst>
          <pc:docMk/>
          <pc:sldMk cId="2547540392" sldId="3007"/>
        </pc:sldMkLst>
      </pc:sldChg>
      <pc:sldChg chg="modSp">
        <pc:chgData name="Jeremy Clifton" userId="S::wec@woodfordec.onmicrosoft.com::b7121016-a606-4e59-9b8c-d8cabdc242a8" providerId="AD" clId="Web-{5F31900A-E301-3CAC-0426-815AEE19CE5E}" dt="2025-03-01T20:35:15.287" v="44" actId="14100"/>
        <pc:sldMkLst>
          <pc:docMk/>
          <pc:sldMk cId="892964264" sldId="3027"/>
        </pc:sldMkLst>
      </pc:sldChg>
      <pc:sldChg chg="add replId">
        <pc:chgData name="Jeremy Clifton" userId="S::wec@woodfordec.onmicrosoft.com::b7121016-a606-4e59-9b8c-d8cabdc242a8" providerId="AD" clId="Web-{5F31900A-E301-3CAC-0426-815AEE19CE5E}" dt="2025-03-01T20:43:15.884" v="141"/>
        <pc:sldMkLst>
          <pc:docMk/>
          <pc:sldMk cId="1180374805" sldId="3028"/>
        </pc:sldMkLst>
      </pc:sldChg>
    </pc:docChg>
  </pc:docChgLst>
  <pc:docChgLst>
    <pc:chgData name="Jeremy Clifton" userId="S::wec@woodfordec.onmicrosoft.com::b7121016-a606-4e59-9b8c-d8cabdc242a8" providerId="AD" clId="Web-{AB18FBCD-6FC5-C2A1-7B72-A23D2B6EA99F}"/>
    <pc:docChg chg="delSld">
      <pc:chgData name="Jeremy Clifton" userId="S::wec@woodfordec.onmicrosoft.com::b7121016-a606-4e59-9b8c-d8cabdc242a8" providerId="AD" clId="Web-{AB18FBCD-6FC5-C2A1-7B72-A23D2B6EA99F}" dt="2024-09-25T08:55:18.687" v="0"/>
      <pc:docMkLst>
        <pc:docMk/>
      </pc:docMkLst>
      <pc:sldChg chg="del">
        <pc:chgData name="Jeremy Clifton" userId="S::wec@woodfordec.onmicrosoft.com::b7121016-a606-4e59-9b8c-d8cabdc242a8" providerId="AD" clId="Web-{AB18FBCD-6FC5-C2A1-7B72-A23D2B6EA99F}" dt="2024-09-25T08:55:18.687" v="0"/>
        <pc:sldMkLst>
          <pc:docMk/>
          <pc:sldMk cId="432114344" sldId="2577"/>
        </pc:sldMkLst>
      </pc:sldChg>
    </pc:docChg>
  </pc:docChgLst>
  <pc:docChgLst>
    <pc:chgData name="Jeremy Clifton" userId="S::wec@woodfordec.onmicrosoft.com::b7121016-a606-4e59-9b8c-d8cabdc242a8" providerId="AD" clId="Web-{5AFFF5B6-92AE-AA54-B5D5-8D4BC7A5B438}"/>
    <pc:docChg chg="addSld delSld modSld sldOrd">
      <pc:chgData name="Jeremy Clifton" userId="S::wec@woodfordec.onmicrosoft.com::b7121016-a606-4e59-9b8c-d8cabdc242a8" providerId="AD" clId="Web-{5AFFF5B6-92AE-AA54-B5D5-8D4BC7A5B438}" dt="2025-03-09T09:25:50.606" v="192" actId="20577"/>
      <pc:docMkLst>
        <pc:docMk/>
      </pc:docMkLst>
      <pc:sldChg chg="del">
        <pc:chgData name="Jeremy Clifton" userId="S::wec@woodfordec.onmicrosoft.com::b7121016-a606-4e59-9b8c-d8cabdc242a8" providerId="AD" clId="Web-{5AFFF5B6-92AE-AA54-B5D5-8D4BC7A5B438}" dt="2025-03-09T09:23:44.378" v="84"/>
        <pc:sldMkLst>
          <pc:docMk/>
          <pc:sldMk cId="3279244734" sldId="2869"/>
        </pc:sldMkLst>
      </pc:sldChg>
      <pc:sldChg chg="del">
        <pc:chgData name="Jeremy Clifton" userId="S::wec@woodfordec.onmicrosoft.com::b7121016-a606-4e59-9b8c-d8cabdc242a8" providerId="AD" clId="Web-{5AFFF5B6-92AE-AA54-B5D5-8D4BC7A5B438}" dt="2025-03-09T09:24:01.926" v="106"/>
        <pc:sldMkLst>
          <pc:docMk/>
          <pc:sldMk cId="3509338145" sldId="2954"/>
        </pc:sldMkLst>
      </pc:sldChg>
      <pc:sldChg chg="delSp modSp">
        <pc:chgData name="Jeremy Clifton" userId="S::wec@woodfordec.onmicrosoft.com::b7121016-a606-4e59-9b8c-d8cabdc242a8" providerId="AD" clId="Web-{5AFFF5B6-92AE-AA54-B5D5-8D4BC7A5B438}" dt="2025-03-09T09:18:29.284" v="14" actId="20577"/>
        <pc:sldMkLst>
          <pc:docMk/>
          <pc:sldMk cId="414856404" sldId="2979"/>
        </pc:sldMkLst>
      </pc:sldChg>
      <pc:sldChg chg="del">
        <pc:chgData name="Jeremy Clifton" userId="S::wec@woodfordec.onmicrosoft.com::b7121016-a606-4e59-9b8c-d8cabdc242a8" providerId="AD" clId="Web-{5AFFF5B6-92AE-AA54-B5D5-8D4BC7A5B438}" dt="2025-03-09T09:19:34.521" v="49"/>
        <pc:sldMkLst>
          <pc:docMk/>
          <pc:sldMk cId="1826631595" sldId="2986"/>
        </pc:sldMkLst>
      </pc:sldChg>
      <pc:sldChg chg="del">
        <pc:chgData name="Jeremy Clifton" userId="S::wec@woodfordec.onmicrosoft.com::b7121016-a606-4e59-9b8c-d8cabdc242a8" providerId="AD" clId="Web-{5AFFF5B6-92AE-AA54-B5D5-8D4BC7A5B438}" dt="2025-03-09T09:23:48.378" v="88"/>
        <pc:sldMkLst>
          <pc:docMk/>
          <pc:sldMk cId="697632603" sldId="2989"/>
        </pc:sldMkLst>
      </pc:sldChg>
      <pc:sldChg chg="delSp del">
        <pc:chgData name="Jeremy Clifton" userId="S::wec@woodfordec.onmicrosoft.com::b7121016-a606-4e59-9b8c-d8cabdc242a8" providerId="AD" clId="Web-{5AFFF5B6-92AE-AA54-B5D5-8D4BC7A5B438}" dt="2025-03-09T09:25:07.917" v="157"/>
        <pc:sldMkLst>
          <pc:docMk/>
          <pc:sldMk cId="3349657296" sldId="2998"/>
        </pc:sldMkLst>
      </pc:sldChg>
      <pc:sldChg chg="del">
        <pc:chgData name="Jeremy Clifton" userId="S::wec@woodfordec.onmicrosoft.com::b7121016-a606-4e59-9b8c-d8cabdc242a8" providerId="AD" clId="Web-{5AFFF5B6-92AE-AA54-B5D5-8D4BC7A5B438}" dt="2025-03-09T09:23:45.269" v="87"/>
        <pc:sldMkLst>
          <pc:docMk/>
          <pc:sldMk cId="2547540392" sldId="3007"/>
        </pc:sldMkLst>
      </pc:sldChg>
      <pc:sldChg chg="del">
        <pc:chgData name="Jeremy Clifton" userId="S::wec@woodfordec.onmicrosoft.com::b7121016-a606-4e59-9b8c-d8cabdc242a8" providerId="AD" clId="Web-{5AFFF5B6-92AE-AA54-B5D5-8D4BC7A5B438}" dt="2025-03-09T09:23:44.378" v="83"/>
        <pc:sldMkLst>
          <pc:docMk/>
          <pc:sldMk cId="2196410042" sldId="3008"/>
        </pc:sldMkLst>
      </pc:sldChg>
      <pc:sldChg chg="del">
        <pc:chgData name="Jeremy Clifton" userId="S::wec@woodfordec.onmicrosoft.com::b7121016-a606-4e59-9b8c-d8cabdc242a8" providerId="AD" clId="Web-{5AFFF5B6-92AE-AA54-B5D5-8D4BC7A5B438}" dt="2025-03-09T09:23:45.253" v="85"/>
        <pc:sldMkLst>
          <pc:docMk/>
          <pc:sldMk cId="2424488958" sldId="3009"/>
        </pc:sldMkLst>
      </pc:sldChg>
      <pc:sldChg chg="del">
        <pc:chgData name="Jeremy Clifton" userId="S::wec@woodfordec.onmicrosoft.com::b7121016-a606-4e59-9b8c-d8cabdc242a8" providerId="AD" clId="Web-{5AFFF5B6-92AE-AA54-B5D5-8D4BC7A5B438}" dt="2025-03-09T09:23:38.941" v="76"/>
        <pc:sldMkLst>
          <pc:docMk/>
          <pc:sldMk cId="3315008650" sldId="3010"/>
        </pc:sldMkLst>
      </pc:sldChg>
      <pc:sldChg chg="del">
        <pc:chgData name="Jeremy Clifton" userId="S::wec@woodfordec.onmicrosoft.com::b7121016-a606-4e59-9b8c-d8cabdc242a8" providerId="AD" clId="Web-{5AFFF5B6-92AE-AA54-B5D5-8D4BC7A5B438}" dt="2025-03-09T09:19:35.755" v="50"/>
        <pc:sldMkLst>
          <pc:docMk/>
          <pc:sldMk cId="3634067118" sldId="3011"/>
        </pc:sldMkLst>
      </pc:sldChg>
      <pc:sldChg chg="del">
        <pc:chgData name="Jeremy Clifton" userId="S::wec@woodfordec.onmicrosoft.com::b7121016-a606-4e59-9b8c-d8cabdc242a8" providerId="AD" clId="Web-{5AFFF5B6-92AE-AA54-B5D5-8D4BC7A5B438}" dt="2025-03-09T09:19:36.208" v="51"/>
        <pc:sldMkLst>
          <pc:docMk/>
          <pc:sldMk cId="1065796999" sldId="3012"/>
        </pc:sldMkLst>
      </pc:sldChg>
      <pc:sldChg chg="del">
        <pc:chgData name="Jeremy Clifton" userId="S::wec@woodfordec.onmicrosoft.com::b7121016-a606-4e59-9b8c-d8cabdc242a8" providerId="AD" clId="Web-{5AFFF5B6-92AE-AA54-B5D5-8D4BC7A5B438}" dt="2025-03-09T09:19:37.458" v="52"/>
        <pc:sldMkLst>
          <pc:docMk/>
          <pc:sldMk cId="2410009980" sldId="3016"/>
        </pc:sldMkLst>
      </pc:sldChg>
      <pc:sldChg chg="del">
        <pc:chgData name="Jeremy Clifton" userId="S::wec@woodfordec.onmicrosoft.com::b7121016-a606-4e59-9b8c-d8cabdc242a8" providerId="AD" clId="Web-{5AFFF5B6-92AE-AA54-B5D5-8D4BC7A5B438}" dt="2025-03-09T09:19:38.708" v="54"/>
        <pc:sldMkLst>
          <pc:docMk/>
          <pc:sldMk cId="3616586580" sldId="3017"/>
        </pc:sldMkLst>
      </pc:sldChg>
      <pc:sldChg chg="del">
        <pc:chgData name="Jeremy Clifton" userId="S::wec@woodfordec.onmicrosoft.com::b7121016-a606-4e59-9b8c-d8cabdc242a8" providerId="AD" clId="Web-{5AFFF5B6-92AE-AA54-B5D5-8D4BC7A5B438}" dt="2025-03-09T09:19:42.521" v="55"/>
        <pc:sldMkLst>
          <pc:docMk/>
          <pc:sldMk cId="3230634585" sldId="3018"/>
        </pc:sldMkLst>
      </pc:sldChg>
      <pc:sldChg chg="del">
        <pc:chgData name="Jeremy Clifton" userId="S::wec@woodfordec.onmicrosoft.com::b7121016-a606-4e59-9b8c-d8cabdc242a8" providerId="AD" clId="Web-{5AFFF5B6-92AE-AA54-B5D5-8D4BC7A5B438}" dt="2025-03-09T09:19:44.771" v="56"/>
        <pc:sldMkLst>
          <pc:docMk/>
          <pc:sldMk cId="3183404772" sldId="3019"/>
        </pc:sldMkLst>
      </pc:sldChg>
      <pc:sldChg chg="del">
        <pc:chgData name="Jeremy Clifton" userId="S::wec@woodfordec.onmicrosoft.com::b7121016-a606-4e59-9b8c-d8cabdc242a8" providerId="AD" clId="Web-{5AFFF5B6-92AE-AA54-B5D5-8D4BC7A5B438}" dt="2025-03-09T09:23:35.237" v="75"/>
        <pc:sldMkLst>
          <pc:docMk/>
          <pc:sldMk cId="3339685437" sldId="3020"/>
        </pc:sldMkLst>
      </pc:sldChg>
      <pc:sldChg chg="del">
        <pc:chgData name="Jeremy Clifton" userId="S::wec@woodfordec.onmicrosoft.com::b7121016-a606-4e59-9b8c-d8cabdc242a8" providerId="AD" clId="Web-{5AFFF5B6-92AE-AA54-B5D5-8D4BC7A5B438}" dt="2025-03-09T09:23:40.534" v="80"/>
        <pc:sldMkLst>
          <pc:docMk/>
          <pc:sldMk cId="4185344536" sldId="3023"/>
        </pc:sldMkLst>
      </pc:sldChg>
      <pc:sldChg chg="del">
        <pc:chgData name="Jeremy Clifton" userId="S::wec@woodfordec.onmicrosoft.com::b7121016-a606-4e59-9b8c-d8cabdc242a8" providerId="AD" clId="Web-{5AFFF5B6-92AE-AA54-B5D5-8D4BC7A5B438}" dt="2025-03-09T09:23:44.363" v="82"/>
        <pc:sldMkLst>
          <pc:docMk/>
          <pc:sldMk cId="3753516056" sldId="3024"/>
        </pc:sldMkLst>
      </pc:sldChg>
      <pc:sldChg chg="del">
        <pc:chgData name="Jeremy Clifton" userId="S::wec@woodfordec.onmicrosoft.com::b7121016-a606-4e59-9b8c-d8cabdc242a8" providerId="AD" clId="Web-{5AFFF5B6-92AE-AA54-B5D5-8D4BC7A5B438}" dt="2025-03-09T09:23:40.503" v="78"/>
        <pc:sldMkLst>
          <pc:docMk/>
          <pc:sldMk cId="3225951912" sldId="3026"/>
        </pc:sldMkLst>
      </pc:sldChg>
      <pc:sldChg chg="del">
        <pc:chgData name="Jeremy Clifton" userId="S::wec@woodfordec.onmicrosoft.com::b7121016-a606-4e59-9b8c-d8cabdc242a8" providerId="AD" clId="Web-{5AFFF5B6-92AE-AA54-B5D5-8D4BC7A5B438}" dt="2025-03-09T09:23:45.253" v="86"/>
        <pc:sldMkLst>
          <pc:docMk/>
          <pc:sldMk cId="892964264" sldId="3027"/>
        </pc:sldMkLst>
      </pc:sldChg>
      <pc:sldChg chg="del">
        <pc:chgData name="Jeremy Clifton" userId="S::wec@woodfordec.onmicrosoft.com::b7121016-a606-4e59-9b8c-d8cabdc242a8" providerId="AD" clId="Web-{5AFFF5B6-92AE-AA54-B5D5-8D4BC7A5B438}" dt="2025-03-09T09:24:01.285" v="105"/>
        <pc:sldMkLst>
          <pc:docMk/>
          <pc:sldMk cId="1180374805" sldId="3028"/>
        </pc:sldMkLst>
      </pc:sldChg>
      <pc:sldChg chg="del">
        <pc:chgData name="Jeremy Clifton" userId="S::wec@woodfordec.onmicrosoft.com::b7121016-a606-4e59-9b8c-d8cabdc242a8" providerId="AD" clId="Web-{5AFFF5B6-92AE-AA54-B5D5-8D4BC7A5B438}" dt="2025-03-09T09:23:52.222" v="95"/>
        <pc:sldMkLst>
          <pc:docMk/>
          <pc:sldMk cId="1123647120" sldId="3029"/>
        </pc:sldMkLst>
      </pc:sldChg>
      <pc:sldChg chg="del">
        <pc:chgData name="Jeremy Clifton" userId="S::wec@woodfordec.onmicrosoft.com::b7121016-a606-4e59-9b8c-d8cabdc242a8" providerId="AD" clId="Web-{5AFFF5B6-92AE-AA54-B5D5-8D4BC7A5B438}" dt="2025-03-09T09:23:50.753" v="93"/>
        <pc:sldMkLst>
          <pc:docMk/>
          <pc:sldMk cId="2565307171" sldId="3030"/>
        </pc:sldMkLst>
      </pc:sldChg>
      <pc:sldChg chg="del">
        <pc:chgData name="Jeremy Clifton" userId="S::wec@woodfordec.onmicrosoft.com::b7121016-a606-4e59-9b8c-d8cabdc242a8" providerId="AD" clId="Web-{5AFFF5B6-92AE-AA54-B5D5-8D4BC7A5B438}" dt="2025-03-09T09:24:02.941" v="107"/>
        <pc:sldMkLst>
          <pc:docMk/>
          <pc:sldMk cId="3566703572" sldId="3036"/>
        </pc:sldMkLst>
      </pc:sldChg>
      <pc:sldChg chg="del">
        <pc:chgData name="Jeremy Clifton" userId="S::wec@woodfordec.onmicrosoft.com::b7121016-a606-4e59-9b8c-d8cabdc242a8" providerId="AD" clId="Web-{5AFFF5B6-92AE-AA54-B5D5-8D4BC7A5B438}" dt="2025-03-09T09:16:27.123" v="0"/>
        <pc:sldMkLst>
          <pc:docMk/>
          <pc:sldMk cId="462281522" sldId="3037"/>
        </pc:sldMkLst>
      </pc:sldChg>
      <pc:sldChg chg="del">
        <pc:chgData name="Jeremy Clifton" userId="S::wec@woodfordec.onmicrosoft.com::b7121016-a606-4e59-9b8c-d8cabdc242a8" providerId="AD" clId="Web-{5AFFF5B6-92AE-AA54-B5D5-8D4BC7A5B438}" dt="2025-03-09T09:16:29.451" v="1"/>
        <pc:sldMkLst>
          <pc:docMk/>
          <pc:sldMk cId="2144594271" sldId="3039"/>
        </pc:sldMkLst>
      </pc:sldChg>
      <pc:sldChg chg="del">
        <pc:chgData name="Jeremy Clifton" userId="S::wec@woodfordec.onmicrosoft.com::b7121016-a606-4e59-9b8c-d8cabdc242a8" providerId="AD" clId="Web-{5AFFF5B6-92AE-AA54-B5D5-8D4BC7A5B438}" dt="2025-03-09T09:19:38.693" v="53"/>
        <pc:sldMkLst>
          <pc:docMk/>
          <pc:sldMk cId="2233673546" sldId="3040"/>
        </pc:sldMkLst>
      </pc:sldChg>
      <pc:sldChg chg="del">
        <pc:chgData name="Jeremy Clifton" userId="S::wec@woodfordec.onmicrosoft.com::b7121016-a606-4e59-9b8c-d8cabdc242a8" providerId="AD" clId="Web-{5AFFF5B6-92AE-AA54-B5D5-8D4BC7A5B438}" dt="2025-03-09T09:23:38.941" v="77"/>
        <pc:sldMkLst>
          <pc:docMk/>
          <pc:sldMk cId="4081700177" sldId="3041"/>
        </pc:sldMkLst>
      </pc:sldChg>
      <pc:sldChg chg="del">
        <pc:chgData name="Jeremy Clifton" userId="S::wec@woodfordec.onmicrosoft.com::b7121016-a606-4e59-9b8c-d8cabdc242a8" providerId="AD" clId="Web-{5AFFF5B6-92AE-AA54-B5D5-8D4BC7A5B438}" dt="2025-03-09T09:23:40.519" v="79"/>
        <pc:sldMkLst>
          <pc:docMk/>
          <pc:sldMk cId="1751034690" sldId="3043"/>
        </pc:sldMkLst>
      </pc:sldChg>
      <pc:sldChg chg="del">
        <pc:chgData name="Jeremy Clifton" userId="S::wec@woodfordec.onmicrosoft.com::b7121016-a606-4e59-9b8c-d8cabdc242a8" providerId="AD" clId="Web-{5AFFF5B6-92AE-AA54-B5D5-8D4BC7A5B438}" dt="2025-03-09T09:23:44.347" v="81"/>
        <pc:sldMkLst>
          <pc:docMk/>
          <pc:sldMk cId="2059235977" sldId="3044"/>
        </pc:sldMkLst>
      </pc:sldChg>
      <pc:sldChg chg="del">
        <pc:chgData name="Jeremy Clifton" userId="S::wec@woodfordec.onmicrosoft.com::b7121016-a606-4e59-9b8c-d8cabdc242a8" providerId="AD" clId="Web-{5AFFF5B6-92AE-AA54-B5D5-8D4BC7A5B438}" dt="2025-03-09T09:23:48.394" v="89"/>
        <pc:sldMkLst>
          <pc:docMk/>
          <pc:sldMk cId="783742597" sldId="3045"/>
        </pc:sldMkLst>
      </pc:sldChg>
      <pc:sldChg chg="del">
        <pc:chgData name="Jeremy Clifton" userId="S::wec@woodfordec.onmicrosoft.com::b7121016-a606-4e59-9b8c-d8cabdc242a8" providerId="AD" clId="Web-{5AFFF5B6-92AE-AA54-B5D5-8D4BC7A5B438}" dt="2025-03-09T09:23:55.379" v="97"/>
        <pc:sldMkLst>
          <pc:docMk/>
          <pc:sldMk cId="3543370755" sldId="3046"/>
        </pc:sldMkLst>
      </pc:sldChg>
      <pc:sldChg chg="del">
        <pc:chgData name="Jeremy Clifton" userId="S::wec@woodfordec.onmicrosoft.com::b7121016-a606-4e59-9b8c-d8cabdc242a8" providerId="AD" clId="Web-{5AFFF5B6-92AE-AA54-B5D5-8D4BC7A5B438}" dt="2025-03-09T09:23:56.113" v="98"/>
        <pc:sldMkLst>
          <pc:docMk/>
          <pc:sldMk cId="3279558022" sldId="3047"/>
        </pc:sldMkLst>
      </pc:sldChg>
      <pc:sldChg chg="del">
        <pc:chgData name="Jeremy Clifton" userId="S::wec@woodfordec.onmicrosoft.com::b7121016-a606-4e59-9b8c-d8cabdc242a8" providerId="AD" clId="Web-{5AFFF5B6-92AE-AA54-B5D5-8D4BC7A5B438}" dt="2025-03-09T09:23:57.113" v="99"/>
        <pc:sldMkLst>
          <pc:docMk/>
          <pc:sldMk cId="2095280709" sldId="3048"/>
        </pc:sldMkLst>
      </pc:sldChg>
      <pc:sldChg chg="del">
        <pc:chgData name="Jeremy Clifton" userId="S::wec@woodfordec.onmicrosoft.com::b7121016-a606-4e59-9b8c-d8cabdc242a8" providerId="AD" clId="Web-{5AFFF5B6-92AE-AA54-B5D5-8D4BC7A5B438}" dt="2025-03-09T09:23:57.582" v="100"/>
        <pc:sldMkLst>
          <pc:docMk/>
          <pc:sldMk cId="529331557" sldId="3049"/>
        </pc:sldMkLst>
      </pc:sldChg>
      <pc:sldChg chg="del">
        <pc:chgData name="Jeremy Clifton" userId="S::wec@woodfordec.onmicrosoft.com::b7121016-a606-4e59-9b8c-d8cabdc242a8" providerId="AD" clId="Web-{5AFFF5B6-92AE-AA54-B5D5-8D4BC7A5B438}" dt="2025-03-09T09:23:59.144" v="101"/>
        <pc:sldMkLst>
          <pc:docMk/>
          <pc:sldMk cId="82165933" sldId="3050"/>
        </pc:sldMkLst>
      </pc:sldChg>
      <pc:sldChg chg="del">
        <pc:chgData name="Jeremy Clifton" userId="S::wec@woodfordec.onmicrosoft.com::b7121016-a606-4e59-9b8c-d8cabdc242a8" providerId="AD" clId="Web-{5AFFF5B6-92AE-AA54-B5D5-8D4BC7A5B438}" dt="2025-03-09T09:23:59.160" v="102"/>
        <pc:sldMkLst>
          <pc:docMk/>
          <pc:sldMk cId="3588389070" sldId="3051"/>
        </pc:sldMkLst>
      </pc:sldChg>
      <pc:sldChg chg="del">
        <pc:chgData name="Jeremy Clifton" userId="S::wec@woodfordec.onmicrosoft.com::b7121016-a606-4e59-9b8c-d8cabdc242a8" providerId="AD" clId="Web-{5AFFF5B6-92AE-AA54-B5D5-8D4BC7A5B438}" dt="2025-03-09T09:23:59.441" v="103"/>
        <pc:sldMkLst>
          <pc:docMk/>
          <pc:sldMk cId="1424517958" sldId="3052"/>
        </pc:sldMkLst>
      </pc:sldChg>
      <pc:sldChg chg="del">
        <pc:chgData name="Jeremy Clifton" userId="S::wec@woodfordec.onmicrosoft.com::b7121016-a606-4e59-9b8c-d8cabdc242a8" providerId="AD" clId="Web-{5AFFF5B6-92AE-AA54-B5D5-8D4BC7A5B438}" dt="2025-03-09T09:23:59.957" v="104"/>
        <pc:sldMkLst>
          <pc:docMk/>
          <pc:sldMk cId="3436478676" sldId="3053"/>
        </pc:sldMkLst>
      </pc:sldChg>
      <pc:sldChg chg="del">
        <pc:chgData name="Jeremy Clifton" userId="S::wec@woodfordec.onmicrosoft.com::b7121016-a606-4e59-9b8c-d8cabdc242a8" providerId="AD" clId="Web-{5AFFF5B6-92AE-AA54-B5D5-8D4BC7A5B438}" dt="2025-03-09T09:23:48.394" v="90"/>
        <pc:sldMkLst>
          <pc:docMk/>
          <pc:sldMk cId="3211533847" sldId="3054"/>
        </pc:sldMkLst>
      </pc:sldChg>
      <pc:sldChg chg="del">
        <pc:chgData name="Jeremy Clifton" userId="S::wec@woodfordec.onmicrosoft.com::b7121016-a606-4e59-9b8c-d8cabdc242a8" providerId="AD" clId="Web-{5AFFF5B6-92AE-AA54-B5D5-8D4BC7A5B438}" dt="2025-03-09T09:23:48.410" v="91"/>
        <pc:sldMkLst>
          <pc:docMk/>
          <pc:sldMk cId="2075335450" sldId="3055"/>
        </pc:sldMkLst>
      </pc:sldChg>
      <pc:sldChg chg="del">
        <pc:chgData name="Jeremy Clifton" userId="S::wec@woodfordec.onmicrosoft.com::b7121016-a606-4e59-9b8c-d8cabdc242a8" providerId="AD" clId="Web-{5AFFF5B6-92AE-AA54-B5D5-8D4BC7A5B438}" dt="2025-03-09T09:23:50.738" v="92"/>
        <pc:sldMkLst>
          <pc:docMk/>
          <pc:sldMk cId="731001175" sldId="3056"/>
        </pc:sldMkLst>
      </pc:sldChg>
      <pc:sldChg chg="del">
        <pc:chgData name="Jeremy Clifton" userId="S::wec@woodfordec.onmicrosoft.com::b7121016-a606-4e59-9b8c-d8cabdc242a8" providerId="AD" clId="Web-{5AFFF5B6-92AE-AA54-B5D5-8D4BC7A5B438}" dt="2025-03-09T09:23:50.753" v="94"/>
        <pc:sldMkLst>
          <pc:docMk/>
          <pc:sldMk cId="785205291" sldId="3057"/>
        </pc:sldMkLst>
      </pc:sldChg>
      <pc:sldChg chg="del">
        <pc:chgData name="Jeremy Clifton" userId="S::wec@woodfordec.onmicrosoft.com::b7121016-a606-4e59-9b8c-d8cabdc242a8" providerId="AD" clId="Web-{5AFFF5B6-92AE-AA54-B5D5-8D4BC7A5B438}" dt="2025-03-09T09:23:52.238" v="96"/>
        <pc:sldMkLst>
          <pc:docMk/>
          <pc:sldMk cId="2337427649" sldId="3059"/>
        </pc:sldMkLst>
      </pc:sldChg>
      <pc:sldChg chg="del">
        <pc:chgData name="Jeremy Clifton" userId="S::wec@woodfordec.onmicrosoft.com::b7121016-a606-4e59-9b8c-d8cabdc242a8" providerId="AD" clId="Web-{5AFFF5B6-92AE-AA54-B5D5-8D4BC7A5B438}" dt="2025-03-09T09:24:04.379" v="108"/>
        <pc:sldMkLst>
          <pc:docMk/>
          <pc:sldMk cId="1650061732" sldId="3060"/>
        </pc:sldMkLst>
      </pc:sldChg>
      <pc:sldChg chg="del">
        <pc:chgData name="Jeremy Clifton" userId="S::wec@woodfordec.onmicrosoft.com::b7121016-a606-4e59-9b8c-d8cabdc242a8" providerId="AD" clId="Web-{5AFFF5B6-92AE-AA54-B5D5-8D4BC7A5B438}" dt="2025-03-09T09:24:04.770" v="109"/>
        <pc:sldMkLst>
          <pc:docMk/>
          <pc:sldMk cId="376802102" sldId="3061"/>
        </pc:sldMkLst>
      </pc:sldChg>
      <pc:sldChg chg="del">
        <pc:chgData name="Jeremy Clifton" userId="S::wec@woodfordec.onmicrosoft.com::b7121016-a606-4e59-9b8c-d8cabdc242a8" providerId="AD" clId="Web-{5AFFF5B6-92AE-AA54-B5D5-8D4BC7A5B438}" dt="2025-03-09T09:24:04.785" v="110"/>
        <pc:sldMkLst>
          <pc:docMk/>
          <pc:sldMk cId="4169131325" sldId="3062"/>
        </pc:sldMkLst>
      </pc:sldChg>
      <pc:sldChg chg="del">
        <pc:chgData name="Jeremy Clifton" userId="S::wec@woodfordec.onmicrosoft.com::b7121016-a606-4e59-9b8c-d8cabdc242a8" providerId="AD" clId="Web-{5AFFF5B6-92AE-AA54-B5D5-8D4BC7A5B438}" dt="2025-03-09T09:24:05.254" v="111"/>
        <pc:sldMkLst>
          <pc:docMk/>
          <pc:sldMk cId="3744663019" sldId="3063"/>
        </pc:sldMkLst>
      </pc:sldChg>
      <pc:sldChg chg="addSp modSp">
        <pc:chgData name="Jeremy Clifton" userId="S::wec@woodfordec.onmicrosoft.com::b7121016-a606-4e59-9b8c-d8cabdc242a8" providerId="AD" clId="Web-{5AFFF5B6-92AE-AA54-B5D5-8D4BC7A5B438}" dt="2025-03-09T09:21:42.577" v="69" actId="14100"/>
        <pc:sldMkLst>
          <pc:docMk/>
          <pc:sldMk cId="2459221723" sldId="3064"/>
        </pc:sldMkLst>
      </pc:sldChg>
      <pc:sldChg chg="modSp add ord replId">
        <pc:chgData name="Jeremy Clifton" userId="S::wec@woodfordec.onmicrosoft.com::b7121016-a606-4e59-9b8c-d8cabdc242a8" providerId="AD" clId="Web-{5AFFF5B6-92AE-AA54-B5D5-8D4BC7A5B438}" dt="2025-03-09T09:19:14.270" v="44" actId="20577"/>
        <pc:sldMkLst>
          <pc:docMk/>
          <pc:sldMk cId="614685341" sldId="3065"/>
        </pc:sldMkLst>
      </pc:sldChg>
      <pc:sldChg chg="modSp add replId">
        <pc:chgData name="Jeremy Clifton" userId="S::wec@woodfordec.onmicrosoft.com::b7121016-a606-4e59-9b8c-d8cabdc242a8" providerId="AD" clId="Web-{5AFFF5B6-92AE-AA54-B5D5-8D4BC7A5B438}" dt="2025-03-09T09:19:31.239" v="47" actId="20577"/>
        <pc:sldMkLst>
          <pc:docMk/>
          <pc:sldMk cId="2356351311" sldId="3066"/>
        </pc:sldMkLst>
      </pc:sldChg>
      <pc:sldChg chg="addSp modSp add replId">
        <pc:chgData name="Jeremy Clifton" userId="S::wec@woodfordec.onmicrosoft.com::b7121016-a606-4e59-9b8c-d8cabdc242a8" providerId="AD" clId="Web-{5AFFF5B6-92AE-AA54-B5D5-8D4BC7A5B438}" dt="2025-03-09T09:20:23.356" v="60" actId="1076"/>
        <pc:sldMkLst>
          <pc:docMk/>
          <pc:sldMk cId="1347886735" sldId="3067"/>
        </pc:sldMkLst>
      </pc:sldChg>
      <pc:sldChg chg="addSp modSp add replId">
        <pc:chgData name="Jeremy Clifton" userId="S::wec@woodfordec.onmicrosoft.com::b7121016-a606-4e59-9b8c-d8cabdc242a8" providerId="AD" clId="Web-{5AFFF5B6-92AE-AA54-B5D5-8D4BC7A5B438}" dt="2025-03-09T09:22:40.079" v="74" actId="1076"/>
        <pc:sldMkLst>
          <pc:docMk/>
          <pc:sldMk cId="2268682291" sldId="3068"/>
        </pc:sldMkLst>
      </pc:sldChg>
      <pc:sldChg chg="add replId">
        <pc:chgData name="Jeremy Clifton" userId="S::wec@woodfordec.onmicrosoft.com::b7121016-a606-4e59-9b8c-d8cabdc242a8" providerId="AD" clId="Web-{5AFFF5B6-92AE-AA54-B5D5-8D4BC7A5B438}" dt="2025-03-09T09:22:27.204" v="71"/>
        <pc:sldMkLst>
          <pc:docMk/>
          <pc:sldMk cId="872294019" sldId="3069"/>
        </pc:sldMkLst>
      </pc:sldChg>
      <pc:sldChg chg="addSp modSp add replId">
        <pc:chgData name="Jeremy Clifton" userId="S::wec@woodfordec.onmicrosoft.com::b7121016-a606-4e59-9b8c-d8cabdc242a8" providerId="AD" clId="Web-{5AFFF5B6-92AE-AA54-B5D5-8D4BC7A5B438}" dt="2025-03-09T09:25:28.402" v="177" actId="20577"/>
        <pc:sldMkLst>
          <pc:docMk/>
          <pc:sldMk cId="1368031762" sldId="3070"/>
        </pc:sldMkLst>
      </pc:sldChg>
      <pc:sldChg chg="modSp add replId">
        <pc:chgData name="Jeremy Clifton" userId="S::wec@woodfordec.onmicrosoft.com::b7121016-a606-4e59-9b8c-d8cabdc242a8" providerId="AD" clId="Web-{5AFFF5B6-92AE-AA54-B5D5-8D4BC7A5B438}" dt="2025-03-09T09:25:39.418" v="181" actId="20577"/>
        <pc:sldMkLst>
          <pc:docMk/>
          <pc:sldMk cId="2750535220" sldId="3071"/>
        </pc:sldMkLst>
      </pc:sldChg>
      <pc:sldChg chg="modSp add replId">
        <pc:chgData name="Jeremy Clifton" userId="S::wec@woodfordec.onmicrosoft.com::b7121016-a606-4e59-9b8c-d8cabdc242a8" providerId="AD" clId="Web-{5AFFF5B6-92AE-AA54-B5D5-8D4BC7A5B438}" dt="2025-03-09T09:25:50.606" v="192" actId="20577"/>
        <pc:sldMkLst>
          <pc:docMk/>
          <pc:sldMk cId="902303015" sldId="3072"/>
        </pc:sldMkLst>
      </pc:sldChg>
    </pc:docChg>
  </pc:docChgLst>
  <pc:docChgLst>
    <pc:chgData clId="Web-{92AF9C30-888A-484B-FCA6-E789F7FB54B5}"/>
    <pc:docChg chg="addSld">
      <pc:chgData name="" userId="" providerId="" clId="Web-{92AF9C30-888A-484B-FCA6-E789F7FB54B5}" dt="2025-02-12T22:39:41.327" v="1"/>
      <pc:docMkLst>
        <pc:docMk/>
      </pc:docMkLst>
      <pc:sldChg chg="add replId">
        <pc:chgData name="" userId="" providerId="" clId="Web-{92AF9C30-888A-484B-FCA6-E789F7FB54B5}" dt="2025-02-12T22:39:37.936" v="0"/>
        <pc:sldMkLst>
          <pc:docMk/>
          <pc:sldMk cId="3440504671" sldId="2961"/>
        </pc:sldMkLst>
      </pc:sldChg>
      <pc:sldChg chg="add replId">
        <pc:chgData name="" userId="" providerId="" clId="Web-{92AF9C30-888A-484B-FCA6-E789F7FB54B5}" dt="2025-02-12T22:39:41.327" v="1"/>
        <pc:sldMkLst>
          <pc:docMk/>
          <pc:sldMk cId="3434969289" sldId="2962"/>
        </pc:sldMkLst>
      </pc:sldChg>
    </pc:docChg>
  </pc:docChgLst>
  <pc:docChgLst>
    <pc:chgData name="Jeremy Clifton" userId="b7121016-a606-4e59-9b8c-d8cabdc242a8" providerId="ADAL" clId="{2FFF8870-16B4-4C8C-8C8C-D488F2E05D3D}"/>
    <pc:docChg chg="modSld sldOrd">
      <pc:chgData name="Jeremy Clifton" userId="b7121016-a606-4e59-9b8c-d8cabdc242a8" providerId="ADAL" clId="{2FFF8870-16B4-4C8C-8C8C-D488F2E05D3D}" dt="2024-12-08T10:20:43.043" v="1"/>
      <pc:docMkLst>
        <pc:docMk/>
      </pc:docMkLst>
      <pc:sldChg chg="ord">
        <pc:chgData name="Jeremy Clifton" userId="b7121016-a606-4e59-9b8c-d8cabdc242a8" providerId="ADAL" clId="{2FFF8870-16B4-4C8C-8C8C-D488F2E05D3D}" dt="2024-12-08T10:20:43.043" v="1"/>
        <pc:sldMkLst>
          <pc:docMk/>
          <pc:sldMk cId="1575531842" sldId="2677"/>
        </pc:sldMkLst>
      </pc:sldChg>
    </pc:docChg>
  </pc:docChgLst>
  <pc:docChgLst>
    <pc:chgData name="Jeremy Clifton" userId="S::wec@woodfordec.onmicrosoft.com::b7121016-a606-4e59-9b8c-d8cabdc242a8" providerId="AD" clId="Web-{F0F13F6F-41FC-1947-D5F3-DBCF96460D8C}"/>
    <pc:docChg chg="addSld delSld modSld sldOrd">
      <pc:chgData name="Jeremy Clifton" userId="S::wec@woodfordec.onmicrosoft.com::b7121016-a606-4e59-9b8c-d8cabdc242a8" providerId="AD" clId="Web-{F0F13F6F-41FC-1947-D5F3-DBCF96460D8C}" dt="2025-02-02T09:49:07.601" v="116" actId="1076"/>
      <pc:docMkLst>
        <pc:docMk/>
      </pc:docMkLst>
      <pc:sldChg chg="ord">
        <pc:chgData name="Jeremy Clifton" userId="S::wec@woodfordec.onmicrosoft.com::b7121016-a606-4e59-9b8c-d8cabdc242a8" providerId="AD" clId="Web-{F0F13F6F-41FC-1947-D5F3-DBCF96460D8C}" dt="2025-02-02T07:47:07.948" v="2"/>
        <pc:sldMkLst>
          <pc:docMk/>
          <pc:sldMk cId="3279244734" sldId="2869"/>
        </pc:sldMkLst>
      </pc:sldChg>
      <pc:sldChg chg="modSp">
        <pc:chgData name="Jeremy Clifton" userId="S::wec@woodfordec.onmicrosoft.com::b7121016-a606-4e59-9b8c-d8cabdc242a8" providerId="AD" clId="Web-{F0F13F6F-41FC-1947-D5F3-DBCF96460D8C}" dt="2025-02-02T07:52:34.372" v="31"/>
        <pc:sldMkLst>
          <pc:docMk/>
          <pc:sldMk cId="1176453699" sldId="2876"/>
        </pc:sldMkLst>
      </pc:sldChg>
      <pc:sldChg chg="addSp modSp">
        <pc:chgData name="Jeremy Clifton" userId="S::wec@woodfordec.onmicrosoft.com::b7121016-a606-4e59-9b8c-d8cabdc242a8" providerId="AD" clId="Web-{F0F13F6F-41FC-1947-D5F3-DBCF96460D8C}" dt="2025-02-02T07:50:13.135" v="29" actId="1076"/>
        <pc:sldMkLst>
          <pc:docMk/>
          <pc:sldMk cId="1094284358" sldId="2887"/>
        </pc:sldMkLst>
      </pc:sldChg>
      <pc:sldChg chg="del">
        <pc:chgData name="Jeremy Clifton" userId="S::wec@woodfordec.onmicrosoft.com::b7121016-a606-4e59-9b8c-d8cabdc242a8" providerId="AD" clId="Web-{F0F13F6F-41FC-1947-D5F3-DBCF96460D8C}" dt="2025-02-02T07:48:42.925" v="3"/>
        <pc:sldMkLst>
          <pc:docMk/>
          <pc:sldMk cId="43857640" sldId="2895"/>
        </pc:sldMkLst>
      </pc:sldChg>
      <pc:sldChg chg="del">
        <pc:chgData name="Jeremy Clifton" userId="S::wec@woodfordec.onmicrosoft.com::b7121016-a606-4e59-9b8c-d8cabdc242a8" providerId="AD" clId="Web-{F0F13F6F-41FC-1947-D5F3-DBCF96460D8C}" dt="2025-02-02T07:48:43.847" v="4"/>
        <pc:sldMkLst>
          <pc:docMk/>
          <pc:sldMk cId="3017140003" sldId="2896"/>
        </pc:sldMkLst>
      </pc:sldChg>
      <pc:sldChg chg="del">
        <pc:chgData name="Jeremy Clifton" userId="S::wec@woodfordec.onmicrosoft.com::b7121016-a606-4e59-9b8c-d8cabdc242a8" providerId="AD" clId="Web-{F0F13F6F-41FC-1947-D5F3-DBCF96460D8C}" dt="2025-02-02T07:48:44.300" v="5"/>
        <pc:sldMkLst>
          <pc:docMk/>
          <pc:sldMk cId="62006150" sldId="2897"/>
        </pc:sldMkLst>
      </pc:sldChg>
      <pc:sldChg chg="del">
        <pc:chgData name="Jeremy Clifton" userId="S::wec@woodfordec.onmicrosoft.com::b7121016-a606-4e59-9b8c-d8cabdc242a8" providerId="AD" clId="Web-{F0F13F6F-41FC-1947-D5F3-DBCF96460D8C}" dt="2025-02-02T07:48:46.816" v="6"/>
        <pc:sldMkLst>
          <pc:docMk/>
          <pc:sldMk cId="899140715" sldId="2898"/>
        </pc:sldMkLst>
      </pc:sldChg>
      <pc:sldChg chg="del">
        <pc:chgData name="Jeremy Clifton" userId="S::wec@woodfordec.onmicrosoft.com::b7121016-a606-4e59-9b8c-d8cabdc242a8" providerId="AD" clId="Web-{F0F13F6F-41FC-1947-D5F3-DBCF96460D8C}" dt="2025-02-02T07:48:47.300" v="9"/>
        <pc:sldMkLst>
          <pc:docMk/>
          <pc:sldMk cId="3908118586" sldId="2899"/>
        </pc:sldMkLst>
      </pc:sldChg>
      <pc:sldChg chg="del">
        <pc:chgData name="Jeremy Clifton" userId="S::wec@woodfordec.onmicrosoft.com::b7121016-a606-4e59-9b8c-d8cabdc242a8" providerId="AD" clId="Web-{F0F13F6F-41FC-1947-D5F3-DBCF96460D8C}" dt="2025-02-02T07:48:47.285" v="8"/>
        <pc:sldMkLst>
          <pc:docMk/>
          <pc:sldMk cId="2230329902" sldId="2900"/>
        </pc:sldMkLst>
      </pc:sldChg>
      <pc:sldChg chg="del">
        <pc:chgData name="Jeremy Clifton" userId="S::wec@woodfordec.onmicrosoft.com::b7121016-a606-4e59-9b8c-d8cabdc242a8" providerId="AD" clId="Web-{F0F13F6F-41FC-1947-D5F3-DBCF96460D8C}" dt="2025-02-02T07:48:47.285" v="7"/>
        <pc:sldMkLst>
          <pc:docMk/>
          <pc:sldMk cId="1205408391" sldId="2901"/>
        </pc:sldMkLst>
      </pc:sldChg>
      <pc:sldChg chg="addSp delSp modSp">
        <pc:chgData name="Jeremy Clifton" userId="S::wec@woodfordec.onmicrosoft.com::b7121016-a606-4e59-9b8c-d8cabdc242a8" providerId="AD" clId="Web-{F0F13F6F-41FC-1947-D5F3-DBCF96460D8C}" dt="2025-02-02T08:14:57.752" v="62" actId="20577"/>
        <pc:sldMkLst>
          <pc:docMk/>
          <pc:sldMk cId="3878776422" sldId="2908"/>
        </pc:sldMkLst>
      </pc:sldChg>
      <pc:sldChg chg="modSp">
        <pc:chgData name="Jeremy Clifton" userId="S::wec@woodfordec.onmicrosoft.com::b7121016-a606-4e59-9b8c-d8cabdc242a8" providerId="AD" clId="Web-{F0F13F6F-41FC-1947-D5F3-DBCF96460D8C}" dt="2025-02-02T07:39:56.546" v="1" actId="1076"/>
        <pc:sldMkLst>
          <pc:docMk/>
          <pc:sldMk cId="2098378213" sldId="2917"/>
        </pc:sldMkLst>
      </pc:sldChg>
      <pc:sldChg chg="modSp">
        <pc:chgData name="Jeremy Clifton" userId="S::wec@woodfordec.onmicrosoft.com::b7121016-a606-4e59-9b8c-d8cabdc242a8" providerId="AD" clId="Web-{F0F13F6F-41FC-1947-D5F3-DBCF96460D8C}" dt="2025-02-02T08:24:50.705" v="64"/>
        <pc:sldMkLst>
          <pc:docMk/>
          <pc:sldMk cId="2320790057" sldId="2921"/>
        </pc:sldMkLst>
      </pc:sldChg>
      <pc:sldChg chg="del">
        <pc:chgData name="Jeremy Clifton" userId="S::wec@woodfordec.onmicrosoft.com::b7121016-a606-4e59-9b8c-d8cabdc242a8" providerId="AD" clId="Web-{F0F13F6F-41FC-1947-D5F3-DBCF96460D8C}" dt="2025-02-02T08:39:21.913" v="71"/>
        <pc:sldMkLst>
          <pc:docMk/>
          <pc:sldMk cId="3418051837" sldId="2923"/>
        </pc:sldMkLst>
      </pc:sldChg>
      <pc:sldChg chg="addSp modSp">
        <pc:chgData name="Jeremy Clifton" userId="S::wec@woodfordec.onmicrosoft.com::b7121016-a606-4e59-9b8c-d8cabdc242a8" providerId="AD" clId="Web-{F0F13F6F-41FC-1947-D5F3-DBCF96460D8C}" dt="2025-02-02T09:49:07.601" v="116" actId="1076"/>
        <pc:sldMkLst>
          <pc:docMk/>
          <pc:sldMk cId="287396877" sldId="2924"/>
        </pc:sldMkLst>
      </pc:sldChg>
      <pc:sldChg chg="del">
        <pc:chgData name="Jeremy Clifton" userId="S::wec@woodfordec.onmicrosoft.com::b7121016-a606-4e59-9b8c-d8cabdc242a8" providerId="AD" clId="Web-{F0F13F6F-41FC-1947-D5F3-DBCF96460D8C}" dt="2025-02-02T09:20:34.280" v="82"/>
        <pc:sldMkLst>
          <pc:docMk/>
          <pc:sldMk cId="1337317485" sldId="2925"/>
        </pc:sldMkLst>
      </pc:sldChg>
      <pc:sldChg chg="del">
        <pc:chgData name="Jeremy Clifton" userId="S::wec@woodfordec.onmicrosoft.com::b7121016-a606-4e59-9b8c-d8cabdc242a8" providerId="AD" clId="Web-{F0F13F6F-41FC-1947-D5F3-DBCF96460D8C}" dt="2025-02-02T09:17:17.187" v="73"/>
        <pc:sldMkLst>
          <pc:docMk/>
          <pc:sldMk cId="3260293177" sldId="2930"/>
        </pc:sldMkLst>
      </pc:sldChg>
      <pc:sldChg chg="del">
        <pc:chgData name="Jeremy Clifton" userId="S::wec@woodfordec.onmicrosoft.com::b7121016-a606-4e59-9b8c-d8cabdc242a8" providerId="AD" clId="Web-{F0F13F6F-41FC-1947-D5F3-DBCF96460D8C}" dt="2025-02-02T09:17:26.703" v="76"/>
        <pc:sldMkLst>
          <pc:docMk/>
          <pc:sldMk cId="3916692265" sldId="2931"/>
        </pc:sldMkLst>
      </pc:sldChg>
      <pc:sldChg chg="del">
        <pc:chgData name="Jeremy Clifton" userId="S::wec@woodfordec.onmicrosoft.com::b7121016-a606-4e59-9b8c-d8cabdc242a8" providerId="AD" clId="Web-{F0F13F6F-41FC-1947-D5F3-DBCF96460D8C}" dt="2025-02-02T09:17:39.720" v="79"/>
        <pc:sldMkLst>
          <pc:docMk/>
          <pc:sldMk cId="9931689" sldId="2932"/>
        </pc:sldMkLst>
      </pc:sldChg>
      <pc:sldChg chg="delSp">
        <pc:chgData name="Jeremy Clifton" userId="S::wec@woodfordec.onmicrosoft.com::b7121016-a606-4e59-9b8c-d8cabdc242a8" providerId="AD" clId="Web-{F0F13F6F-41FC-1947-D5F3-DBCF96460D8C}" dt="2025-02-02T09:17:21.234" v="74"/>
        <pc:sldMkLst>
          <pc:docMk/>
          <pc:sldMk cId="2078575949" sldId="2935"/>
        </pc:sldMkLst>
      </pc:sldChg>
      <pc:sldChg chg="delSp">
        <pc:chgData name="Jeremy Clifton" userId="S::wec@woodfordec.onmicrosoft.com::b7121016-a606-4e59-9b8c-d8cabdc242a8" providerId="AD" clId="Web-{F0F13F6F-41FC-1947-D5F3-DBCF96460D8C}" dt="2025-02-02T09:17:29.469" v="77"/>
        <pc:sldMkLst>
          <pc:docMk/>
          <pc:sldMk cId="879858203" sldId="2936"/>
        </pc:sldMkLst>
      </pc:sldChg>
      <pc:sldChg chg="delSp">
        <pc:chgData name="Jeremy Clifton" userId="S::wec@woodfordec.onmicrosoft.com::b7121016-a606-4e59-9b8c-d8cabdc242a8" providerId="AD" clId="Web-{F0F13F6F-41FC-1947-D5F3-DBCF96460D8C}" dt="2025-02-02T09:17:45.861" v="80"/>
        <pc:sldMkLst>
          <pc:docMk/>
          <pc:sldMk cId="542450081" sldId="2937"/>
        </pc:sldMkLst>
      </pc:sldChg>
      <pc:sldChg chg="delSp">
        <pc:chgData name="Jeremy Clifton" userId="S::wec@woodfordec.onmicrosoft.com::b7121016-a606-4e59-9b8c-d8cabdc242a8" providerId="AD" clId="Web-{F0F13F6F-41FC-1947-D5F3-DBCF96460D8C}" dt="2025-02-02T09:20:36.092" v="83"/>
        <pc:sldMkLst>
          <pc:docMk/>
          <pc:sldMk cId="2942802175" sldId="2938"/>
        </pc:sldMkLst>
      </pc:sldChg>
      <pc:sldChg chg="del">
        <pc:chgData name="Jeremy Clifton" userId="S::wec@woodfordec.onmicrosoft.com::b7121016-a606-4e59-9b8c-d8cabdc242a8" providerId="AD" clId="Web-{F0F13F6F-41FC-1947-D5F3-DBCF96460D8C}" dt="2025-02-02T09:37:58.706" v="105"/>
        <pc:sldMkLst>
          <pc:docMk/>
          <pc:sldMk cId="2743120283" sldId="2939"/>
        </pc:sldMkLst>
      </pc:sldChg>
      <pc:sldChg chg="del">
        <pc:chgData name="Jeremy Clifton" userId="S::wec@woodfordec.onmicrosoft.com::b7121016-a606-4e59-9b8c-d8cabdc242a8" providerId="AD" clId="Web-{F0F13F6F-41FC-1947-D5F3-DBCF96460D8C}" dt="2025-02-02T09:37:57.503" v="104"/>
        <pc:sldMkLst>
          <pc:docMk/>
          <pc:sldMk cId="3434738982" sldId="2940"/>
        </pc:sldMkLst>
      </pc:sldChg>
      <pc:sldChg chg="del">
        <pc:chgData name="Jeremy Clifton" userId="S::wec@woodfordec.onmicrosoft.com::b7121016-a606-4e59-9b8c-d8cabdc242a8" providerId="AD" clId="Web-{F0F13F6F-41FC-1947-D5F3-DBCF96460D8C}" dt="2025-02-02T09:38:00.315" v="106"/>
        <pc:sldMkLst>
          <pc:docMk/>
          <pc:sldMk cId="583563360" sldId="2942"/>
        </pc:sldMkLst>
      </pc:sldChg>
      <pc:sldChg chg="add del replId">
        <pc:chgData name="Jeremy Clifton" userId="S::wec@woodfordec.onmicrosoft.com::b7121016-a606-4e59-9b8c-d8cabdc242a8" providerId="AD" clId="Web-{F0F13F6F-41FC-1947-D5F3-DBCF96460D8C}" dt="2025-02-02T08:26:37.650" v="66"/>
        <pc:sldMkLst>
          <pc:docMk/>
          <pc:sldMk cId="3478481343" sldId="2943"/>
        </pc:sldMkLst>
      </pc:sldChg>
      <pc:sldChg chg="add ord replId">
        <pc:chgData name="Jeremy Clifton" userId="S::wec@woodfordec.onmicrosoft.com::b7121016-a606-4e59-9b8c-d8cabdc242a8" providerId="AD" clId="Web-{F0F13F6F-41FC-1947-D5F3-DBCF96460D8C}" dt="2025-02-02T08:26:46.745" v="70"/>
        <pc:sldMkLst>
          <pc:docMk/>
          <pc:sldMk cId="3500873392" sldId="2943"/>
        </pc:sldMkLst>
      </pc:sldChg>
      <pc:sldChg chg="add replId">
        <pc:chgData name="Jeremy Clifton" userId="S::wec@woodfordec.onmicrosoft.com::b7121016-a606-4e59-9b8c-d8cabdc242a8" providerId="AD" clId="Web-{F0F13F6F-41FC-1947-D5F3-DBCF96460D8C}" dt="2025-02-02T09:17:15.640" v="72"/>
        <pc:sldMkLst>
          <pc:docMk/>
          <pc:sldMk cId="2287672316" sldId="2944"/>
        </pc:sldMkLst>
      </pc:sldChg>
      <pc:sldChg chg="add replId">
        <pc:chgData name="Jeremy Clifton" userId="S::wec@woodfordec.onmicrosoft.com::b7121016-a606-4e59-9b8c-d8cabdc242a8" providerId="AD" clId="Web-{F0F13F6F-41FC-1947-D5F3-DBCF96460D8C}" dt="2025-02-02T09:17:24.437" v="75"/>
        <pc:sldMkLst>
          <pc:docMk/>
          <pc:sldMk cId="662605139" sldId="2945"/>
        </pc:sldMkLst>
      </pc:sldChg>
      <pc:sldChg chg="add replId">
        <pc:chgData name="Jeremy Clifton" userId="S::wec@woodfordec.onmicrosoft.com::b7121016-a606-4e59-9b8c-d8cabdc242a8" providerId="AD" clId="Web-{F0F13F6F-41FC-1947-D5F3-DBCF96460D8C}" dt="2025-02-02T09:17:39.673" v="78"/>
        <pc:sldMkLst>
          <pc:docMk/>
          <pc:sldMk cId="4190229553" sldId="2946"/>
        </pc:sldMkLst>
      </pc:sldChg>
      <pc:sldChg chg="add replId">
        <pc:chgData name="Jeremy Clifton" userId="S::wec@woodfordec.onmicrosoft.com::b7121016-a606-4e59-9b8c-d8cabdc242a8" providerId="AD" clId="Web-{F0F13F6F-41FC-1947-D5F3-DBCF96460D8C}" dt="2025-02-02T09:20:32.467" v="81"/>
        <pc:sldMkLst>
          <pc:docMk/>
          <pc:sldMk cId="909897348" sldId="2947"/>
        </pc:sldMkLst>
      </pc:sldChg>
      <pc:sldChg chg="modSp add ord replId">
        <pc:chgData name="Jeremy Clifton" userId="S::wec@woodfordec.onmicrosoft.com::b7121016-a606-4e59-9b8c-d8cabdc242a8" providerId="AD" clId="Web-{F0F13F6F-41FC-1947-D5F3-DBCF96460D8C}" dt="2025-02-02T09:24:09.064" v="103" actId="1076"/>
        <pc:sldMkLst>
          <pc:docMk/>
          <pc:sldMk cId="3028158494" sldId="2948"/>
        </pc:sldMkLst>
      </pc:sldChg>
    </pc:docChg>
  </pc:docChgLst>
  <pc:docChgLst>
    <pc:chgData name="Jeremy Clifton" userId="S::wec@woodfordec.onmicrosoft.com::b7121016-a606-4e59-9b8c-d8cabdc242a8" providerId="AD" clId="Web-{4C1FB3C7-17FC-8EE2-F138-63F4867CD49E}"/>
    <pc:docChg chg="addSld delSld modSld sldOrd">
      <pc:chgData name="Jeremy Clifton" userId="S::wec@woodfordec.onmicrosoft.com::b7121016-a606-4e59-9b8c-d8cabdc242a8" providerId="AD" clId="Web-{4C1FB3C7-17FC-8EE2-F138-63F4867CD49E}" dt="2024-12-01T10:20:04.978" v="499" actId="1076"/>
      <pc:docMkLst>
        <pc:docMk/>
      </pc:docMkLst>
      <pc:sldChg chg="ord">
        <pc:chgData name="Jeremy Clifton" userId="S::wec@woodfordec.onmicrosoft.com::b7121016-a606-4e59-9b8c-d8cabdc242a8" providerId="AD" clId="Web-{4C1FB3C7-17FC-8EE2-F138-63F4867CD49E}" dt="2024-12-01T07:19:19.649" v="21"/>
        <pc:sldMkLst>
          <pc:docMk/>
          <pc:sldMk cId="294064188" sldId="2575"/>
        </pc:sldMkLst>
      </pc:sldChg>
      <pc:sldChg chg="delSp modSp">
        <pc:chgData name="Jeremy Clifton" userId="S::wec@woodfordec.onmicrosoft.com::b7121016-a606-4e59-9b8c-d8cabdc242a8" providerId="AD" clId="Web-{4C1FB3C7-17FC-8EE2-F138-63F4867CD49E}" dt="2024-12-01T07:25:59.469" v="95" actId="20577"/>
        <pc:sldMkLst>
          <pc:docMk/>
          <pc:sldMk cId="1575531842" sldId="2677"/>
        </pc:sldMkLst>
      </pc:sldChg>
      <pc:sldChg chg="del">
        <pc:chgData name="Jeremy Clifton" userId="S::wec@woodfordec.onmicrosoft.com::b7121016-a606-4e59-9b8c-d8cabdc242a8" providerId="AD" clId="Web-{4C1FB3C7-17FC-8EE2-F138-63F4867CD49E}" dt="2024-12-01T10:19:42.508" v="495"/>
        <pc:sldMkLst>
          <pc:docMk/>
          <pc:sldMk cId="575597073" sldId="2714"/>
        </pc:sldMkLst>
      </pc:sldChg>
      <pc:sldChg chg="del">
        <pc:chgData name="Jeremy Clifton" userId="S::wec@woodfordec.onmicrosoft.com::b7121016-a606-4e59-9b8c-d8cabdc242a8" providerId="AD" clId="Web-{4C1FB3C7-17FC-8EE2-F138-63F4867CD49E}" dt="2024-12-01T07:42:00.999" v="273"/>
        <pc:sldMkLst>
          <pc:docMk/>
          <pc:sldMk cId="591237326" sldId="2717"/>
        </pc:sldMkLst>
      </pc:sldChg>
      <pc:sldChg chg="delSp modSp ord">
        <pc:chgData name="Jeremy Clifton" userId="S::wec@woodfordec.onmicrosoft.com::b7121016-a606-4e59-9b8c-d8cabdc242a8" providerId="AD" clId="Web-{4C1FB3C7-17FC-8EE2-F138-63F4867CD49E}" dt="2024-12-01T07:42:36.236" v="305"/>
        <pc:sldMkLst>
          <pc:docMk/>
          <pc:sldMk cId="3013476221" sldId="2720"/>
        </pc:sldMkLst>
      </pc:sldChg>
      <pc:sldChg chg="del">
        <pc:chgData name="Jeremy Clifton" userId="S::wec@woodfordec.onmicrosoft.com::b7121016-a606-4e59-9b8c-d8cabdc242a8" providerId="AD" clId="Web-{4C1FB3C7-17FC-8EE2-F138-63F4867CD49E}" dt="2024-12-01T07:27:21.326" v="121"/>
        <pc:sldMkLst>
          <pc:docMk/>
          <pc:sldMk cId="2984639805" sldId="2722"/>
        </pc:sldMkLst>
      </pc:sldChg>
      <pc:sldChg chg="del">
        <pc:chgData name="Jeremy Clifton" userId="S::wec@woodfordec.onmicrosoft.com::b7121016-a606-4e59-9b8c-d8cabdc242a8" providerId="AD" clId="Web-{4C1FB3C7-17FC-8EE2-F138-63F4867CD49E}" dt="2024-12-01T07:27:23.310" v="122"/>
        <pc:sldMkLst>
          <pc:docMk/>
          <pc:sldMk cId="697537603" sldId="2723"/>
        </pc:sldMkLst>
      </pc:sldChg>
      <pc:sldChg chg="del">
        <pc:chgData name="Jeremy Clifton" userId="S::wec@woodfordec.onmicrosoft.com::b7121016-a606-4e59-9b8c-d8cabdc242a8" providerId="AD" clId="Web-{4C1FB3C7-17FC-8EE2-F138-63F4867CD49E}" dt="2024-12-01T07:27:24.123" v="123"/>
        <pc:sldMkLst>
          <pc:docMk/>
          <pc:sldMk cId="2788449635" sldId="2724"/>
        </pc:sldMkLst>
      </pc:sldChg>
      <pc:sldChg chg="del">
        <pc:chgData name="Jeremy Clifton" userId="S::wec@woodfordec.onmicrosoft.com::b7121016-a606-4e59-9b8c-d8cabdc242a8" providerId="AD" clId="Web-{4C1FB3C7-17FC-8EE2-F138-63F4867CD49E}" dt="2024-12-01T07:27:24.138" v="124"/>
        <pc:sldMkLst>
          <pc:docMk/>
          <pc:sldMk cId="3238841360" sldId="2726"/>
        </pc:sldMkLst>
      </pc:sldChg>
      <pc:sldChg chg="del">
        <pc:chgData name="Jeremy Clifton" userId="S::wec@woodfordec.onmicrosoft.com::b7121016-a606-4e59-9b8c-d8cabdc242a8" providerId="AD" clId="Web-{4C1FB3C7-17FC-8EE2-F138-63F4867CD49E}" dt="2024-12-01T07:18:53.584" v="19"/>
        <pc:sldMkLst>
          <pc:docMk/>
          <pc:sldMk cId="59018369" sldId="2728"/>
        </pc:sldMkLst>
      </pc:sldChg>
      <pc:sldChg chg="del">
        <pc:chgData name="Jeremy Clifton" userId="S::wec@woodfordec.onmicrosoft.com::b7121016-a606-4e59-9b8c-d8cabdc242a8" providerId="AD" clId="Web-{4C1FB3C7-17FC-8EE2-F138-63F4867CD49E}" dt="2024-12-01T10:19:43.743" v="496"/>
        <pc:sldMkLst>
          <pc:docMk/>
          <pc:sldMk cId="3581948036" sldId="2730"/>
        </pc:sldMkLst>
      </pc:sldChg>
      <pc:sldChg chg="del">
        <pc:chgData name="Jeremy Clifton" userId="S::wec@woodfordec.onmicrosoft.com::b7121016-a606-4e59-9b8c-d8cabdc242a8" providerId="AD" clId="Web-{4C1FB3C7-17FC-8EE2-F138-63F4867CD49E}" dt="2024-12-01T10:19:40.461" v="494"/>
        <pc:sldMkLst>
          <pc:docMk/>
          <pc:sldMk cId="3836898098" sldId="2731"/>
        </pc:sldMkLst>
      </pc:sldChg>
      <pc:sldChg chg="addSp modSp">
        <pc:chgData name="Jeremy Clifton" userId="S::wec@woodfordec.onmicrosoft.com::b7121016-a606-4e59-9b8c-d8cabdc242a8" providerId="AD" clId="Web-{4C1FB3C7-17FC-8EE2-F138-63F4867CD49E}" dt="2024-12-01T10:19:14.539" v="493" actId="14100"/>
        <pc:sldMkLst>
          <pc:docMk/>
          <pc:sldMk cId="1874712578" sldId="2732"/>
        </pc:sldMkLst>
      </pc:sldChg>
      <pc:sldChg chg="del">
        <pc:chgData name="Jeremy Clifton" userId="S::wec@woodfordec.onmicrosoft.com::b7121016-a606-4e59-9b8c-d8cabdc242a8" providerId="AD" clId="Web-{4C1FB3C7-17FC-8EE2-F138-63F4867CD49E}" dt="2024-12-01T07:41:53.232" v="267"/>
        <pc:sldMkLst>
          <pc:docMk/>
          <pc:sldMk cId="1245118908" sldId="2733"/>
        </pc:sldMkLst>
      </pc:sldChg>
      <pc:sldChg chg="del">
        <pc:chgData name="Jeremy Clifton" userId="S::wec@woodfordec.onmicrosoft.com::b7121016-a606-4e59-9b8c-d8cabdc242a8" providerId="AD" clId="Web-{4C1FB3C7-17FC-8EE2-F138-63F4867CD49E}" dt="2024-12-01T07:41:52.967" v="266"/>
        <pc:sldMkLst>
          <pc:docMk/>
          <pc:sldMk cId="1840255442" sldId="2734"/>
        </pc:sldMkLst>
      </pc:sldChg>
      <pc:sldChg chg="del">
        <pc:chgData name="Jeremy Clifton" userId="S::wec@woodfordec.onmicrosoft.com::b7121016-a606-4e59-9b8c-d8cabdc242a8" providerId="AD" clId="Web-{4C1FB3C7-17FC-8EE2-F138-63F4867CD49E}" dt="2024-12-01T07:41:51.857" v="265"/>
        <pc:sldMkLst>
          <pc:docMk/>
          <pc:sldMk cId="2696339630" sldId="2735"/>
        </pc:sldMkLst>
      </pc:sldChg>
      <pc:sldChg chg="del">
        <pc:chgData name="Jeremy Clifton" userId="S::wec@woodfordec.onmicrosoft.com::b7121016-a606-4e59-9b8c-d8cabdc242a8" providerId="AD" clId="Web-{4C1FB3C7-17FC-8EE2-F138-63F4867CD49E}" dt="2024-12-01T07:41:50.498" v="264"/>
        <pc:sldMkLst>
          <pc:docMk/>
          <pc:sldMk cId="3911854759" sldId="2736"/>
        </pc:sldMkLst>
      </pc:sldChg>
      <pc:sldChg chg="del">
        <pc:chgData name="Jeremy Clifton" userId="S::wec@woodfordec.onmicrosoft.com::b7121016-a606-4e59-9b8c-d8cabdc242a8" providerId="AD" clId="Web-{4C1FB3C7-17FC-8EE2-F138-63F4867CD49E}" dt="2024-12-01T07:41:56.733" v="271"/>
        <pc:sldMkLst>
          <pc:docMk/>
          <pc:sldMk cId="110557910" sldId="2737"/>
        </pc:sldMkLst>
      </pc:sldChg>
      <pc:sldChg chg="del">
        <pc:chgData name="Jeremy Clifton" userId="S::wec@woodfordec.onmicrosoft.com::b7121016-a606-4e59-9b8c-d8cabdc242a8" providerId="AD" clId="Web-{4C1FB3C7-17FC-8EE2-F138-63F4867CD49E}" dt="2024-12-01T07:41:56.733" v="270"/>
        <pc:sldMkLst>
          <pc:docMk/>
          <pc:sldMk cId="2955176153" sldId="2738"/>
        </pc:sldMkLst>
      </pc:sldChg>
      <pc:sldChg chg="del">
        <pc:chgData name="Jeremy Clifton" userId="S::wec@woodfordec.onmicrosoft.com::b7121016-a606-4e59-9b8c-d8cabdc242a8" providerId="AD" clId="Web-{4C1FB3C7-17FC-8EE2-F138-63F4867CD49E}" dt="2024-12-01T07:41:55.326" v="268"/>
        <pc:sldMkLst>
          <pc:docMk/>
          <pc:sldMk cId="2036222764" sldId="2739"/>
        </pc:sldMkLst>
      </pc:sldChg>
      <pc:sldChg chg="del">
        <pc:chgData name="Jeremy Clifton" userId="S::wec@woodfordec.onmicrosoft.com::b7121016-a606-4e59-9b8c-d8cabdc242a8" providerId="AD" clId="Web-{4C1FB3C7-17FC-8EE2-F138-63F4867CD49E}" dt="2024-12-01T07:41:55.326" v="269"/>
        <pc:sldMkLst>
          <pc:docMk/>
          <pc:sldMk cId="2112468361" sldId="2740"/>
        </pc:sldMkLst>
      </pc:sldChg>
      <pc:sldChg chg="del">
        <pc:chgData name="Jeremy Clifton" userId="S::wec@woodfordec.onmicrosoft.com::b7121016-a606-4e59-9b8c-d8cabdc242a8" providerId="AD" clId="Web-{4C1FB3C7-17FC-8EE2-F138-63F4867CD49E}" dt="2024-12-01T07:41:58.811" v="272"/>
        <pc:sldMkLst>
          <pc:docMk/>
          <pc:sldMk cId="2467736570" sldId="2741"/>
        </pc:sldMkLst>
      </pc:sldChg>
      <pc:sldChg chg="del">
        <pc:chgData name="Jeremy Clifton" userId="S::wec@woodfordec.onmicrosoft.com::b7121016-a606-4e59-9b8c-d8cabdc242a8" providerId="AD" clId="Web-{4C1FB3C7-17FC-8EE2-F138-63F4867CD49E}" dt="2024-12-01T10:10:00.257" v="408"/>
        <pc:sldMkLst>
          <pc:docMk/>
          <pc:sldMk cId="2480693164" sldId="2742"/>
        </pc:sldMkLst>
      </pc:sldChg>
      <pc:sldChg chg="del">
        <pc:chgData name="Jeremy Clifton" userId="S::wec@woodfordec.onmicrosoft.com::b7121016-a606-4e59-9b8c-d8cabdc242a8" providerId="AD" clId="Web-{4C1FB3C7-17FC-8EE2-F138-63F4867CD49E}" dt="2024-12-01T10:09:58.491" v="404"/>
        <pc:sldMkLst>
          <pc:docMk/>
          <pc:sldMk cId="1584771903" sldId="2743"/>
        </pc:sldMkLst>
      </pc:sldChg>
      <pc:sldChg chg="del">
        <pc:chgData name="Jeremy Clifton" userId="S::wec@woodfordec.onmicrosoft.com::b7121016-a606-4e59-9b8c-d8cabdc242a8" providerId="AD" clId="Web-{4C1FB3C7-17FC-8EE2-F138-63F4867CD49E}" dt="2024-12-01T10:09:56.757" v="401"/>
        <pc:sldMkLst>
          <pc:docMk/>
          <pc:sldMk cId="3137219647" sldId="2744"/>
        </pc:sldMkLst>
      </pc:sldChg>
      <pc:sldChg chg="del">
        <pc:chgData name="Jeremy Clifton" userId="S::wec@woodfordec.onmicrosoft.com::b7121016-a606-4e59-9b8c-d8cabdc242a8" providerId="AD" clId="Web-{4C1FB3C7-17FC-8EE2-F138-63F4867CD49E}" dt="2024-12-01T10:09:57.772" v="402"/>
        <pc:sldMkLst>
          <pc:docMk/>
          <pc:sldMk cId="1191832593" sldId="2745"/>
        </pc:sldMkLst>
      </pc:sldChg>
      <pc:sldChg chg="del">
        <pc:chgData name="Jeremy Clifton" userId="S::wec@woodfordec.onmicrosoft.com::b7121016-a606-4e59-9b8c-d8cabdc242a8" providerId="AD" clId="Web-{4C1FB3C7-17FC-8EE2-F138-63F4867CD49E}" dt="2024-12-01T10:09:58.944" v="405"/>
        <pc:sldMkLst>
          <pc:docMk/>
          <pc:sldMk cId="3520817448" sldId="2746"/>
        </pc:sldMkLst>
      </pc:sldChg>
      <pc:sldChg chg="del">
        <pc:chgData name="Jeremy Clifton" userId="S::wec@woodfordec.onmicrosoft.com::b7121016-a606-4e59-9b8c-d8cabdc242a8" providerId="AD" clId="Web-{4C1FB3C7-17FC-8EE2-F138-63F4867CD49E}" dt="2024-12-01T10:09:59.772" v="407"/>
        <pc:sldMkLst>
          <pc:docMk/>
          <pc:sldMk cId="2709369066" sldId="2747"/>
        </pc:sldMkLst>
      </pc:sldChg>
      <pc:sldChg chg="del">
        <pc:chgData name="Jeremy Clifton" userId="S::wec@woodfordec.onmicrosoft.com::b7121016-a606-4e59-9b8c-d8cabdc242a8" providerId="AD" clId="Web-{4C1FB3C7-17FC-8EE2-F138-63F4867CD49E}" dt="2024-12-01T10:09:58.007" v="403"/>
        <pc:sldMkLst>
          <pc:docMk/>
          <pc:sldMk cId="2815559082" sldId="2748"/>
        </pc:sldMkLst>
      </pc:sldChg>
      <pc:sldChg chg="del">
        <pc:chgData name="Jeremy Clifton" userId="S::wec@woodfordec.onmicrosoft.com::b7121016-a606-4e59-9b8c-d8cabdc242a8" providerId="AD" clId="Web-{4C1FB3C7-17FC-8EE2-F138-63F4867CD49E}" dt="2024-12-01T10:09:59.272" v="406"/>
        <pc:sldMkLst>
          <pc:docMk/>
          <pc:sldMk cId="2657600038" sldId="2750"/>
        </pc:sldMkLst>
      </pc:sldChg>
      <pc:sldChg chg="modSp add replId">
        <pc:chgData name="Jeremy Clifton" userId="S::wec@woodfordec.onmicrosoft.com::b7121016-a606-4e59-9b8c-d8cabdc242a8" providerId="AD" clId="Web-{4C1FB3C7-17FC-8EE2-F138-63F4867CD49E}" dt="2024-12-01T07:18:49.537" v="18" actId="20577"/>
        <pc:sldMkLst>
          <pc:docMk/>
          <pc:sldMk cId="1330670639" sldId="2752"/>
        </pc:sldMkLst>
      </pc:sldChg>
      <pc:sldChg chg="add replId">
        <pc:chgData name="Jeremy Clifton" userId="S::wec@woodfordec.onmicrosoft.com::b7121016-a606-4e59-9b8c-d8cabdc242a8" providerId="AD" clId="Web-{4C1FB3C7-17FC-8EE2-F138-63F4867CD49E}" dt="2024-12-01T07:19:17.039" v="20"/>
        <pc:sldMkLst>
          <pc:docMk/>
          <pc:sldMk cId="173265255" sldId="2753"/>
        </pc:sldMkLst>
      </pc:sldChg>
      <pc:sldChg chg="addSp modSp add replId">
        <pc:chgData name="Jeremy Clifton" userId="S::wec@woodfordec.onmicrosoft.com::b7121016-a606-4e59-9b8c-d8cabdc242a8" providerId="AD" clId="Web-{4C1FB3C7-17FC-8EE2-F138-63F4867CD49E}" dt="2024-12-01T07:20:22.154" v="30" actId="1076"/>
        <pc:sldMkLst>
          <pc:docMk/>
          <pc:sldMk cId="234880622" sldId="2754"/>
        </pc:sldMkLst>
      </pc:sldChg>
      <pc:sldChg chg="addSp modSp add replId">
        <pc:chgData name="Jeremy Clifton" userId="S::wec@woodfordec.onmicrosoft.com::b7121016-a606-4e59-9b8c-d8cabdc242a8" providerId="AD" clId="Web-{4C1FB3C7-17FC-8EE2-F138-63F4867CD49E}" dt="2024-12-01T07:21:04.923" v="35" actId="1076"/>
        <pc:sldMkLst>
          <pc:docMk/>
          <pc:sldMk cId="2674118822" sldId="2755"/>
        </pc:sldMkLst>
      </pc:sldChg>
      <pc:sldChg chg="addSp modSp add replId">
        <pc:chgData name="Jeremy Clifton" userId="S::wec@woodfordec.onmicrosoft.com::b7121016-a606-4e59-9b8c-d8cabdc242a8" providerId="AD" clId="Web-{4C1FB3C7-17FC-8EE2-F138-63F4867CD49E}" dt="2024-12-01T07:21:50.240" v="39" actId="1076"/>
        <pc:sldMkLst>
          <pc:docMk/>
          <pc:sldMk cId="953769442" sldId="2756"/>
        </pc:sldMkLst>
      </pc:sldChg>
      <pc:sldChg chg="addSp modSp add replId">
        <pc:chgData name="Jeremy Clifton" userId="S::wec@woodfordec.onmicrosoft.com::b7121016-a606-4e59-9b8c-d8cabdc242a8" providerId="AD" clId="Web-{4C1FB3C7-17FC-8EE2-F138-63F4867CD49E}" dt="2024-12-01T07:22:39.858" v="46" actId="1076"/>
        <pc:sldMkLst>
          <pc:docMk/>
          <pc:sldMk cId="1174758105" sldId="2757"/>
        </pc:sldMkLst>
      </pc:sldChg>
      <pc:sldChg chg="modSp add replId">
        <pc:chgData name="Jeremy Clifton" userId="S::wec@woodfordec.onmicrosoft.com::b7121016-a606-4e59-9b8c-d8cabdc242a8" providerId="AD" clId="Web-{4C1FB3C7-17FC-8EE2-F138-63F4867CD49E}" dt="2024-12-01T07:23:48.489" v="53" actId="20577"/>
        <pc:sldMkLst>
          <pc:docMk/>
          <pc:sldMk cId="1633033797" sldId="2758"/>
        </pc:sldMkLst>
      </pc:sldChg>
      <pc:sldChg chg="modSp add replId">
        <pc:chgData name="Jeremy Clifton" userId="S::wec@woodfordec.onmicrosoft.com::b7121016-a606-4e59-9b8c-d8cabdc242a8" providerId="AD" clId="Web-{4C1FB3C7-17FC-8EE2-F138-63F4867CD49E}" dt="2024-12-01T07:24:01.912" v="57" actId="20577"/>
        <pc:sldMkLst>
          <pc:docMk/>
          <pc:sldMk cId="3038355666" sldId="2759"/>
        </pc:sldMkLst>
      </pc:sldChg>
      <pc:sldChg chg="add replId">
        <pc:chgData name="Jeremy Clifton" userId="S::wec@woodfordec.onmicrosoft.com::b7121016-a606-4e59-9b8c-d8cabdc242a8" providerId="AD" clId="Web-{4C1FB3C7-17FC-8EE2-F138-63F4867CD49E}" dt="2024-12-01T07:24:25.570" v="58"/>
        <pc:sldMkLst>
          <pc:docMk/>
          <pc:sldMk cId="4241474999" sldId="2760"/>
        </pc:sldMkLst>
      </pc:sldChg>
      <pc:sldChg chg="modSp add replId">
        <pc:chgData name="Jeremy Clifton" userId="S::wec@woodfordec.onmicrosoft.com::b7121016-a606-4e59-9b8c-d8cabdc242a8" providerId="AD" clId="Web-{4C1FB3C7-17FC-8EE2-F138-63F4867CD49E}" dt="2024-12-01T07:26:01.610" v="99" actId="20577"/>
        <pc:sldMkLst>
          <pc:docMk/>
          <pc:sldMk cId="2410643955" sldId="2761"/>
        </pc:sldMkLst>
      </pc:sldChg>
      <pc:sldChg chg="modSp add ord replId">
        <pc:chgData name="Jeremy Clifton" userId="S::wec@woodfordec.onmicrosoft.com::b7121016-a606-4e59-9b8c-d8cabdc242a8" providerId="AD" clId="Web-{4C1FB3C7-17FC-8EE2-F138-63F4867CD49E}" dt="2024-12-01T07:26:59.011" v="111" actId="20577"/>
        <pc:sldMkLst>
          <pc:docMk/>
          <pc:sldMk cId="1765171672" sldId="2762"/>
        </pc:sldMkLst>
      </pc:sldChg>
      <pc:sldChg chg="modSp add replId">
        <pc:chgData name="Jeremy Clifton" userId="S::wec@woodfordec.onmicrosoft.com::b7121016-a606-4e59-9b8c-d8cabdc242a8" providerId="AD" clId="Web-{4C1FB3C7-17FC-8EE2-F138-63F4867CD49E}" dt="2024-12-01T07:27:16.231" v="120" actId="20577"/>
        <pc:sldMkLst>
          <pc:docMk/>
          <pc:sldMk cId="546240415" sldId="2763"/>
        </pc:sldMkLst>
      </pc:sldChg>
      <pc:sldChg chg="addSp modSp add replId">
        <pc:chgData name="Jeremy Clifton" userId="S::wec@woodfordec.onmicrosoft.com::b7121016-a606-4e59-9b8c-d8cabdc242a8" providerId="AD" clId="Web-{4C1FB3C7-17FC-8EE2-F138-63F4867CD49E}" dt="2024-12-01T10:20:04.978" v="499" actId="1076"/>
        <pc:sldMkLst>
          <pc:docMk/>
          <pc:sldMk cId="1940067737" sldId="2764"/>
        </pc:sldMkLst>
      </pc:sldChg>
      <pc:sldChg chg="addSp delSp modSp add ord replId">
        <pc:chgData name="Jeremy Clifton" userId="S::wec@woodfordec.onmicrosoft.com::b7121016-a606-4e59-9b8c-d8cabdc242a8" providerId="AD" clId="Web-{4C1FB3C7-17FC-8EE2-F138-63F4867CD49E}" dt="2024-12-01T10:05:56.651" v="390" actId="1076"/>
        <pc:sldMkLst>
          <pc:docMk/>
          <pc:sldMk cId="2246656322" sldId="2765"/>
        </pc:sldMkLst>
      </pc:sldChg>
      <pc:sldChg chg="add replId">
        <pc:chgData name="Jeremy Clifton" userId="S::wec@woodfordec.onmicrosoft.com::b7121016-a606-4e59-9b8c-d8cabdc242a8" providerId="AD" clId="Web-{4C1FB3C7-17FC-8EE2-F138-63F4867CD49E}" dt="2024-12-01T07:27:38.702" v="127"/>
        <pc:sldMkLst>
          <pc:docMk/>
          <pc:sldMk cId="2734408467" sldId="2766"/>
        </pc:sldMkLst>
      </pc:sldChg>
      <pc:sldChg chg="addSp delSp modSp add replId">
        <pc:chgData name="Jeremy Clifton" userId="S::wec@woodfordec.onmicrosoft.com::b7121016-a606-4e59-9b8c-d8cabdc242a8" providerId="AD" clId="Web-{4C1FB3C7-17FC-8EE2-F138-63F4867CD49E}" dt="2024-12-01T07:40:49.133" v="263" actId="20577"/>
        <pc:sldMkLst>
          <pc:docMk/>
          <pc:sldMk cId="3874304106" sldId="2767"/>
        </pc:sldMkLst>
      </pc:sldChg>
      <pc:sldChg chg="addSp modSp add replId">
        <pc:chgData name="Jeremy Clifton" userId="S::wec@woodfordec.onmicrosoft.com::b7121016-a606-4e59-9b8c-d8cabdc242a8" providerId="AD" clId="Web-{4C1FB3C7-17FC-8EE2-F138-63F4867CD49E}" dt="2024-12-01T07:35:04.761" v="186" actId="1076"/>
        <pc:sldMkLst>
          <pc:docMk/>
          <pc:sldMk cId="3652350739" sldId="2768"/>
        </pc:sldMkLst>
      </pc:sldChg>
      <pc:sldChg chg="add ord replId">
        <pc:chgData name="Jeremy Clifton" userId="S::wec@woodfordec.onmicrosoft.com::b7121016-a606-4e59-9b8c-d8cabdc242a8" providerId="AD" clId="Web-{4C1FB3C7-17FC-8EE2-F138-63F4867CD49E}" dt="2024-12-01T07:30:01.917" v="133"/>
        <pc:sldMkLst>
          <pc:docMk/>
          <pc:sldMk cId="2117799377" sldId="2769"/>
        </pc:sldMkLst>
      </pc:sldChg>
      <pc:sldChg chg="modSp add replId">
        <pc:chgData name="Jeremy Clifton" userId="S::wec@woodfordec.onmicrosoft.com::b7121016-a606-4e59-9b8c-d8cabdc242a8" providerId="AD" clId="Web-{4C1FB3C7-17FC-8EE2-F138-63F4867CD49E}" dt="2024-12-01T07:30:16.325" v="144" actId="20577"/>
        <pc:sldMkLst>
          <pc:docMk/>
          <pc:sldMk cId="3410987821" sldId="2770"/>
        </pc:sldMkLst>
      </pc:sldChg>
      <pc:sldChg chg="addSp modSp add replId">
        <pc:chgData name="Jeremy Clifton" userId="S::wec@woodfordec.onmicrosoft.com::b7121016-a606-4e59-9b8c-d8cabdc242a8" providerId="AD" clId="Web-{4C1FB3C7-17FC-8EE2-F138-63F4867CD49E}" dt="2024-12-01T07:31:59.974" v="165" actId="1076"/>
        <pc:sldMkLst>
          <pc:docMk/>
          <pc:sldMk cId="433853194" sldId="2771"/>
        </pc:sldMkLst>
      </pc:sldChg>
      <pc:sldChg chg="add del replId">
        <pc:chgData name="Jeremy Clifton" userId="S::wec@woodfordec.onmicrosoft.com::b7121016-a606-4e59-9b8c-d8cabdc242a8" providerId="AD" clId="Web-{4C1FB3C7-17FC-8EE2-F138-63F4867CD49E}" dt="2024-12-01T07:30:17.012" v="145"/>
        <pc:sldMkLst>
          <pc:docMk/>
          <pc:sldMk cId="1749245414" sldId="2771"/>
        </pc:sldMkLst>
      </pc:sldChg>
      <pc:sldChg chg="modSp add replId">
        <pc:chgData name="Jeremy Clifton" userId="S::wec@woodfordec.onmicrosoft.com::b7121016-a606-4e59-9b8c-d8cabdc242a8" providerId="AD" clId="Web-{4C1FB3C7-17FC-8EE2-F138-63F4867CD49E}" dt="2024-12-01T07:30:32.795" v="149" actId="20577"/>
        <pc:sldMkLst>
          <pc:docMk/>
          <pc:sldMk cId="3294102001" sldId="2772"/>
        </pc:sldMkLst>
      </pc:sldChg>
      <pc:sldChg chg="addSp modSp add replId">
        <pc:chgData name="Jeremy Clifton" userId="S::wec@woodfordec.onmicrosoft.com::b7121016-a606-4e59-9b8c-d8cabdc242a8" providerId="AD" clId="Web-{4C1FB3C7-17FC-8EE2-F138-63F4867CD49E}" dt="2024-12-01T07:32:20.414" v="168" actId="1076"/>
        <pc:sldMkLst>
          <pc:docMk/>
          <pc:sldMk cId="4215886079" sldId="2773"/>
        </pc:sldMkLst>
      </pc:sldChg>
      <pc:sldChg chg="modSp add replId">
        <pc:chgData name="Jeremy Clifton" userId="S::wec@woodfordec.onmicrosoft.com::b7121016-a606-4e59-9b8c-d8cabdc242a8" providerId="AD" clId="Web-{4C1FB3C7-17FC-8EE2-F138-63F4867CD49E}" dt="2024-12-01T07:30:50.812" v="153" actId="20577"/>
        <pc:sldMkLst>
          <pc:docMk/>
          <pc:sldMk cId="2225166409" sldId="2774"/>
        </pc:sldMkLst>
      </pc:sldChg>
      <pc:sldChg chg="modSp add replId">
        <pc:chgData name="Jeremy Clifton" userId="S::wec@woodfordec.onmicrosoft.com::b7121016-a606-4e59-9b8c-d8cabdc242a8" providerId="AD" clId="Web-{4C1FB3C7-17FC-8EE2-F138-63F4867CD49E}" dt="2024-12-01T07:31:07.063" v="157" actId="20577"/>
        <pc:sldMkLst>
          <pc:docMk/>
          <pc:sldMk cId="2115070203" sldId="2775"/>
        </pc:sldMkLst>
      </pc:sldChg>
      <pc:sldChg chg="addSp modSp add replId">
        <pc:chgData name="Jeremy Clifton" userId="S::wec@woodfordec.onmicrosoft.com::b7121016-a606-4e59-9b8c-d8cabdc242a8" providerId="AD" clId="Web-{4C1FB3C7-17FC-8EE2-F138-63F4867CD49E}" dt="2024-12-01T07:32:41.728" v="171" actId="14100"/>
        <pc:sldMkLst>
          <pc:docMk/>
          <pc:sldMk cId="1437552324" sldId="2776"/>
        </pc:sldMkLst>
      </pc:sldChg>
      <pc:sldChg chg="addSp modSp add replId">
        <pc:chgData name="Jeremy Clifton" userId="S::wec@woodfordec.onmicrosoft.com::b7121016-a606-4e59-9b8c-d8cabdc242a8" providerId="AD" clId="Web-{4C1FB3C7-17FC-8EE2-F138-63F4867CD49E}" dt="2024-12-01T07:33:07.605" v="174" actId="14100"/>
        <pc:sldMkLst>
          <pc:docMk/>
          <pc:sldMk cId="298652016" sldId="2777"/>
        </pc:sldMkLst>
      </pc:sldChg>
      <pc:sldChg chg="modSp add replId">
        <pc:chgData name="Jeremy Clifton" userId="S::wec@woodfordec.onmicrosoft.com::b7121016-a606-4e59-9b8c-d8cabdc242a8" providerId="AD" clId="Web-{4C1FB3C7-17FC-8EE2-F138-63F4867CD49E}" dt="2024-12-01T07:31:24.924" v="162" actId="20577"/>
        <pc:sldMkLst>
          <pc:docMk/>
          <pc:sldMk cId="1213568985" sldId="2778"/>
        </pc:sldMkLst>
      </pc:sldChg>
      <pc:sldChg chg="addSp modSp add replId">
        <pc:chgData name="Jeremy Clifton" userId="S::wec@woodfordec.onmicrosoft.com::b7121016-a606-4e59-9b8c-d8cabdc242a8" providerId="AD" clId="Web-{4C1FB3C7-17FC-8EE2-F138-63F4867CD49E}" dt="2024-12-01T07:33:53.880" v="180"/>
        <pc:sldMkLst>
          <pc:docMk/>
          <pc:sldMk cId="3388668043" sldId="2779"/>
        </pc:sldMkLst>
      </pc:sldChg>
      <pc:sldChg chg="addSp modSp add replId">
        <pc:chgData name="Jeremy Clifton" userId="S::wec@woodfordec.onmicrosoft.com::b7121016-a606-4e59-9b8c-d8cabdc242a8" providerId="AD" clId="Web-{4C1FB3C7-17FC-8EE2-F138-63F4867CD49E}" dt="2024-12-01T07:37:18.038" v="194"/>
        <pc:sldMkLst>
          <pc:docMk/>
          <pc:sldMk cId="25019766" sldId="2780"/>
        </pc:sldMkLst>
      </pc:sldChg>
      <pc:sldChg chg="modSp add replId">
        <pc:chgData name="Jeremy Clifton" userId="S::wec@woodfordec.onmicrosoft.com::b7121016-a606-4e59-9b8c-d8cabdc242a8" providerId="AD" clId="Web-{4C1FB3C7-17FC-8EE2-F138-63F4867CD49E}" dt="2024-12-01T07:43:09.411" v="324" actId="20577"/>
        <pc:sldMkLst>
          <pc:docMk/>
          <pc:sldMk cId="1550451072" sldId="2781"/>
        </pc:sldMkLst>
      </pc:sldChg>
      <pc:sldChg chg="add del replId">
        <pc:chgData name="Jeremy Clifton" userId="S::wec@woodfordec.onmicrosoft.com::b7121016-a606-4e59-9b8c-d8cabdc242a8" providerId="AD" clId="Web-{4C1FB3C7-17FC-8EE2-F138-63F4867CD49E}" dt="2024-12-01T07:36:38.425" v="189"/>
        <pc:sldMkLst>
          <pc:docMk/>
          <pc:sldMk cId="2515275973" sldId="2781"/>
        </pc:sldMkLst>
      </pc:sldChg>
      <pc:sldChg chg="addSp delSp modSp add ord replId">
        <pc:chgData name="Jeremy Clifton" userId="S::wec@woodfordec.onmicrosoft.com::b7121016-a606-4e59-9b8c-d8cabdc242a8" providerId="AD" clId="Web-{4C1FB3C7-17FC-8EE2-F138-63F4867CD49E}" dt="2024-12-01T10:18:36.116" v="489" actId="14100"/>
        <pc:sldMkLst>
          <pc:docMk/>
          <pc:sldMk cId="600765546" sldId="2782"/>
        </pc:sldMkLst>
      </pc:sldChg>
      <pc:sldChg chg="addSp modSp add replId">
        <pc:chgData name="Jeremy Clifton" userId="S::wec@woodfordec.onmicrosoft.com::b7121016-a606-4e59-9b8c-d8cabdc242a8" providerId="AD" clId="Web-{4C1FB3C7-17FC-8EE2-F138-63F4867CD49E}" dt="2024-12-01T10:03:25.272" v="353" actId="1076"/>
        <pc:sldMkLst>
          <pc:docMk/>
          <pc:sldMk cId="3784377747" sldId="2783"/>
        </pc:sldMkLst>
      </pc:sldChg>
      <pc:sldChg chg="addSp modSp add replId">
        <pc:chgData name="Jeremy Clifton" userId="S::wec@woodfordec.onmicrosoft.com::b7121016-a606-4e59-9b8c-d8cabdc242a8" providerId="AD" clId="Web-{4C1FB3C7-17FC-8EE2-F138-63F4867CD49E}" dt="2024-12-01T10:03:36.804" v="357" actId="14100"/>
        <pc:sldMkLst>
          <pc:docMk/>
          <pc:sldMk cId="3490681978" sldId="2784"/>
        </pc:sldMkLst>
      </pc:sldChg>
      <pc:sldChg chg="addSp modSp add replId">
        <pc:chgData name="Jeremy Clifton" userId="S::wec@woodfordec.onmicrosoft.com::b7121016-a606-4e59-9b8c-d8cabdc242a8" providerId="AD" clId="Web-{4C1FB3C7-17FC-8EE2-F138-63F4867CD49E}" dt="2024-12-01T10:17:11.613" v="482" actId="1076"/>
        <pc:sldMkLst>
          <pc:docMk/>
          <pc:sldMk cId="3977162786" sldId="2785"/>
        </pc:sldMkLst>
      </pc:sldChg>
      <pc:sldChg chg="addSp modSp add replId">
        <pc:chgData name="Jeremy Clifton" userId="S::wec@woodfordec.onmicrosoft.com::b7121016-a606-4e59-9b8c-d8cabdc242a8" providerId="AD" clId="Web-{4C1FB3C7-17FC-8EE2-F138-63F4867CD49E}" dt="2024-12-01T10:09:00.708" v="396" actId="1076"/>
        <pc:sldMkLst>
          <pc:docMk/>
          <pc:sldMk cId="2149164257" sldId="2786"/>
        </pc:sldMkLst>
      </pc:sldChg>
      <pc:sldChg chg="add replId">
        <pc:chgData name="Jeremy Clifton" userId="S::wec@woodfordec.onmicrosoft.com::b7121016-a606-4e59-9b8c-d8cabdc242a8" providerId="AD" clId="Web-{4C1FB3C7-17FC-8EE2-F138-63F4867CD49E}" dt="2024-12-01T10:08:50.520" v="391"/>
        <pc:sldMkLst>
          <pc:docMk/>
          <pc:sldMk cId="4067370846" sldId="2787"/>
        </pc:sldMkLst>
      </pc:sldChg>
      <pc:sldChg chg="add replId">
        <pc:chgData name="Jeremy Clifton" userId="S::wec@woodfordec.onmicrosoft.com::b7121016-a606-4e59-9b8c-d8cabdc242a8" providerId="AD" clId="Web-{4C1FB3C7-17FC-8EE2-F138-63F4867CD49E}" dt="2024-12-01T10:09:37.834" v="397"/>
        <pc:sldMkLst>
          <pc:docMk/>
          <pc:sldMk cId="3267560703" sldId="2788"/>
        </pc:sldMkLst>
      </pc:sldChg>
      <pc:sldChg chg="add ord replId">
        <pc:chgData name="Jeremy Clifton" userId="S::wec@woodfordec.onmicrosoft.com::b7121016-a606-4e59-9b8c-d8cabdc242a8" providerId="AD" clId="Web-{4C1FB3C7-17FC-8EE2-F138-63F4867CD49E}" dt="2024-12-01T10:09:53.475" v="400"/>
        <pc:sldMkLst>
          <pc:docMk/>
          <pc:sldMk cId="181180220" sldId="2789"/>
        </pc:sldMkLst>
      </pc:sldChg>
      <pc:sldChg chg="addSp delSp modSp add replId">
        <pc:chgData name="Jeremy Clifton" userId="S::wec@woodfordec.onmicrosoft.com::b7121016-a606-4e59-9b8c-d8cabdc242a8" providerId="AD" clId="Web-{4C1FB3C7-17FC-8EE2-F138-63F4867CD49E}" dt="2024-12-01T10:15:13.953" v="468" actId="1076"/>
        <pc:sldMkLst>
          <pc:docMk/>
          <pc:sldMk cId="1219762519" sldId="2790"/>
        </pc:sldMkLst>
      </pc:sldChg>
      <pc:sldChg chg="add replId">
        <pc:chgData name="Jeremy Clifton" userId="S::wec@woodfordec.onmicrosoft.com::b7121016-a606-4e59-9b8c-d8cabdc242a8" providerId="AD" clId="Web-{4C1FB3C7-17FC-8EE2-F138-63F4867CD49E}" dt="2024-12-01T10:12:11.761" v="410"/>
        <pc:sldMkLst>
          <pc:docMk/>
          <pc:sldMk cId="1567858986" sldId="2791"/>
        </pc:sldMkLst>
      </pc:sldChg>
      <pc:sldChg chg="add ord replId">
        <pc:chgData name="Jeremy Clifton" userId="S::wec@woodfordec.onmicrosoft.com::b7121016-a606-4e59-9b8c-d8cabdc242a8" providerId="AD" clId="Web-{4C1FB3C7-17FC-8EE2-F138-63F4867CD49E}" dt="2024-12-01T10:15:15.797" v="469"/>
        <pc:sldMkLst>
          <pc:docMk/>
          <pc:sldMk cId="908262262" sldId="2792"/>
        </pc:sldMkLst>
      </pc:sldChg>
      <pc:sldChg chg="addSp modSp add replId">
        <pc:chgData name="Jeremy Clifton" userId="S::wec@woodfordec.onmicrosoft.com::b7121016-a606-4e59-9b8c-d8cabdc242a8" providerId="AD" clId="Web-{4C1FB3C7-17FC-8EE2-F138-63F4867CD49E}" dt="2024-12-01T10:14:07.467" v="453" actId="14100"/>
        <pc:sldMkLst>
          <pc:docMk/>
          <pc:sldMk cId="1348731121" sldId="2793"/>
        </pc:sldMkLst>
      </pc:sldChg>
      <pc:sldChg chg="addSp modSp add replId">
        <pc:chgData name="Jeremy Clifton" userId="S::wec@woodfordec.onmicrosoft.com::b7121016-a606-4e59-9b8c-d8cabdc242a8" providerId="AD" clId="Web-{4C1FB3C7-17FC-8EE2-F138-63F4867CD49E}" dt="2024-12-01T10:15:52.142" v="474" actId="14100"/>
        <pc:sldMkLst>
          <pc:docMk/>
          <pc:sldMk cId="3013432648" sldId="2794"/>
        </pc:sldMkLst>
      </pc:sldChg>
      <pc:sldChg chg="add del replId">
        <pc:chgData name="Jeremy Clifton" userId="S::wec@woodfordec.onmicrosoft.com::b7121016-a606-4e59-9b8c-d8cabdc242a8" providerId="AD" clId="Web-{4C1FB3C7-17FC-8EE2-F138-63F4867CD49E}" dt="2024-12-01T10:14:39.046" v="454"/>
        <pc:sldMkLst>
          <pc:docMk/>
          <pc:sldMk cId="3098513274" sldId="2794"/>
        </pc:sldMkLst>
      </pc:sldChg>
      <pc:sldChg chg="addSp modSp add replId">
        <pc:chgData name="Jeremy Clifton" userId="S::wec@woodfordec.onmicrosoft.com::b7121016-a606-4e59-9b8c-d8cabdc242a8" providerId="AD" clId="Web-{4C1FB3C7-17FC-8EE2-F138-63F4867CD49E}" dt="2024-12-01T10:16:15.002" v="479" actId="1076"/>
        <pc:sldMkLst>
          <pc:docMk/>
          <pc:sldMk cId="1549897593" sldId="2795"/>
        </pc:sldMkLst>
      </pc:sldChg>
      <pc:sldChg chg="add replId">
        <pc:chgData name="Jeremy Clifton" userId="S::wec@woodfordec.onmicrosoft.com::b7121016-a606-4e59-9b8c-d8cabdc242a8" providerId="AD" clId="Web-{4C1FB3C7-17FC-8EE2-F138-63F4867CD49E}" dt="2024-12-01T10:16:08.346" v="475"/>
        <pc:sldMkLst>
          <pc:docMk/>
          <pc:sldMk cId="2560473869" sldId="2796"/>
        </pc:sldMkLst>
      </pc:sldChg>
    </pc:docChg>
  </pc:docChgLst>
  <pc:docChgLst>
    <pc:chgData name="Trevor Newman" userId="8b61b865-2fbf-4a9b-a83b-c87ba4aa2ae4" providerId="ADAL" clId="{3BDA8470-48DF-4AF3-837C-3BE7207D1777}"/>
    <pc:docChg chg="modSld">
      <pc:chgData name="Trevor Newman" userId="8b61b865-2fbf-4a9b-a83b-c87ba4aa2ae4" providerId="ADAL" clId="{3BDA8470-48DF-4AF3-837C-3BE7207D1777}" dt="2023-08-04T17:57:28.454" v="0"/>
      <pc:docMkLst>
        <pc:docMk/>
      </pc:docMkLst>
      <pc:sldChg chg="addSp delSp modSp modAnim">
        <pc:chgData name="Trevor Newman" userId="8b61b865-2fbf-4a9b-a83b-c87ba4aa2ae4" providerId="ADAL" clId="{3BDA8470-48DF-4AF3-837C-3BE7207D1777}" dt="2023-08-04T17:57:28.454" v="0"/>
        <pc:sldMkLst>
          <pc:docMk/>
          <pc:sldMk cId="947061853" sldId="2547"/>
        </pc:sldMkLst>
      </pc:sldChg>
    </pc:docChg>
  </pc:docChgLst>
  <pc:docChgLst>
    <pc:chgData name="Jeremy Clifton" userId="b7121016-a606-4e59-9b8c-d8cabdc242a8" providerId="ADAL" clId="{40107205-8473-4B97-BB66-8C0B333D2832}"/>
    <pc:docChg chg="undo redo custSel modSld">
      <pc:chgData name="Jeremy Clifton" userId="b7121016-a606-4e59-9b8c-d8cabdc242a8" providerId="ADAL" clId="{40107205-8473-4B97-BB66-8C0B333D2832}" dt="2025-01-12T10:42:47.225" v="15"/>
      <pc:docMkLst>
        <pc:docMk/>
      </pc:docMkLst>
      <pc:sldChg chg="addSp delSp modSp mod setBg modAnim">
        <pc:chgData name="Jeremy Clifton" userId="b7121016-a606-4e59-9b8c-d8cabdc242a8" providerId="ADAL" clId="{40107205-8473-4B97-BB66-8C0B333D2832}" dt="2025-01-12T10:42:47.225" v="15"/>
        <pc:sldMkLst>
          <pc:docMk/>
          <pc:sldMk cId="1509592081" sldId="2846"/>
        </pc:sldMkLst>
      </pc:sldChg>
    </pc:docChg>
  </pc:docChgLst>
  <pc:docChgLst>
    <pc:chgData name="Jeremy Clifton" userId="S::wec@woodfordec.onmicrosoft.com::b7121016-a606-4e59-9b8c-d8cabdc242a8" providerId="AD" clId="Web-{96B241A5-E56C-60C3-4356-637BC09C0169}"/>
    <pc:docChg chg="addSld delSld modSld sldOrd">
      <pc:chgData name="Jeremy Clifton" userId="S::wec@woodfordec.onmicrosoft.com::b7121016-a606-4e59-9b8c-d8cabdc242a8" providerId="AD" clId="Web-{96B241A5-E56C-60C3-4356-637BC09C0169}" dt="2024-12-05T11:54:29.046" v="377" actId="20577"/>
      <pc:docMkLst>
        <pc:docMk/>
      </pc:docMkLst>
      <pc:sldChg chg="modSp">
        <pc:chgData name="Jeremy Clifton" userId="S::wec@woodfordec.onmicrosoft.com::b7121016-a606-4e59-9b8c-d8cabdc242a8" providerId="AD" clId="Web-{96B241A5-E56C-60C3-4356-637BC09C0169}" dt="2024-12-05T11:32:31.386" v="98" actId="20577"/>
        <pc:sldMkLst>
          <pc:docMk/>
          <pc:sldMk cId="251116125" sldId="2574"/>
        </pc:sldMkLst>
      </pc:sldChg>
      <pc:sldChg chg="modSp">
        <pc:chgData name="Jeremy Clifton" userId="S::wec@woodfordec.onmicrosoft.com::b7121016-a606-4e59-9b8c-d8cabdc242a8" providerId="AD" clId="Web-{96B241A5-E56C-60C3-4356-637BC09C0169}" dt="2024-12-05T11:37:10.563" v="194" actId="20577"/>
        <pc:sldMkLst>
          <pc:docMk/>
          <pc:sldMk cId="1575531842" sldId="2677"/>
        </pc:sldMkLst>
      </pc:sldChg>
      <pc:sldChg chg="del">
        <pc:chgData name="Jeremy Clifton" userId="S::wec@woodfordec.onmicrosoft.com::b7121016-a606-4e59-9b8c-d8cabdc242a8" providerId="AD" clId="Web-{96B241A5-E56C-60C3-4356-637BC09C0169}" dt="2024-12-05T11:54:13.263" v="373"/>
        <pc:sldMkLst>
          <pc:docMk/>
          <pc:sldMk cId="2327139690" sldId="2721"/>
        </pc:sldMkLst>
      </pc:sldChg>
      <pc:sldChg chg="del">
        <pc:chgData name="Jeremy Clifton" userId="S::wec@woodfordec.onmicrosoft.com::b7121016-a606-4e59-9b8c-d8cabdc242a8" providerId="AD" clId="Web-{96B241A5-E56C-60C3-4356-637BC09C0169}" dt="2024-12-05T11:34:39.458" v="140"/>
        <pc:sldMkLst>
          <pc:docMk/>
          <pc:sldMk cId="1330670639" sldId="2752"/>
        </pc:sldMkLst>
      </pc:sldChg>
      <pc:sldChg chg="delSp del">
        <pc:chgData name="Jeremy Clifton" userId="S::wec@woodfordec.onmicrosoft.com::b7121016-a606-4e59-9b8c-d8cabdc242a8" providerId="AD" clId="Web-{96B241A5-E56C-60C3-4356-637BC09C0169}" dt="2024-12-05T11:29:31.404" v="8"/>
        <pc:sldMkLst>
          <pc:docMk/>
          <pc:sldMk cId="234880622" sldId="2754"/>
        </pc:sldMkLst>
      </pc:sldChg>
      <pc:sldChg chg="del">
        <pc:chgData name="Jeremy Clifton" userId="S::wec@woodfordec.onmicrosoft.com::b7121016-a606-4e59-9b8c-d8cabdc242a8" providerId="AD" clId="Web-{96B241A5-E56C-60C3-4356-637BC09C0169}" dt="2024-12-05T11:28:25.602" v="1"/>
        <pc:sldMkLst>
          <pc:docMk/>
          <pc:sldMk cId="2674118822" sldId="2755"/>
        </pc:sldMkLst>
      </pc:sldChg>
      <pc:sldChg chg="del">
        <pc:chgData name="Jeremy Clifton" userId="S::wec@woodfordec.onmicrosoft.com::b7121016-a606-4e59-9b8c-d8cabdc242a8" providerId="AD" clId="Web-{96B241A5-E56C-60C3-4356-637BC09C0169}" dt="2024-12-05T11:28:27.946" v="2"/>
        <pc:sldMkLst>
          <pc:docMk/>
          <pc:sldMk cId="953769442" sldId="2756"/>
        </pc:sldMkLst>
      </pc:sldChg>
      <pc:sldChg chg="del">
        <pc:chgData name="Jeremy Clifton" userId="S::wec@woodfordec.onmicrosoft.com::b7121016-a606-4e59-9b8c-d8cabdc242a8" providerId="AD" clId="Web-{96B241A5-E56C-60C3-4356-637BC09C0169}" dt="2024-12-05T11:28:38.010" v="3"/>
        <pc:sldMkLst>
          <pc:docMk/>
          <pc:sldMk cId="1174758105" sldId="2757"/>
        </pc:sldMkLst>
      </pc:sldChg>
      <pc:sldChg chg="del">
        <pc:chgData name="Jeremy Clifton" userId="S::wec@woodfordec.onmicrosoft.com::b7121016-a606-4e59-9b8c-d8cabdc242a8" providerId="AD" clId="Web-{96B241A5-E56C-60C3-4356-637BC09C0169}" dt="2024-12-05T11:34:40.380" v="141"/>
        <pc:sldMkLst>
          <pc:docMk/>
          <pc:sldMk cId="1633033797" sldId="2758"/>
        </pc:sldMkLst>
      </pc:sldChg>
      <pc:sldChg chg="del">
        <pc:chgData name="Jeremy Clifton" userId="S::wec@woodfordec.onmicrosoft.com::b7121016-a606-4e59-9b8c-d8cabdc242a8" providerId="AD" clId="Web-{96B241A5-E56C-60C3-4356-637BC09C0169}" dt="2024-12-05T11:28:45.323" v="5"/>
        <pc:sldMkLst>
          <pc:docMk/>
          <pc:sldMk cId="3038355666" sldId="2759"/>
        </pc:sldMkLst>
      </pc:sldChg>
      <pc:sldChg chg="del">
        <pc:chgData name="Jeremy Clifton" userId="S::wec@woodfordec.onmicrosoft.com::b7121016-a606-4e59-9b8c-d8cabdc242a8" providerId="AD" clId="Web-{96B241A5-E56C-60C3-4356-637BC09C0169}" dt="2024-12-05T11:28:41.525" v="4"/>
        <pc:sldMkLst>
          <pc:docMk/>
          <pc:sldMk cId="4241474999" sldId="2760"/>
        </pc:sldMkLst>
      </pc:sldChg>
      <pc:sldChg chg="del">
        <pc:chgData name="Jeremy Clifton" userId="S::wec@woodfordec.onmicrosoft.com::b7121016-a606-4e59-9b8c-d8cabdc242a8" providerId="AD" clId="Web-{96B241A5-E56C-60C3-4356-637BC09C0169}" dt="2024-12-05T11:37:57.519" v="222"/>
        <pc:sldMkLst>
          <pc:docMk/>
          <pc:sldMk cId="2410643955" sldId="2761"/>
        </pc:sldMkLst>
      </pc:sldChg>
      <pc:sldChg chg="del">
        <pc:chgData name="Jeremy Clifton" userId="S::wec@woodfordec.onmicrosoft.com::b7121016-a606-4e59-9b8c-d8cabdc242a8" providerId="AD" clId="Web-{96B241A5-E56C-60C3-4356-637BC09C0169}" dt="2024-12-05T11:28:47.807" v="6"/>
        <pc:sldMkLst>
          <pc:docMk/>
          <pc:sldMk cId="1765171672" sldId="2762"/>
        </pc:sldMkLst>
      </pc:sldChg>
      <pc:sldChg chg="del">
        <pc:chgData name="Jeremy Clifton" userId="S::wec@woodfordec.onmicrosoft.com::b7121016-a606-4e59-9b8c-d8cabdc242a8" providerId="AD" clId="Web-{96B241A5-E56C-60C3-4356-637BC09C0169}" dt="2024-12-05T11:28:51.479" v="7"/>
        <pc:sldMkLst>
          <pc:docMk/>
          <pc:sldMk cId="546240415" sldId="2763"/>
        </pc:sldMkLst>
      </pc:sldChg>
      <pc:sldChg chg="modSp ord">
        <pc:chgData name="Jeremy Clifton" userId="S::wec@woodfordec.onmicrosoft.com::b7121016-a606-4e59-9b8c-d8cabdc242a8" providerId="AD" clId="Web-{96B241A5-E56C-60C3-4356-637BC09C0169}" dt="2024-12-05T11:54:29.046" v="377" actId="20577"/>
        <pc:sldMkLst>
          <pc:docMk/>
          <pc:sldMk cId="3874304106" sldId="2767"/>
        </pc:sldMkLst>
      </pc:sldChg>
      <pc:sldChg chg="del">
        <pc:chgData name="Jeremy Clifton" userId="S::wec@woodfordec.onmicrosoft.com::b7121016-a606-4e59-9b8c-d8cabdc242a8" providerId="AD" clId="Web-{96B241A5-E56C-60C3-4356-637BC09C0169}" dt="2024-12-05T11:54:13.279" v="374"/>
        <pc:sldMkLst>
          <pc:docMk/>
          <pc:sldMk cId="3652350739" sldId="2768"/>
        </pc:sldMkLst>
      </pc:sldChg>
      <pc:sldChg chg="del">
        <pc:chgData name="Jeremy Clifton" userId="S::wec@woodfordec.onmicrosoft.com::b7121016-a606-4e59-9b8c-d8cabdc242a8" providerId="AD" clId="Web-{96B241A5-E56C-60C3-4356-637BC09C0169}" dt="2024-12-05T11:53:59.184" v="363"/>
        <pc:sldMkLst>
          <pc:docMk/>
          <pc:sldMk cId="3410987821" sldId="2770"/>
        </pc:sldMkLst>
      </pc:sldChg>
      <pc:sldChg chg="del">
        <pc:chgData name="Jeremy Clifton" userId="S::wec@woodfordec.onmicrosoft.com::b7121016-a606-4e59-9b8c-d8cabdc242a8" providerId="AD" clId="Web-{96B241A5-E56C-60C3-4356-637BC09C0169}" dt="2024-12-05T11:53:59.965" v="364"/>
        <pc:sldMkLst>
          <pc:docMk/>
          <pc:sldMk cId="433853194" sldId="2771"/>
        </pc:sldMkLst>
      </pc:sldChg>
      <pc:sldChg chg="del">
        <pc:chgData name="Jeremy Clifton" userId="S::wec@woodfordec.onmicrosoft.com::b7121016-a606-4e59-9b8c-d8cabdc242a8" providerId="AD" clId="Web-{96B241A5-E56C-60C3-4356-637BC09C0169}" dt="2024-12-05T11:54:00.856" v="365"/>
        <pc:sldMkLst>
          <pc:docMk/>
          <pc:sldMk cId="3294102001" sldId="2772"/>
        </pc:sldMkLst>
      </pc:sldChg>
      <pc:sldChg chg="del">
        <pc:chgData name="Jeremy Clifton" userId="S::wec@woodfordec.onmicrosoft.com::b7121016-a606-4e59-9b8c-d8cabdc242a8" providerId="AD" clId="Web-{96B241A5-E56C-60C3-4356-637BC09C0169}" dt="2024-12-05T11:54:11.982" v="366"/>
        <pc:sldMkLst>
          <pc:docMk/>
          <pc:sldMk cId="4215886079" sldId="2773"/>
        </pc:sldMkLst>
      </pc:sldChg>
      <pc:sldChg chg="del">
        <pc:chgData name="Jeremy Clifton" userId="S::wec@woodfordec.onmicrosoft.com::b7121016-a606-4e59-9b8c-d8cabdc242a8" providerId="AD" clId="Web-{96B241A5-E56C-60C3-4356-637BC09C0169}" dt="2024-12-05T11:54:12.013" v="367"/>
        <pc:sldMkLst>
          <pc:docMk/>
          <pc:sldMk cId="2225166409" sldId="2774"/>
        </pc:sldMkLst>
      </pc:sldChg>
      <pc:sldChg chg="del">
        <pc:chgData name="Jeremy Clifton" userId="S::wec@woodfordec.onmicrosoft.com::b7121016-a606-4e59-9b8c-d8cabdc242a8" providerId="AD" clId="Web-{96B241A5-E56C-60C3-4356-637BC09C0169}" dt="2024-12-05T11:54:12.576" v="369"/>
        <pc:sldMkLst>
          <pc:docMk/>
          <pc:sldMk cId="2115070203" sldId="2775"/>
        </pc:sldMkLst>
      </pc:sldChg>
      <pc:sldChg chg="del">
        <pc:chgData name="Jeremy Clifton" userId="S::wec@woodfordec.onmicrosoft.com::b7121016-a606-4e59-9b8c-d8cabdc242a8" providerId="AD" clId="Web-{96B241A5-E56C-60C3-4356-637BC09C0169}" dt="2024-12-05T11:54:12.029" v="368"/>
        <pc:sldMkLst>
          <pc:docMk/>
          <pc:sldMk cId="1437552324" sldId="2776"/>
        </pc:sldMkLst>
      </pc:sldChg>
      <pc:sldChg chg="del">
        <pc:chgData name="Jeremy Clifton" userId="S::wec@woodfordec.onmicrosoft.com::b7121016-a606-4e59-9b8c-d8cabdc242a8" providerId="AD" clId="Web-{96B241A5-E56C-60C3-4356-637BC09C0169}" dt="2024-12-05T11:54:12.591" v="370"/>
        <pc:sldMkLst>
          <pc:docMk/>
          <pc:sldMk cId="298652016" sldId="2777"/>
        </pc:sldMkLst>
      </pc:sldChg>
      <pc:sldChg chg="del">
        <pc:chgData name="Jeremy Clifton" userId="S::wec@woodfordec.onmicrosoft.com::b7121016-a606-4e59-9b8c-d8cabdc242a8" providerId="AD" clId="Web-{96B241A5-E56C-60C3-4356-637BC09C0169}" dt="2024-12-05T11:54:12.607" v="371"/>
        <pc:sldMkLst>
          <pc:docMk/>
          <pc:sldMk cId="1213568985" sldId="2778"/>
        </pc:sldMkLst>
      </pc:sldChg>
      <pc:sldChg chg="del">
        <pc:chgData name="Jeremy Clifton" userId="S::wec@woodfordec.onmicrosoft.com::b7121016-a606-4e59-9b8c-d8cabdc242a8" providerId="AD" clId="Web-{96B241A5-E56C-60C3-4356-637BC09C0169}" dt="2024-12-05T11:54:12.623" v="372"/>
        <pc:sldMkLst>
          <pc:docMk/>
          <pc:sldMk cId="3388668043" sldId="2779"/>
        </pc:sldMkLst>
      </pc:sldChg>
      <pc:sldChg chg="del">
        <pc:chgData name="Jeremy Clifton" userId="S::wec@woodfordec.onmicrosoft.com::b7121016-a606-4e59-9b8c-d8cabdc242a8" providerId="AD" clId="Web-{96B241A5-E56C-60C3-4356-637BC09C0169}" dt="2024-12-05T11:54:13.295" v="375"/>
        <pc:sldMkLst>
          <pc:docMk/>
          <pc:sldMk cId="25019766" sldId="2780"/>
        </pc:sldMkLst>
      </pc:sldChg>
      <pc:sldChg chg="add del replId">
        <pc:chgData name="Jeremy Clifton" userId="S::wec@woodfordec.onmicrosoft.com::b7121016-a606-4e59-9b8c-d8cabdc242a8" providerId="AD" clId="Web-{96B241A5-E56C-60C3-4356-637BC09C0169}" dt="2024-12-05T11:34:38.145" v="139"/>
        <pc:sldMkLst>
          <pc:docMk/>
          <pc:sldMk cId="1308827626" sldId="2797"/>
        </pc:sldMkLst>
      </pc:sldChg>
      <pc:sldChg chg="modSp add replId">
        <pc:chgData name="Jeremy Clifton" userId="S::wec@woodfordec.onmicrosoft.com::b7121016-a606-4e59-9b8c-d8cabdc242a8" providerId="AD" clId="Web-{96B241A5-E56C-60C3-4356-637BC09C0169}" dt="2024-12-05T11:32:51.872" v="107" actId="20577"/>
        <pc:sldMkLst>
          <pc:docMk/>
          <pc:sldMk cId="1026405758" sldId="2798"/>
        </pc:sldMkLst>
      </pc:sldChg>
      <pc:sldChg chg="modSp add replId">
        <pc:chgData name="Jeremy Clifton" userId="S::wec@woodfordec.onmicrosoft.com::b7121016-a606-4e59-9b8c-d8cabdc242a8" providerId="AD" clId="Web-{96B241A5-E56C-60C3-4356-637BC09C0169}" dt="2024-12-05T11:32:55.122" v="110" actId="20577"/>
        <pc:sldMkLst>
          <pc:docMk/>
          <pc:sldMk cId="1552973808" sldId="2799"/>
        </pc:sldMkLst>
      </pc:sldChg>
      <pc:sldChg chg="modSp add replId">
        <pc:chgData name="Jeremy Clifton" userId="S::wec@woodfordec.onmicrosoft.com::b7121016-a606-4e59-9b8c-d8cabdc242a8" providerId="AD" clId="Web-{96B241A5-E56C-60C3-4356-637BC09C0169}" dt="2024-12-05T11:34:27.160" v="138" actId="20577"/>
        <pc:sldMkLst>
          <pc:docMk/>
          <pc:sldMk cId="847211210" sldId="2800"/>
        </pc:sldMkLst>
      </pc:sldChg>
      <pc:sldChg chg="modSp add replId">
        <pc:chgData name="Jeremy Clifton" userId="S::wec@woodfordec.onmicrosoft.com::b7121016-a606-4e59-9b8c-d8cabdc242a8" providerId="AD" clId="Web-{96B241A5-E56C-60C3-4356-637BC09C0169}" dt="2024-12-05T11:37:37.174" v="209" actId="20577"/>
        <pc:sldMkLst>
          <pc:docMk/>
          <pc:sldMk cId="1926661585" sldId="2801"/>
        </pc:sldMkLst>
      </pc:sldChg>
      <pc:sldChg chg="modSp add replId">
        <pc:chgData name="Jeremy Clifton" userId="S::wec@woodfordec.onmicrosoft.com::b7121016-a606-4e59-9b8c-d8cabdc242a8" providerId="AD" clId="Web-{96B241A5-E56C-60C3-4356-637BC09C0169}" dt="2024-12-05T11:38:37.757" v="242" actId="20577"/>
        <pc:sldMkLst>
          <pc:docMk/>
          <pc:sldMk cId="1668219927" sldId="2802"/>
        </pc:sldMkLst>
      </pc:sldChg>
      <pc:sldChg chg="modSp add replId">
        <pc:chgData name="Jeremy Clifton" userId="S::wec@woodfordec.onmicrosoft.com::b7121016-a606-4e59-9b8c-d8cabdc242a8" providerId="AD" clId="Web-{96B241A5-E56C-60C3-4356-637BC09C0169}" dt="2024-12-05T11:38:22.599" v="240" actId="20577"/>
        <pc:sldMkLst>
          <pc:docMk/>
          <pc:sldMk cId="2723549774" sldId="2803"/>
        </pc:sldMkLst>
      </pc:sldChg>
      <pc:sldChg chg="addSp modSp add replId">
        <pc:chgData name="Jeremy Clifton" userId="S::wec@woodfordec.onmicrosoft.com::b7121016-a606-4e59-9b8c-d8cabdc242a8" providerId="AD" clId="Web-{96B241A5-E56C-60C3-4356-637BC09C0169}" dt="2024-12-05T11:44:41.909" v="261" actId="1076"/>
        <pc:sldMkLst>
          <pc:docMk/>
          <pc:sldMk cId="3153742616" sldId="2804"/>
        </pc:sldMkLst>
      </pc:sldChg>
      <pc:sldChg chg="add replId">
        <pc:chgData name="Jeremy Clifton" userId="S::wec@woodfordec.onmicrosoft.com::b7121016-a606-4e59-9b8c-d8cabdc242a8" providerId="AD" clId="Web-{96B241A5-E56C-60C3-4356-637BC09C0169}" dt="2024-12-05T11:41:46.849" v="244"/>
        <pc:sldMkLst>
          <pc:docMk/>
          <pc:sldMk cId="456487420" sldId="2805"/>
        </pc:sldMkLst>
      </pc:sldChg>
      <pc:sldChg chg="add replId">
        <pc:chgData name="Jeremy Clifton" userId="S::wec@woodfordec.onmicrosoft.com::b7121016-a606-4e59-9b8c-d8cabdc242a8" providerId="AD" clId="Web-{96B241A5-E56C-60C3-4356-637BC09C0169}" dt="2024-12-05T11:41:49.505" v="245"/>
        <pc:sldMkLst>
          <pc:docMk/>
          <pc:sldMk cId="2610065330" sldId="2806"/>
        </pc:sldMkLst>
      </pc:sldChg>
      <pc:sldChg chg="add replId">
        <pc:chgData name="Jeremy Clifton" userId="S::wec@woodfordec.onmicrosoft.com::b7121016-a606-4e59-9b8c-d8cabdc242a8" providerId="AD" clId="Web-{96B241A5-E56C-60C3-4356-637BC09C0169}" dt="2024-12-05T11:41:52.959" v="246"/>
        <pc:sldMkLst>
          <pc:docMk/>
          <pc:sldMk cId="218175812" sldId="2807"/>
        </pc:sldMkLst>
      </pc:sldChg>
      <pc:sldChg chg="add replId">
        <pc:chgData name="Jeremy Clifton" userId="S::wec@woodfordec.onmicrosoft.com::b7121016-a606-4e59-9b8c-d8cabdc242a8" providerId="AD" clId="Web-{96B241A5-E56C-60C3-4356-637BC09C0169}" dt="2024-12-05T11:41:56.193" v="247"/>
        <pc:sldMkLst>
          <pc:docMk/>
          <pc:sldMk cId="2292460053" sldId="2808"/>
        </pc:sldMkLst>
      </pc:sldChg>
      <pc:sldChg chg="add replId">
        <pc:chgData name="Jeremy Clifton" userId="S::wec@woodfordec.onmicrosoft.com::b7121016-a606-4e59-9b8c-d8cabdc242a8" providerId="AD" clId="Web-{96B241A5-E56C-60C3-4356-637BC09C0169}" dt="2024-12-05T11:41:57.709" v="248"/>
        <pc:sldMkLst>
          <pc:docMk/>
          <pc:sldMk cId="756028854" sldId="2809"/>
        </pc:sldMkLst>
      </pc:sldChg>
      <pc:sldChg chg="addSp modSp add replId">
        <pc:chgData name="Jeremy Clifton" userId="S::wec@woodfordec.onmicrosoft.com::b7121016-a606-4e59-9b8c-d8cabdc242a8" providerId="AD" clId="Web-{96B241A5-E56C-60C3-4356-637BC09C0169}" dt="2024-12-05T11:45:44.788" v="277" actId="1076"/>
        <pc:sldMkLst>
          <pc:docMk/>
          <pc:sldMk cId="2084583099" sldId="2810"/>
        </pc:sldMkLst>
      </pc:sldChg>
      <pc:sldChg chg="addSp delSp modSp add replId">
        <pc:chgData name="Jeremy Clifton" userId="S::wec@woodfordec.onmicrosoft.com::b7121016-a606-4e59-9b8c-d8cabdc242a8" providerId="AD" clId="Web-{96B241A5-E56C-60C3-4356-637BC09C0169}" dt="2024-12-05T11:46:05.712" v="281" actId="1076"/>
        <pc:sldMkLst>
          <pc:docMk/>
          <pc:sldMk cId="828708443" sldId="2811"/>
        </pc:sldMkLst>
      </pc:sldChg>
      <pc:sldChg chg="addSp modSp add ord replId">
        <pc:chgData name="Jeremy Clifton" userId="S::wec@woodfordec.onmicrosoft.com::b7121016-a606-4e59-9b8c-d8cabdc242a8" providerId="AD" clId="Web-{96B241A5-E56C-60C3-4356-637BC09C0169}" dt="2024-12-05T11:47:03.825" v="301"/>
        <pc:sldMkLst>
          <pc:docMk/>
          <pc:sldMk cId="4253655413" sldId="2812"/>
        </pc:sldMkLst>
      </pc:sldChg>
      <pc:sldChg chg="addSp delSp modSp add replId">
        <pc:chgData name="Jeremy Clifton" userId="S::wec@woodfordec.onmicrosoft.com::b7121016-a606-4e59-9b8c-d8cabdc242a8" providerId="AD" clId="Web-{96B241A5-E56C-60C3-4356-637BC09C0169}" dt="2024-12-05T11:47:37.422" v="308" actId="1076"/>
        <pc:sldMkLst>
          <pc:docMk/>
          <pc:sldMk cId="2745376130" sldId="2813"/>
        </pc:sldMkLst>
      </pc:sldChg>
      <pc:sldChg chg="addSp modSp add ord replId">
        <pc:chgData name="Jeremy Clifton" userId="S::wec@woodfordec.onmicrosoft.com::b7121016-a606-4e59-9b8c-d8cabdc242a8" providerId="AD" clId="Web-{96B241A5-E56C-60C3-4356-637BC09C0169}" dt="2024-12-05T11:52:30.240" v="362"/>
        <pc:sldMkLst>
          <pc:docMk/>
          <pc:sldMk cId="2482227030" sldId="2814"/>
        </pc:sldMkLst>
      </pc:sldChg>
      <pc:sldChg chg="addSp delSp modSp add replId">
        <pc:chgData name="Jeremy Clifton" userId="S::wec@woodfordec.onmicrosoft.com::b7121016-a606-4e59-9b8c-d8cabdc242a8" providerId="AD" clId="Web-{96B241A5-E56C-60C3-4356-637BC09C0169}" dt="2024-12-05T11:49:06.584" v="336" actId="1076"/>
        <pc:sldMkLst>
          <pc:docMk/>
          <pc:sldMk cId="2261196466" sldId="2815"/>
        </pc:sldMkLst>
      </pc:sldChg>
      <pc:sldChg chg="addSp modSp add ord replId">
        <pc:chgData name="Jeremy Clifton" userId="S::wec@woodfordec.onmicrosoft.com::b7121016-a606-4e59-9b8c-d8cabdc242a8" providerId="AD" clId="Web-{96B241A5-E56C-60C3-4356-637BC09C0169}" dt="2024-12-05T11:50:20.746" v="360" actId="1076"/>
        <pc:sldMkLst>
          <pc:docMk/>
          <pc:sldMk cId="1301567943" sldId="2816"/>
        </pc:sldMkLst>
      </pc:sldChg>
    </pc:docChg>
  </pc:docChgLst>
  <pc:docChgLst>
    <pc:chgData name="Jeremy Clifton" userId="S::wec@woodfordec.onmicrosoft.com::b7121016-a606-4e59-9b8c-d8cabdc242a8" providerId="AD" clId="Web-{9121B7D7-217B-BAD8-AB01-64F690049439}"/>
    <pc:docChg chg="addSld delSld modSld sldOrd">
      <pc:chgData name="Jeremy Clifton" userId="S::wec@woodfordec.onmicrosoft.com::b7121016-a606-4e59-9b8c-d8cabdc242a8" providerId="AD" clId="Web-{9121B7D7-217B-BAD8-AB01-64F690049439}" dt="2025-02-16T10:25:20.961" v="327"/>
      <pc:docMkLst>
        <pc:docMk/>
      </pc:docMkLst>
      <pc:sldChg chg="del">
        <pc:chgData name="Jeremy Clifton" userId="S::wec@woodfordec.onmicrosoft.com::b7121016-a606-4e59-9b8c-d8cabdc242a8" providerId="AD" clId="Web-{9121B7D7-217B-BAD8-AB01-64F690049439}" dt="2025-02-16T10:24:16.490" v="299"/>
        <pc:sldMkLst>
          <pc:docMk/>
          <pc:sldMk cId="412821005" sldId="2836"/>
        </pc:sldMkLst>
      </pc:sldChg>
      <pc:sldChg chg="ord">
        <pc:chgData name="Jeremy Clifton" userId="S::wec@woodfordec.onmicrosoft.com::b7121016-a606-4e59-9b8c-d8cabdc242a8" providerId="AD" clId="Web-{9121B7D7-217B-BAD8-AB01-64F690049439}" dt="2025-02-16T10:24:09.661" v="296"/>
        <pc:sldMkLst>
          <pc:docMk/>
          <pc:sldMk cId="3279244734" sldId="2869"/>
        </pc:sldMkLst>
      </pc:sldChg>
      <pc:sldChg chg="modSp ord">
        <pc:chgData name="Jeremy Clifton" userId="S::wec@woodfordec.onmicrosoft.com::b7121016-a606-4e59-9b8c-d8cabdc242a8" providerId="AD" clId="Web-{9121B7D7-217B-BAD8-AB01-64F690049439}" dt="2025-02-16T10:21:57" v="118" actId="20577"/>
        <pc:sldMkLst>
          <pc:docMk/>
          <pc:sldMk cId="1094284358" sldId="2887"/>
        </pc:sldMkLst>
      </pc:sldChg>
      <pc:sldChg chg="del">
        <pc:chgData name="Jeremy Clifton" userId="S::wec@woodfordec.onmicrosoft.com::b7121016-a606-4e59-9b8c-d8cabdc242a8" providerId="AD" clId="Web-{9121B7D7-217B-BAD8-AB01-64F690049439}" dt="2025-02-16T10:24:13.396" v="297"/>
        <pc:sldMkLst>
          <pc:docMk/>
          <pc:sldMk cId="4002715097" sldId="2942"/>
        </pc:sldMkLst>
      </pc:sldChg>
      <pc:sldChg chg="del">
        <pc:chgData name="Jeremy Clifton" userId="S::wec@woodfordec.onmicrosoft.com::b7121016-a606-4e59-9b8c-d8cabdc242a8" providerId="AD" clId="Web-{9121B7D7-217B-BAD8-AB01-64F690049439}" dt="2025-02-16T10:24:14.474" v="298"/>
        <pc:sldMkLst>
          <pc:docMk/>
          <pc:sldMk cId="2151014124" sldId="2943"/>
        </pc:sldMkLst>
      </pc:sldChg>
      <pc:sldChg chg="del">
        <pc:chgData name="Jeremy Clifton" userId="S::wec@woodfordec.onmicrosoft.com::b7121016-a606-4e59-9b8c-d8cabdc242a8" providerId="AD" clId="Web-{9121B7D7-217B-BAD8-AB01-64F690049439}" dt="2025-02-16T10:24:17.240" v="300"/>
        <pc:sldMkLst>
          <pc:docMk/>
          <pc:sldMk cId="492916177" sldId="2945"/>
        </pc:sldMkLst>
      </pc:sldChg>
      <pc:sldChg chg="del">
        <pc:chgData name="Jeremy Clifton" userId="S::wec@woodfordec.onmicrosoft.com::b7121016-a606-4e59-9b8c-d8cabdc242a8" providerId="AD" clId="Web-{9121B7D7-217B-BAD8-AB01-64F690049439}" dt="2025-02-16T10:24:18.177" v="301"/>
        <pc:sldMkLst>
          <pc:docMk/>
          <pc:sldMk cId="952864240" sldId="2949"/>
        </pc:sldMkLst>
      </pc:sldChg>
      <pc:sldChg chg="del">
        <pc:chgData name="Jeremy Clifton" userId="S::wec@woodfordec.onmicrosoft.com::b7121016-a606-4e59-9b8c-d8cabdc242a8" providerId="AD" clId="Web-{9121B7D7-217B-BAD8-AB01-64F690049439}" dt="2025-02-16T10:19:18.194" v="3"/>
        <pc:sldMkLst>
          <pc:docMk/>
          <pc:sldMk cId="3440504671" sldId="2961"/>
        </pc:sldMkLst>
      </pc:sldChg>
      <pc:sldChg chg="del">
        <pc:chgData name="Jeremy Clifton" userId="S::wec@woodfordec.onmicrosoft.com::b7121016-a606-4e59-9b8c-d8cabdc242a8" providerId="AD" clId="Web-{9121B7D7-217B-BAD8-AB01-64F690049439}" dt="2025-02-16T10:19:13.038" v="2"/>
        <pc:sldMkLst>
          <pc:docMk/>
          <pc:sldMk cId="3434969289" sldId="2962"/>
        </pc:sldMkLst>
      </pc:sldChg>
      <pc:sldChg chg="del">
        <pc:chgData name="Jeremy Clifton" userId="S::wec@woodfordec.onmicrosoft.com::b7121016-a606-4e59-9b8c-d8cabdc242a8" providerId="AD" clId="Web-{9121B7D7-217B-BAD8-AB01-64F690049439}" dt="2025-02-16T10:19:10.944" v="1"/>
        <pc:sldMkLst>
          <pc:docMk/>
          <pc:sldMk cId="2167377029" sldId="2963"/>
        </pc:sldMkLst>
      </pc:sldChg>
      <pc:sldChg chg="del">
        <pc:chgData name="Jeremy Clifton" userId="S::wec@woodfordec.onmicrosoft.com::b7121016-a606-4e59-9b8c-d8cabdc242a8" providerId="AD" clId="Web-{9121B7D7-217B-BAD8-AB01-64F690049439}" dt="2025-02-16T10:19:07.819" v="0"/>
        <pc:sldMkLst>
          <pc:docMk/>
          <pc:sldMk cId="3514628572" sldId="2964"/>
        </pc:sldMkLst>
      </pc:sldChg>
      <pc:sldChg chg="add replId">
        <pc:chgData name="Jeremy Clifton" userId="S::wec@woodfordec.onmicrosoft.com::b7121016-a606-4e59-9b8c-d8cabdc242a8" providerId="AD" clId="Web-{9121B7D7-217B-BAD8-AB01-64F690049439}" dt="2025-02-16T10:19:21.694" v="4"/>
        <pc:sldMkLst>
          <pc:docMk/>
          <pc:sldMk cId="2540857527" sldId="2994"/>
        </pc:sldMkLst>
      </pc:sldChg>
      <pc:sldChg chg="addSp modSp add replId">
        <pc:chgData name="Jeremy Clifton" userId="S::wec@woodfordec.onmicrosoft.com::b7121016-a606-4e59-9b8c-d8cabdc242a8" providerId="AD" clId="Web-{9121B7D7-217B-BAD8-AB01-64F690049439}" dt="2025-02-16T10:19:41.961" v="8" actId="14100"/>
        <pc:sldMkLst>
          <pc:docMk/>
          <pc:sldMk cId="1376126104" sldId="2995"/>
        </pc:sldMkLst>
      </pc:sldChg>
      <pc:sldChg chg="add del replId">
        <pc:chgData name="Jeremy Clifton" userId="S::wec@woodfordec.onmicrosoft.com::b7121016-a606-4e59-9b8c-d8cabdc242a8" providerId="AD" clId="Web-{9121B7D7-217B-BAD8-AB01-64F690049439}" dt="2025-02-16T10:24:19.865" v="302"/>
        <pc:sldMkLst>
          <pc:docMk/>
          <pc:sldMk cId="2930365075" sldId="2996"/>
        </pc:sldMkLst>
      </pc:sldChg>
      <pc:sldChg chg="addSp modSp add ord replId">
        <pc:chgData name="Jeremy Clifton" userId="S::wec@woodfordec.onmicrosoft.com::b7121016-a606-4e59-9b8c-d8cabdc242a8" providerId="AD" clId="Web-{9121B7D7-217B-BAD8-AB01-64F690049439}" dt="2025-02-16T10:25:01.929" v="325" actId="20577"/>
        <pc:sldMkLst>
          <pc:docMk/>
          <pc:sldMk cId="2462741786" sldId="2997"/>
        </pc:sldMkLst>
      </pc:sldChg>
      <pc:sldChg chg="modSp add replId">
        <pc:chgData name="Jeremy Clifton" userId="S::wec@woodfordec.onmicrosoft.com::b7121016-a606-4e59-9b8c-d8cabdc242a8" providerId="AD" clId="Web-{9121B7D7-217B-BAD8-AB01-64F690049439}" dt="2025-02-16T10:22:22.563" v="140" actId="20577"/>
        <pc:sldMkLst>
          <pc:docMk/>
          <pc:sldMk cId="3349657296" sldId="2998"/>
        </pc:sldMkLst>
      </pc:sldChg>
      <pc:sldChg chg="modSp add ord replId">
        <pc:chgData name="Jeremy Clifton" userId="S::wec@woodfordec.onmicrosoft.com::b7121016-a606-4e59-9b8c-d8cabdc242a8" providerId="AD" clId="Web-{9121B7D7-217B-BAD8-AB01-64F690049439}" dt="2025-02-16T10:24:40.537" v="313" actId="20577"/>
        <pc:sldMkLst>
          <pc:docMk/>
          <pc:sldMk cId="3486903375" sldId="2999"/>
        </pc:sldMkLst>
      </pc:sldChg>
      <pc:sldChg chg="add replId">
        <pc:chgData name="Jeremy Clifton" userId="S::wec@woodfordec.onmicrosoft.com::b7121016-a606-4e59-9b8c-d8cabdc242a8" providerId="AD" clId="Web-{9121B7D7-217B-BAD8-AB01-64F690049439}" dt="2025-02-16T10:24:31.615" v="306"/>
        <pc:sldMkLst>
          <pc:docMk/>
          <pc:sldMk cId="843683223" sldId="3000"/>
        </pc:sldMkLst>
      </pc:sldChg>
      <pc:sldChg chg="add replId">
        <pc:chgData name="Jeremy Clifton" userId="S::wec@woodfordec.onmicrosoft.com::b7121016-a606-4e59-9b8c-d8cabdc242a8" providerId="AD" clId="Web-{9121B7D7-217B-BAD8-AB01-64F690049439}" dt="2025-02-16T10:24:36.928" v="309"/>
        <pc:sldMkLst>
          <pc:docMk/>
          <pc:sldMk cId="712762849" sldId="3001"/>
        </pc:sldMkLst>
      </pc:sldChg>
      <pc:sldChg chg="modSp add replId">
        <pc:chgData name="Jeremy Clifton" userId="S::wec@woodfordec.onmicrosoft.com::b7121016-a606-4e59-9b8c-d8cabdc242a8" providerId="AD" clId="Web-{9121B7D7-217B-BAD8-AB01-64F690049439}" dt="2025-02-16T10:24:45.600" v="315" actId="20577"/>
        <pc:sldMkLst>
          <pc:docMk/>
          <pc:sldMk cId="3014578703" sldId="3002"/>
        </pc:sldMkLst>
      </pc:sldChg>
      <pc:sldChg chg="add replId">
        <pc:chgData name="Jeremy Clifton" userId="S::wec@woodfordec.onmicrosoft.com::b7121016-a606-4e59-9b8c-d8cabdc242a8" providerId="AD" clId="Web-{9121B7D7-217B-BAD8-AB01-64F690049439}" dt="2025-02-16T10:24:49.116" v="316"/>
        <pc:sldMkLst>
          <pc:docMk/>
          <pc:sldMk cId="664494430" sldId="3003"/>
        </pc:sldMkLst>
      </pc:sldChg>
      <pc:sldChg chg="add replId">
        <pc:chgData name="Jeremy Clifton" userId="S::wec@woodfordec.onmicrosoft.com::b7121016-a606-4e59-9b8c-d8cabdc242a8" providerId="AD" clId="Web-{9121B7D7-217B-BAD8-AB01-64F690049439}" dt="2025-02-16T10:24:58.694" v="322"/>
        <pc:sldMkLst>
          <pc:docMk/>
          <pc:sldMk cId="4065434384" sldId="3004"/>
        </pc:sldMkLst>
      </pc:sldChg>
      <pc:sldChg chg="delSp add replId">
        <pc:chgData name="Jeremy Clifton" userId="S::wec@woodfordec.onmicrosoft.com::b7121016-a606-4e59-9b8c-d8cabdc242a8" providerId="AD" clId="Web-{9121B7D7-217B-BAD8-AB01-64F690049439}" dt="2025-02-16T10:25:20.961" v="327"/>
        <pc:sldMkLst>
          <pc:docMk/>
          <pc:sldMk cId="2409463921" sldId="3005"/>
        </pc:sldMkLst>
      </pc:sldChg>
    </pc:docChg>
  </pc:docChgLst>
  <pc:docChgLst>
    <pc:chgData name="Jeremy Clifton" userId="S::wec@woodfordec.onmicrosoft.com::b7121016-a606-4e59-9b8c-d8cabdc242a8" providerId="AD" clId="Web-{B931A66E-4225-E5EE-E577-CF2A74B594DA}"/>
    <pc:docChg chg="modSld sldOrd">
      <pc:chgData name="Jeremy Clifton" userId="S::wec@woodfordec.onmicrosoft.com::b7121016-a606-4e59-9b8c-d8cabdc242a8" providerId="AD" clId="Web-{B931A66E-4225-E5EE-E577-CF2A74B594DA}" dt="2024-11-21T20:40:27.478" v="7"/>
      <pc:docMkLst>
        <pc:docMk/>
      </pc:docMkLst>
      <pc:sldChg chg="addSp modSp ord">
        <pc:chgData name="Jeremy Clifton" userId="S::wec@woodfordec.onmicrosoft.com::b7121016-a606-4e59-9b8c-d8cabdc242a8" providerId="AD" clId="Web-{B931A66E-4225-E5EE-E577-CF2A74B594DA}" dt="2024-11-21T20:40:27.478" v="7"/>
        <pc:sldMkLst>
          <pc:docMk/>
          <pc:sldMk cId="2480693164" sldId="2742"/>
        </pc:sldMkLst>
      </pc:sldChg>
      <pc:sldChg chg="addSp delSp modSp">
        <pc:chgData name="Jeremy Clifton" userId="S::wec@woodfordec.onmicrosoft.com::b7121016-a606-4e59-9b8c-d8cabdc242a8" providerId="AD" clId="Web-{B931A66E-4225-E5EE-E577-CF2A74B594DA}" dt="2024-11-21T20:40:10.134" v="3"/>
        <pc:sldMkLst>
          <pc:docMk/>
          <pc:sldMk cId="2541874859" sldId="2751"/>
        </pc:sldMkLst>
      </pc:sldChg>
    </pc:docChg>
  </pc:docChgLst>
  <pc:docChgLst>
    <pc:chgData name="Jeremy Clifton" userId="S::wec@woodfordec.onmicrosoft.com::b7121016-a606-4e59-9b8c-d8cabdc242a8" providerId="AD" clId="Web-{8FCE3A0E-766E-FD60-E31F-C09E7287BD0F}"/>
    <pc:docChg chg="addSld delSld modSld sldOrd">
      <pc:chgData name="Jeremy Clifton" userId="S::wec@woodfordec.onmicrosoft.com::b7121016-a606-4e59-9b8c-d8cabdc242a8" providerId="AD" clId="Web-{8FCE3A0E-766E-FD60-E31F-C09E7287BD0F}" dt="2025-03-16T09:59:14.227" v="318"/>
      <pc:docMkLst>
        <pc:docMk/>
      </pc:docMkLst>
      <pc:sldChg chg="del">
        <pc:chgData name="Jeremy Clifton" userId="S::wec@woodfordec.onmicrosoft.com::b7121016-a606-4e59-9b8c-d8cabdc242a8" providerId="AD" clId="Web-{8FCE3A0E-766E-FD60-E31F-C09E7287BD0F}" dt="2025-03-16T09:59:14.227" v="318"/>
        <pc:sldMkLst>
          <pc:docMk/>
          <pc:sldMk cId="3725325013" sldId="2959"/>
        </pc:sldMkLst>
      </pc:sldChg>
      <pc:sldChg chg="addSp modSp ord">
        <pc:chgData name="Jeremy Clifton" userId="S::wec@woodfordec.onmicrosoft.com::b7121016-a606-4e59-9b8c-d8cabdc242a8" providerId="AD" clId="Web-{8FCE3A0E-766E-FD60-E31F-C09E7287BD0F}" dt="2025-03-16T09:59:01.305" v="313" actId="1076"/>
        <pc:sldMkLst>
          <pc:docMk/>
          <pc:sldMk cId="1368031762" sldId="3070"/>
        </pc:sldMkLst>
      </pc:sldChg>
      <pc:sldChg chg="del">
        <pc:chgData name="Jeremy Clifton" userId="S::wec@woodfordec.onmicrosoft.com::b7121016-a606-4e59-9b8c-d8cabdc242a8" providerId="AD" clId="Web-{8FCE3A0E-766E-FD60-E31F-C09E7287BD0F}" dt="2025-03-16T09:59:12.117" v="316"/>
        <pc:sldMkLst>
          <pc:docMk/>
          <pc:sldMk cId="2750535220" sldId="3071"/>
        </pc:sldMkLst>
      </pc:sldChg>
      <pc:sldChg chg="del">
        <pc:chgData name="Jeremy Clifton" userId="S::wec@woodfordec.onmicrosoft.com::b7121016-a606-4e59-9b8c-d8cabdc242a8" providerId="AD" clId="Web-{8FCE3A0E-766E-FD60-E31F-C09E7287BD0F}" dt="2025-03-16T09:59:13.992" v="317"/>
        <pc:sldMkLst>
          <pc:docMk/>
          <pc:sldMk cId="902303015" sldId="3072"/>
        </pc:sldMkLst>
      </pc:sldChg>
      <pc:sldChg chg="modSp add replId">
        <pc:chgData name="Jeremy Clifton" userId="S::wec@woodfordec.onmicrosoft.com::b7121016-a606-4e59-9b8c-d8cabdc242a8" providerId="AD" clId="Web-{8FCE3A0E-766E-FD60-E31F-C09E7287BD0F}" dt="2025-03-16T09:53:03.279" v="78" actId="20577"/>
        <pc:sldMkLst>
          <pc:docMk/>
          <pc:sldMk cId="1849716846" sldId="3091"/>
        </pc:sldMkLst>
      </pc:sldChg>
      <pc:sldChg chg="modSp add replId">
        <pc:chgData name="Jeremy Clifton" userId="S::wec@woodfordec.onmicrosoft.com::b7121016-a606-4e59-9b8c-d8cabdc242a8" providerId="AD" clId="Web-{8FCE3A0E-766E-FD60-E31F-C09E7287BD0F}" dt="2025-03-16T09:54:27.015" v="152" actId="20577"/>
        <pc:sldMkLst>
          <pc:docMk/>
          <pc:sldMk cId="218333788" sldId="3092"/>
        </pc:sldMkLst>
      </pc:sldChg>
      <pc:sldChg chg="modSp add replId">
        <pc:chgData name="Jeremy Clifton" userId="S::wec@woodfordec.onmicrosoft.com::b7121016-a606-4e59-9b8c-d8cabdc242a8" providerId="AD" clId="Web-{8FCE3A0E-766E-FD60-E31F-C09E7287BD0F}" dt="2025-03-16T09:54:56.985" v="192" actId="20577"/>
        <pc:sldMkLst>
          <pc:docMk/>
          <pc:sldMk cId="548600436" sldId="3093"/>
        </pc:sldMkLst>
      </pc:sldChg>
      <pc:sldChg chg="modSp add replId">
        <pc:chgData name="Jeremy Clifton" userId="S::wec@woodfordec.onmicrosoft.com::b7121016-a606-4e59-9b8c-d8cabdc242a8" providerId="AD" clId="Web-{8FCE3A0E-766E-FD60-E31F-C09E7287BD0F}" dt="2025-03-16T09:55:28.767" v="240" actId="20577"/>
        <pc:sldMkLst>
          <pc:docMk/>
          <pc:sldMk cId="3451797560" sldId="3094"/>
        </pc:sldMkLst>
      </pc:sldChg>
      <pc:sldChg chg="addSp modSp add replId">
        <pc:chgData name="Jeremy Clifton" userId="S::wec@woodfordec.onmicrosoft.com::b7121016-a606-4e59-9b8c-d8cabdc242a8" providerId="AD" clId="Web-{8FCE3A0E-766E-FD60-E31F-C09E7287BD0F}" dt="2025-03-16T09:59:06.852" v="315" actId="1076"/>
        <pc:sldMkLst>
          <pc:docMk/>
          <pc:sldMk cId="1990335453" sldId="3095"/>
        </pc:sldMkLst>
      </pc:sldChg>
      <pc:sldChg chg="modSp add replId">
        <pc:chgData name="Jeremy Clifton" userId="S::wec@woodfordec.onmicrosoft.com::b7121016-a606-4e59-9b8c-d8cabdc242a8" providerId="AD" clId="Web-{8FCE3A0E-766E-FD60-E31F-C09E7287BD0F}" dt="2025-03-16T09:58:47.757" v="310" actId="20577"/>
        <pc:sldMkLst>
          <pc:docMk/>
          <pc:sldMk cId="267350749" sldId="3096"/>
        </pc:sldMkLst>
      </pc:sldChg>
      <pc:sldChg chg="modSp add replId">
        <pc:chgData name="Jeremy Clifton" userId="S::wec@woodfordec.onmicrosoft.com::b7121016-a606-4e59-9b8c-d8cabdc242a8" providerId="AD" clId="Web-{8FCE3A0E-766E-FD60-E31F-C09E7287BD0F}" dt="2025-03-16T09:56:40.113" v="296" actId="20577"/>
        <pc:sldMkLst>
          <pc:docMk/>
          <pc:sldMk cId="654341695" sldId="3097"/>
        </pc:sldMkLst>
      </pc:sldChg>
    </pc:docChg>
  </pc:docChgLst>
  <pc:docChgLst>
    <pc:chgData name="Jeremy Clifton" userId="S::wec@woodfordec.onmicrosoft.com::b7121016-a606-4e59-9b8c-d8cabdc242a8" providerId="AD" clId="Web-{A5E19B47-EB78-5E05-F29F-40C0E19C64A7}"/>
    <pc:docChg chg="addSld delSld modSld sldOrd">
      <pc:chgData name="Jeremy Clifton" userId="S::wec@woodfordec.onmicrosoft.com::b7121016-a606-4e59-9b8c-d8cabdc242a8" providerId="AD" clId="Web-{A5E19B47-EB78-5E05-F29F-40C0E19C64A7}" dt="2025-04-18T14:10:59.372" v="760" actId="20577"/>
      <pc:docMkLst>
        <pc:docMk/>
      </pc:docMkLst>
      <pc:sldChg chg="del">
        <pc:chgData name="Jeremy Clifton" userId="S::wec@woodfordec.onmicrosoft.com::b7121016-a606-4e59-9b8c-d8cabdc242a8" providerId="AD" clId="Web-{A5E19B47-EB78-5E05-F29F-40C0E19C64A7}" dt="2025-04-18T13:56:45.756" v="579"/>
        <pc:sldMkLst>
          <pc:docMk/>
          <pc:sldMk cId="414856404" sldId="2979"/>
        </pc:sldMkLst>
      </pc:sldChg>
      <pc:sldChg chg="del">
        <pc:chgData name="Jeremy Clifton" userId="S::wec@woodfordec.onmicrosoft.com::b7121016-a606-4e59-9b8c-d8cabdc242a8" providerId="AD" clId="Web-{A5E19B47-EB78-5E05-F29F-40C0E19C64A7}" dt="2025-04-18T13:56:48.881" v="581"/>
        <pc:sldMkLst>
          <pc:docMk/>
          <pc:sldMk cId="1447828996" sldId="3098"/>
        </pc:sldMkLst>
      </pc:sldChg>
      <pc:sldChg chg="del">
        <pc:chgData name="Jeremy Clifton" userId="S::wec@woodfordec.onmicrosoft.com::b7121016-a606-4e59-9b8c-d8cabdc242a8" providerId="AD" clId="Web-{A5E19B47-EB78-5E05-F29F-40C0E19C64A7}" dt="2025-04-18T13:57:04.256" v="590"/>
        <pc:sldMkLst>
          <pc:docMk/>
          <pc:sldMk cId="1952858487" sldId="3158"/>
        </pc:sldMkLst>
      </pc:sldChg>
      <pc:sldChg chg="del">
        <pc:chgData name="Jeremy Clifton" userId="S::wec@woodfordec.onmicrosoft.com::b7121016-a606-4e59-9b8c-d8cabdc242a8" providerId="AD" clId="Web-{A5E19B47-EB78-5E05-F29F-40C0E19C64A7}" dt="2025-04-18T13:57:05.115" v="591"/>
        <pc:sldMkLst>
          <pc:docMk/>
          <pc:sldMk cId="850896762" sldId="3180"/>
        </pc:sldMkLst>
      </pc:sldChg>
      <pc:sldChg chg="del">
        <pc:chgData name="Jeremy Clifton" userId="S::wec@woodfordec.onmicrosoft.com::b7121016-a606-4e59-9b8c-d8cabdc242a8" providerId="AD" clId="Web-{A5E19B47-EB78-5E05-F29F-40C0E19C64A7}" dt="2025-04-18T13:56:44.896" v="578"/>
        <pc:sldMkLst>
          <pc:docMk/>
          <pc:sldMk cId="3801803790" sldId="3181"/>
        </pc:sldMkLst>
      </pc:sldChg>
      <pc:sldChg chg="del">
        <pc:chgData name="Jeremy Clifton" userId="S::wec@woodfordec.onmicrosoft.com::b7121016-a606-4e59-9b8c-d8cabdc242a8" providerId="AD" clId="Web-{A5E19B47-EB78-5E05-F29F-40C0E19C64A7}" dt="2025-04-18T13:56:52.412" v="583"/>
        <pc:sldMkLst>
          <pc:docMk/>
          <pc:sldMk cId="3905335484" sldId="3183"/>
        </pc:sldMkLst>
      </pc:sldChg>
      <pc:sldChg chg="del">
        <pc:chgData name="Jeremy Clifton" userId="S::wec@woodfordec.onmicrosoft.com::b7121016-a606-4e59-9b8c-d8cabdc242a8" providerId="AD" clId="Web-{A5E19B47-EB78-5E05-F29F-40C0E19C64A7}" dt="2025-04-18T13:56:54.303" v="584"/>
        <pc:sldMkLst>
          <pc:docMk/>
          <pc:sldMk cId="3209836876" sldId="3186"/>
        </pc:sldMkLst>
      </pc:sldChg>
      <pc:sldChg chg="del">
        <pc:chgData name="Jeremy Clifton" userId="S::wec@woodfordec.onmicrosoft.com::b7121016-a606-4e59-9b8c-d8cabdc242a8" providerId="AD" clId="Web-{A5E19B47-EB78-5E05-F29F-40C0E19C64A7}" dt="2025-04-18T13:56:57.975" v="585"/>
        <pc:sldMkLst>
          <pc:docMk/>
          <pc:sldMk cId="2607093861" sldId="3187"/>
        </pc:sldMkLst>
      </pc:sldChg>
      <pc:sldChg chg="del">
        <pc:chgData name="Jeremy Clifton" userId="S::wec@woodfordec.onmicrosoft.com::b7121016-a606-4e59-9b8c-d8cabdc242a8" providerId="AD" clId="Web-{A5E19B47-EB78-5E05-F29F-40C0E19C64A7}" dt="2025-04-18T13:56:58.615" v="586"/>
        <pc:sldMkLst>
          <pc:docMk/>
          <pc:sldMk cId="882223383" sldId="3188"/>
        </pc:sldMkLst>
      </pc:sldChg>
      <pc:sldChg chg="del">
        <pc:chgData name="Jeremy Clifton" userId="S::wec@woodfordec.onmicrosoft.com::b7121016-a606-4e59-9b8c-d8cabdc242a8" providerId="AD" clId="Web-{A5E19B47-EB78-5E05-F29F-40C0E19C64A7}" dt="2025-04-18T13:56:59.287" v="587"/>
        <pc:sldMkLst>
          <pc:docMk/>
          <pc:sldMk cId="2803699221" sldId="3189"/>
        </pc:sldMkLst>
      </pc:sldChg>
      <pc:sldChg chg="del">
        <pc:chgData name="Jeremy Clifton" userId="S::wec@woodfordec.onmicrosoft.com::b7121016-a606-4e59-9b8c-d8cabdc242a8" providerId="AD" clId="Web-{A5E19B47-EB78-5E05-F29F-40C0E19C64A7}" dt="2025-04-18T13:57:02.397" v="588"/>
        <pc:sldMkLst>
          <pc:docMk/>
          <pc:sldMk cId="4129016949" sldId="3190"/>
        </pc:sldMkLst>
      </pc:sldChg>
      <pc:sldChg chg="del">
        <pc:chgData name="Jeremy Clifton" userId="S::wec@woodfordec.onmicrosoft.com::b7121016-a606-4e59-9b8c-d8cabdc242a8" providerId="AD" clId="Web-{A5E19B47-EB78-5E05-F29F-40C0E19C64A7}" dt="2025-04-18T13:57:02.412" v="589"/>
        <pc:sldMkLst>
          <pc:docMk/>
          <pc:sldMk cId="29807046" sldId="3194"/>
        </pc:sldMkLst>
      </pc:sldChg>
      <pc:sldChg chg="addSp modSp add ord replId">
        <pc:chgData name="Jeremy Clifton" userId="S::wec@woodfordec.onmicrosoft.com::b7121016-a606-4e59-9b8c-d8cabdc242a8" providerId="AD" clId="Web-{A5E19B47-EB78-5E05-F29F-40C0E19C64A7}" dt="2025-04-18T13:49:56.777" v="156" actId="20577"/>
        <pc:sldMkLst>
          <pc:docMk/>
          <pc:sldMk cId="3644211837" sldId="3200"/>
        </pc:sldMkLst>
      </pc:sldChg>
      <pc:sldChg chg="delSp add replId">
        <pc:chgData name="Jeremy Clifton" userId="S::wec@woodfordec.onmicrosoft.com::b7121016-a606-4e59-9b8c-d8cabdc242a8" providerId="AD" clId="Web-{A5E19B47-EB78-5E05-F29F-40C0E19C64A7}" dt="2025-04-18T13:48:13.337" v="2"/>
        <pc:sldMkLst>
          <pc:docMk/>
          <pc:sldMk cId="661746697" sldId="3201"/>
        </pc:sldMkLst>
      </pc:sldChg>
      <pc:sldChg chg="addSp delSp modSp add ord replId">
        <pc:chgData name="Jeremy Clifton" userId="S::wec@woodfordec.onmicrosoft.com::b7121016-a606-4e59-9b8c-d8cabdc242a8" providerId="AD" clId="Web-{A5E19B47-EB78-5E05-F29F-40C0E19C64A7}" dt="2025-04-18T13:52:42.547" v="189"/>
        <pc:sldMkLst>
          <pc:docMk/>
          <pc:sldMk cId="820262534" sldId="3202"/>
        </pc:sldMkLst>
      </pc:sldChg>
      <pc:sldChg chg="addSp delSp modSp add ord replId">
        <pc:chgData name="Jeremy Clifton" userId="S::wec@woodfordec.onmicrosoft.com::b7121016-a606-4e59-9b8c-d8cabdc242a8" providerId="AD" clId="Web-{A5E19B47-EB78-5E05-F29F-40C0E19C64A7}" dt="2025-04-18T13:52:46.047" v="190"/>
        <pc:sldMkLst>
          <pc:docMk/>
          <pc:sldMk cId="1195271052" sldId="3203"/>
        </pc:sldMkLst>
      </pc:sldChg>
      <pc:sldChg chg="addSp delSp modSp add replId">
        <pc:chgData name="Jeremy Clifton" userId="S::wec@woodfordec.onmicrosoft.com::b7121016-a606-4e59-9b8c-d8cabdc242a8" providerId="AD" clId="Web-{A5E19B47-EB78-5E05-F29F-40C0E19C64A7}" dt="2025-04-18T14:10:59.372" v="760" actId="20577"/>
        <pc:sldMkLst>
          <pc:docMk/>
          <pc:sldMk cId="1116323863" sldId="3204"/>
        </pc:sldMkLst>
      </pc:sldChg>
      <pc:sldChg chg="addSp delSp modSp add ord replId">
        <pc:chgData name="Jeremy Clifton" userId="S::wec@woodfordec.onmicrosoft.com::b7121016-a606-4e59-9b8c-d8cabdc242a8" providerId="AD" clId="Web-{A5E19B47-EB78-5E05-F29F-40C0E19C64A7}" dt="2025-04-18T13:52:52.984" v="191"/>
        <pc:sldMkLst>
          <pc:docMk/>
          <pc:sldMk cId="3843380738" sldId="3205"/>
        </pc:sldMkLst>
      </pc:sldChg>
      <pc:sldChg chg="addSp delSp modSp add ord replId">
        <pc:chgData name="Jeremy Clifton" userId="S::wec@woodfordec.onmicrosoft.com::b7121016-a606-4e59-9b8c-d8cabdc242a8" providerId="AD" clId="Web-{A5E19B47-EB78-5E05-F29F-40C0E19C64A7}" dt="2025-04-18T13:54:36.737" v="408" actId="20577"/>
        <pc:sldMkLst>
          <pc:docMk/>
          <pc:sldMk cId="3444266709" sldId="3206"/>
        </pc:sldMkLst>
      </pc:sldChg>
      <pc:sldChg chg="add del replId">
        <pc:chgData name="Jeremy Clifton" userId="S::wec@woodfordec.onmicrosoft.com::b7121016-a606-4e59-9b8c-d8cabdc242a8" providerId="AD" clId="Web-{A5E19B47-EB78-5E05-F29F-40C0E19C64A7}" dt="2025-04-18T13:56:50.287" v="582"/>
        <pc:sldMkLst>
          <pc:docMk/>
          <pc:sldMk cId="3384252616" sldId="3207"/>
        </pc:sldMkLst>
      </pc:sldChg>
    </pc:docChg>
  </pc:docChgLst>
  <pc:docChgLst>
    <pc:chgData name="Jeremy Clifton" userId="S::wec@woodfordec.onmicrosoft.com::b7121016-a606-4e59-9b8c-d8cabdc242a8" providerId="AD" clId="Web-{07C23192-4112-9A8F-7121-EACB2328FEB6}"/>
    <pc:docChg chg="addSld delSld modSld sldOrd">
      <pc:chgData name="Jeremy Clifton" userId="S::wec@woodfordec.onmicrosoft.com::b7121016-a606-4e59-9b8c-d8cabdc242a8" providerId="AD" clId="Web-{07C23192-4112-9A8F-7121-EACB2328FEB6}" dt="2025-02-09T10:06:01.604" v="421" actId="1076"/>
      <pc:docMkLst>
        <pc:docMk/>
      </pc:docMkLst>
      <pc:sldChg chg="del">
        <pc:chgData name="Jeremy Clifton" userId="S::wec@woodfordec.onmicrosoft.com::b7121016-a606-4e59-9b8c-d8cabdc242a8" providerId="AD" clId="Web-{07C23192-4112-9A8F-7121-EACB2328FEB6}" dt="2025-02-09T09:47:51.382" v="102"/>
        <pc:sldMkLst>
          <pc:docMk/>
          <pc:sldMk cId="1842895035" sldId="2832"/>
        </pc:sldMkLst>
      </pc:sldChg>
      <pc:sldChg chg="addSp modSp">
        <pc:chgData name="Jeremy Clifton" userId="S::wec@woodfordec.onmicrosoft.com::b7121016-a606-4e59-9b8c-d8cabdc242a8" providerId="AD" clId="Web-{07C23192-4112-9A8F-7121-EACB2328FEB6}" dt="2025-02-09T10:01:31.823" v="292" actId="1076"/>
        <pc:sldMkLst>
          <pc:docMk/>
          <pc:sldMk cId="412821005" sldId="2836"/>
        </pc:sldMkLst>
      </pc:sldChg>
      <pc:sldChg chg="ord">
        <pc:chgData name="Jeremy Clifton" userId="S::wec@woodfordec.onmicrosoft.com::b7121016-a606-4e59-9b8c-d8cabdc242a8" providerId="AD" clId="Web-{07C23192-4112-9A8F-7121-EACB2328FEB6}" dt="2025-02-09T09:47:53.320" v="103"/>
        <pc:sldMkLst>
          <pc:docMk/>
          <pc:sldMk cId="3279244734" sldId="2869"/>
        </pc:sldMkLst>
      </pc:sldChg>
      <pc:sldChg chg="del">
        <pc:chgData name="Jeremy Clifton" userId="S::wec@woodfordec.onmicrosoft.com::b7121016-a606-4e59-9b8c-d8cabdc242a8" providerId="AD" clId="Web-{07C23192-4112-9A8F-7121-EACB2328FEB6}" dt="2025-02-09T09:44:56.622" v="3"/>
        <pc:sldMkLst>
          <pc:docMk/>
          <pc:sldMk cId="1176453699" sldId="2876"/>
        </pc:sldMkLst>
      </pc:sldChg>
      <pc:sldChg chg="del">
        <pc:chgData name="Jeremy Clifton" userId="S::wec@woodfordec.onmicrosoft.com::b7121016-a606-4e59-9b8c-d8cabdc242a8" providerId="AD" clId="Web-{07C23192-4112-9A8F-7121-EACB2328FEB6}" dt="2025-02-09T09:45:53.969" v="34"/>
        <pc:sldMkLst>
          <pc:docMk/>
          <pc:sldMk cId="1209910105" sldId="2881"/>
        </pc:sldMkLst>
      </pc:sldChg>
      <pc:sldChg chg="del">
        <pc:chgData name="Jeremy Clifton" userId="S::wec@woodfordec.onmicrosoft.com::b7121016-a606-4e59-9b8c-d8cabdc242a8" providerId="AD" clId="Web-{07C23192-4112-9A8F-7121-EACB2328FEB6}" dt="2025-02-09T09:58:24.935" v="192"/>
        <pc:sldMkLst>
          <pc:docMk/>
          <pc:sldMk cId="1342777476" sldId="2883"/>
        </pc:sldMkLst>
      </pc:sldChg>
      <pc:sldChg chg="addSp delSp modSp">
        <pc:chgData name="Jeremy Clifton" userId="S::wec@woodfordec.onmicrosoft.com::b7121016-a606-4e59-9b8c-d8cabdc242a8" providerId="AD" clId="Web-{07C23192-4112-9A8F-7121-EACB2328FEB6}" dt="2025-02-09T09:52:52.431" v="144"/>
        <pc:sldMkLst>
          <pc:docMk/>
          <pc:sldMk cId="1094284358" sldId="2887"/>
        </pc:sldMkLst>
      </pc:sldChg>
      <pc:sldChg chg="del">
        <pc:chgData name="Jeremy Clifton" userId="S::wec@woodfordec.onmicrosoft.com::b7121016-a606-4e59-9b8c-d8cabdc242a8" providerId="AD" clId="Web-{07C23192-4112-9A8F-7121-EACB2328FEB6}" dt="2025-02-09T09:44:29.589" v="0"/>
        <pc:sldMkLst>
          <pc:docMk/>
          <pc:sldMk cId="20808971" sldId="2893"/>
        </pc:sldMkLst>
      </pc:sldChg>
      <pc:sldChg chg="addSp delSp modSp ord">
        <pc:chgData name="Jeremy Clifton" userId="S::wec@woodfordec.onmicrosoft.com::b7121016-a606-4e59-9b8c-d8cabdc242a8" providerId="AD" clId="Web-{07C23192-4112-9A8F-7121-EACB2328FEB6}" dt="2025-02-09T09:49:35.154" v="113" actId="1076"/>
        <pc:sldMkLst>
          <pc:docMk/>
          <pc:sldMk cId="2932517301" sldId="2894"/>
        </pc:sldMkLst>
      </pc:sldChg>
      <pc:sldChg chg="addSp modSp ord">
        <pc:chgData name="Jeremy Clifton" userId="S::wec@woodfordec.onmicrosoft.com::b7121016-a606-4e59-9b8c-d8cabdc242a8" providerId="AD" clId="Web-{07C23192-4112-9A8F-7121-EACB2328FEB6}" dt="2025-02-09T09:54:45.360" v="161" actId="1076"/>
        <pc:sldMkLst>
          <pc:docMk/>
          <pc:sldMk cId="309869248" sldId="2902"/>
        </pc:sldMkLst>
      </pc:sldChg>
      <pc:sldChg chg="del">
        <pc:chgData name="Jeremy Clifton" userId="S::wec@woodfordec.onmicrosoft.com::b7121016-a606-4e59-9b8c-d8cabdc242a8" providerId="AD" clId="Web-{07C23192-4112-9A8F-7121-EACB2328FEB6}" dt="2025-02-09T09:44:54.216" v="2"/>
        <pc:sldMkLst>
          <pc:docMk/>
          <pc:sldMk cId="3293972235" sldId="2903"/>
        </pc:sldMkLst>
      </pc:sldChg>
      <pc:sldChg chg="addSp delSp modSp del ord">
        <pc:chgData name="Jeremy Clifton" userId="S::wec@woodfordec.onmicrosoft.com::b7121016-a606-4e59-9b8c-d8cabdc242a8" providerId="AD" clId="Web-{07C23192-4112-9A8F-7121-EACB2328FEB6}" dt="2025-02-09T09:57:55.386" v="177"/>
        <pc:sldMkLst>
          <pc:docMk/>
          <pc:sldMk cId="1189302608" sldId="2905"/>
        </pc:sldMkLst>
      </pc:sldChg>
      <pc:sldChg chg="del">
        <pc:chgData name="Jeremy Clifton" userId="S::wec@woodfordec.onmicrosoft.com::b7121016-a606-4e59-9b8c-d8cabdc242a8" providerId="AD" clId="Web-{07C23192-4112-9A8F-7121-EACB2328FEB6}" dt="2025-02-09T09:45:40.234" v="23"/>
        <pc:sldMkLst>
          <pc:docMk/>
          <pc:sldMk cId="1317646800" sldId="2906"/>
        </pc:sldMkLst>
      </pc:sldChg>
      <pc:sldChg chg="del">
        <pc:chgData name="Jeremy Clifton" userId="S::wec@woodfordec.onmicrosoft.com::b7121016-a606-4e59-9b8c-d8cabdc242a8" providerId="AD" clId="Web-{07C23192-4112-9A8F-7121-EACB2328FEB6}" dt="2025-02-09T09:45:40.234" v="22"/>
        <pc:sldMkLst>
          <pc:docMk/>
          <pc:sldMk cId="4200597762" sldId="2907"/>
        </pc:sldMkLst>
      </pc:sldChg>
      <pc:sldChg chg="del">
        <pc:chgData name="Jeremy Clifton" userId="S::wec@woodfordec.onmicrosoft.com::b7121016-a606-4e59-9b8c-d8cabdc242a8" providerId="AD" clId="Web-{07C23192-4112-9A8F-7121-EACB2328FEB6}" dt="2025-02-09T09:45:40.234" v="25"/>
        <pc:sldMkLst>
          <pc:docMk/>
          <pc:sldMk cId="3878776422" sldId="2908"/>
        </pc:sldMkLst>
      </pc:sldChg>
      <pc:sldChg chg="del">
        <pc:chgData name="Jeremy Clifton" userId="S::wec@woodfordec.onmicrosoft.com::b7121016-a606-4e59-9b8c-d8cabdc242a8" providerId="AD" clId="Web-{07C23192-4112-9A8F-7121-EACB2328FEB6}" dt="2025-02-09T09:45:40.234" v="24"/>
        <pc:sldMkLst>
          <pc:docMk/>
          <pc:sldMk cId="385526460" sldId="2909"/>
        </pc:sldMkLst>
      </pc:sldChg>
      <pc:sldChg chg="del">
        <pc:chgData name="Jeremy Clifton" userId="S::wec@woodfordec.onmicrosoft.com::b7121016-a606-4e59-9b8c-d8cabdc242a8" providerId="AD" clId="Web-{07C23192-4112-9A8F-7121-EACB2328FEB6}" dt="2025-02-09T09:44:51.309" v="1"/>
        <pc:sldMkLst>
          <pc:docMk/>
          <pc:sldMk cId="3020458317" sldId="2910"/>
        </pc:sldMkLst>
      </pc:sldChg>
      <pc:sldChg chg="del">
        <pc:chgData name="Jeremy Clifton" userId="S::wec@woodfordec.onmicrosoft.com::b7121016-a606-4e59-9b8c-d8cabdc242a8" providerId="AD" clId="Web-{07C23192-4112-9A8F-7121-EACB2328FEB6}" dt="2025-02-09T09:45:02.544" v="6"/>
        <pc:sldMkLst>
          <pc:docMk/>
          <pc:sldMk cId="19097583" sldId="2911"/>
        </pc:sldMkLst>
      </pc:sldChg>
      <pc:sldChg chg="del">
        <pc:chgData name="Jeremy Clifton" userId="S::wec@woodfordec.onmicrosoft.com::b7121016-a606-4e59-9b8c-d8cabdc242a8" providerId="AD" clId="Web-{07C23192-4112-9A8F-7121-EACB2328FEB6}" dt="2025-02-09T09:45:02.544" v="5"/>
        <pc:sldMkLst>
          <pc:docMk/>
          <pc:sldMk cId="2741152786" sldId="2912"/>
        </pc:sldMkLst>
      </pc:sldChg>
      <pc:sldChg chg="del">
        <pc:chgData name="Jeremy Clifton" userId="S::wec@woodfordec.onmicrosoft.com::b7121016-a606-4e59-9b8c-d8cabdc242a8" providerId="AD" clId="Web-{07C23192-4112-9A8F-7121-EACB2328FEB6}" dt="2025-02-09T09:45:02.544" v="4"/>
        <pc:sldMkLst>
          <pc:docMk/>
          <pc:sldMk cId="2313721195" sldId="2913"/>
        </pc:sldMkLst>
      </pc:sldChg>
      <pc:sldChg chg="del">
        <pc:chgData name="Jeremy Clifton" userId="S::wec@woodfordec.onmicrosoft.com::b7121016-a606-4e59-9b8c-d8cabdc242a8" providerId="AD" clId="Web-{07C23192-4112-9A8F-7121-EACB2328FEB6}" dt="2025-02-09T09:45:07.013" v="8"/>
        <pc:sldMkLst>
          <pc:docMk/>
          <pc:sldMk cId="1919524566" sldId="2914"/>
        </pc:sldMkLst>
      </pc:sldChg>
      <pc:sldChg chg="del">
        <pc:chgData name="Jeremy Clifton" userId="S::wec@woodfordec.onmicrosoft.com::b7121016-a606-4e59-9b8c-d8cabdc242a8" providerId="AD" clId="Web-{07C23192-4112-9A8F-7121-EACB2328FEB6}" dt="2025-02-09T09:45:07.013" v="7"/>
        <pc:sldMkLst>
          <pc:docMk/>
          <pc:sldMk cId="2711929211" sldId="2915"/>
        </pc:sldMkLst>
      </pc:sldChg>
      <pc:sldChg chg="del">
        <pc:chgData name="Jeremy Clifton" userId="S::wec@woodfordec.onmicrosoft.com::b7121016-a606-4e59-9b8c-d8cabdc242a8" providerId="AD" clId="Web-{07C23192-4112-9A8F-7121-EACB2328FEB6}" dt="2025-02-09T09:45:40.234" v="30"/>
        <pc:sldMkLst>
          <pc:docMk/>
          <pc:sldMk cId="2388618664" sldId="2916"/>
        </pc:sldMkLst>
      </pc:sldChg>
      <pc:sldChg chg="del">
        <pc:chgData name="Jeremy Clifton" userId="S::wec@woodfordec.onmicrosoft.com::b7121016-a606-4e59-9b8c-d8cabdc242a8" providerId="AD" clId="Web-{07C23192-4112-9A8F-7121-EACB2328FEB6}" dt="2025-02-09T09:45:40.234" v="29"/>
        <pc:sldMkLst>
          <pc:docMk/>
          <pc:sldMk cId="2098378213" sldId="2917"/>
        </pc:sldMkLst>
      </pc:sldChg>
      <pc:sldChg chg="del">
        <pc:chgData name="Jeremy Clifton" userId="S::wec@woodfordec.onmicrosoft.com::b7121016-a606-4e59-9b8c-d8cabdc242a8" providerId="AD" clId="Web-{07C23192-4112-9A8F-7121-EACB2328FEB6}" dt="2025-02-09T09:45:40.234" v="28"/>
        <pc:sldMkLst>
          <pc:docMk/>
          <pc:sldMk cId="1543479770" sldId="2918"/>
        </pc:sldMkLst>
      </pc:sldChg>
      <pc:sldChg chg="del">
        <pc:chgData name="Jeremy Clifton" userId="S::wec@woodfordec.onmicrosoft.com::b7121016-a606-4e59-9b8c-d8cabdc242a8" providerId="AD" clId="Web-{07C23192-4112-9A8F-7121-EACB2328FEB6}" dt="2025-02-09T09:45:40.234" v="27"/>
        <pc:sldMkLst>
          <pc:docMk/>
          <pc:sldMk cId="1147062613" sldId="2919"/>
        </pc:sldMkLst>
      </pc:sldChg>
      <pc:sldChg chg="del">
        <pc:chgData name="Jeremy Clifton" userId="S::wec@woodfordec.onmicrosoft.com::b7121016-a606-4e59-9b8c-d8cabdc242a8" providerId="AD" clId="Web-{07C23192-4112-9A8F-7121-EACB2328FEB6}" dt="2025-02-09T09:45:40.234" v="26"/>
        <pc:sldMkLst>
          <pc:docMk/>
          <pc:sldMk cId="3034717420" sldId="2920"/>
        </pc:sldMkLst>
      </pc:sldChg>
      <pc:sldChg chg="del">
        <pc:chgData name="Jeremy Clifton" userId="S::wec@woodfordec.onmicrosoft.com::b7121016-a606-4e59-9b8c-d8cabdc242a8" providerId="AD" clId="Web-{07C23192-4112-9A8F-7121-EACB2328FEB6}" dt="2025-02-09T09:45:40.234" v="20"/>
        <pc:sldMkLst>
          <pc:docMk/>
          <pc:sldMk cId="2320790057" sldId="2921"/>
        </pc:sldMkLst>
      </pc:sldChg>
      <pc:sldChg chg="del">
        <pc:chgData name="Jeremy Clifton" userId="S::wec@woodfordec.onmicrosoft.com::b7121016-a606-4e59-9b8c-d8cabdc242a8" providerId="AD" clId="Web-{07C23192-4112-9A8F-7121-EACB2328FEB6}" dt="2025-02-09T09:45:40.234" v="21"/>
        <pc:sldMkLst>
          <pc:docMk/>
          <pc:sldMk cId="3106117175" sldId="2922"/>
        </pc:sldMkLst>
      </pc:sldChg>
      <pc:sldChg chg="del">
        <pc:chgData name="Jeremy Clifton" userId="S::wec@woodfordec.onmicrosoft.com::b7121016-a606-4e59-9b8c-d8cabdc242a8" providerId="AD" clId="Web-{07C23192-4112-9A8F-7121-EACB2328FEB6}" dt="2025-02-09T09:45:51.313" v="32"/>
        <pc:sldMkLst>
          <pc:docMk/>
          <pc:sldMk cId="287396877" sldId="2924"/>
        </pc:sldMkLst>
      </pc:sldChg>
      <pc:sldChg chg="del">
        <pc:chgData name="Jeremy Clifton" userId="S::wec@woodfordec.onmicrosoft.com::b7121016-a606-4e59-9b8c-d8cabdc242a8" providerId="AD" clId="Web-{07C23192-4112-9A8F-7121-EACB2328FEB6}" dt="2025-02-09T09:58:26.841" v="193"/>
        <pc:sldMkLst>
          <pc:docMk/>
          <pc:sldMk cId="3655490537" sldId="2926"/>
        </pc:sldMkLst>
      </pc:sldChg>
      <pc:sldChg chg="del">
        <pc:chgData name="Jeremy Clifton" userId="S::wec@woodfordec.onmicrosoft.com::b7121016-a606-4e59-9b8c-d8cabdc242a8" providerId="AD" clId="Web-{07C23192-4112-9A8F-7121-EACB2328FEB6}" dt="2025-02-09T09:45:40.234" v="19"/>
        <pc:sldMkLst>
          <pc:docMk/>
          <pc:sldMk cId="3211839739" sldId="2927"/>
        </pc:sldMkLst>
      </pc:sldChg>
      <pc:sldChg chg="del">
        <pc:chgData name="Jeremy Clifton" userId="S::wec@woodfordec.onmicrosoft.com::b7121016-a606-4e59-9b8c-d8cabdc242a8" providerId="AD" clId="Web-{07C23192-4112-9A8F-7121-EACB2328FEB6}" dt="2025-02-09T09:45:40.234" v="17"/>
        <pc:sldMkLst>
          <pc:docMk/>
          <pc:sldMk cId="3559848872" sldId="2928"/>
        </pc:sldMkLst>
      </pc:sldChg>
      <pc:sldChg chg="del">
        <pc:chgData name="Jeremy Clifton" userId="S::wec@woodfordec.onmicrosoft.com::b7121016-a606-4e59-9b8c-d8cabdc242a8" providerId="AD" clId="Web-{07C23192-4112-9A8F-7121-EACB2328FEB6}" dt="2025-02-09T09:58:27.998" v="194"/>
        <pc:sldMkLst>
          <pc:docMk/>
          <pc:sldMk cId="3567399817" sldId="2933"/>
        </pc:sldMkLst>
      </pc:sldChg>
      <pc:sldChg chg="del">
        <pc:chgData name="Jeremy Clifton" userId="S::wec@woodfordec.onmicrosoft.com::b7121016-a606-4e59-9b8c-d8cabdc242a8" providerId="AD" clId="Web-{07C23192-4112-9A8F-7121-EACB2328FEB6}" dt="2025-02-09T09:45:51.313" v="33"/>
        <pc:sldMkLst>
          <pc:docMk/>
          <pc:sldMk cId="1954064369" sldId="2934"/>
        </pc:sldMkLst>
      </pc:sldChg>
      <pc:sldChg chg="del">
        <pc:chgData name="Jeremy Clifton" userId="S::wec@woodfordec.onmicrosoft.com::b7121016-a606-4e59-9b8c-d8cabdc242a8" providerId="AD" clId="Web-{07C23192-4112-9A8F-7121-EACB2328FEB6}" dt="2025-02-09T09:45:40.218" v="16"/>
        <pc:sldMkLst>
          <pc:docMk/>
          <pc:sldMk cId="2078575949" sldId="2935"/>
        </pc:sldMkLst>
      </pc:sldChg>
      <pc:sldChg chg="del">
        <pc:chgData name="Jeremy Clifton" userId="S::wec@woodfordec.onmicrosoft.com::b7121016-a606-4e59-9b8c-d8cabdc242a8" providerId="AD" clId="Web-{07C23192-4112-9A8F-7121-EACB2328FEB6}" dt="2025-02-09T09:45:40.218" v="14"/>
        <pc:sldMkLst>
          <pc:docMk/>
          <pc:sldMk cId="879858203" sldId="2936"/>
        </pc:sldMkLst>
      </pc:sldChg>
      <pc:sldChg chg="del">
        <pc:chgData name="Jeremy Clifton" userId="S::wec@woodfordec.onmicrosoft.com::b7121016-a606-4e59-9b8c-d8cabdc242a8" providerId="AD" clId="Web-{07C23192-4112-9A8F-7121-EACB2328FEB6}" dt="2025-02-09T09:45:40.218" v="12"/>
        <pc:sldMkLst>
          <pc:docMk/>
          <pc:sldMk cId="542450081" sldId="2937"/>
        </pc:sldMkLst>
      </pc:sldChg>
      <pc:sldChg chg="del">
        <pc:chgData name="Jeremy Clifton" userId="S::wec@woodfordec.onmicrosoft.com::b7121016-a606-4e59-9b8c-d8cabdc242a8" providerId="AD" clId="Web-{07C23192-4112-9A8F-7121-EACB2328FEB6}" dt="2025-02-09T09:45:40.218" v="10"/>
        <pc:sldMkLst>
          <pc:docMk/>
          <pc:sldMk cId="2942802175" sldId="2938"/>
        </pc:sldMkLst>
      </pc:sldChg>
      <pc:sldChg chg="del">
        <pc:chgData name="Jeremy Clifton" userId="S::wec@woodfordec.onmicrosoft.com::b7121016-a606-4e59-9b8c-d8cabdc242a8" providerId="AD" clId="Web-{07C23192-4112-9A8F-7121-EACB2328FEB6}" dt="2025-02-09T09:58:29.513" v="195"/>
        <pc:sldMkLst>
          <pc:docMk/>
          <pc:sldMk cId="3450470276" sldId="2941"/>
        </pc:sldMkLst>
      </pc:sldChg>
      <pc:sldChg chg="addSp delSp modSp add replId">
        <pc:chgData name="Jeremy Clifton" userId="S::wec@woodfordec.onmicrosoft.com::b7121016-a606-4e59-9b8c-d8cabdc242a8" providerId="AD" clId="Web-{07C23192-4112-9A8F-7121-EACB2328FEB6}" dt="2025-02-09T09:58:58.078" v="216" actId="20577"/>
        <pc:sldMkLst>
          <pc:docMk/>
          <pc:sldMk cId="4002715097" sldId="2942"/>
        </pc:sldMkLst>
      </pc:sldChg>
      <pc:sldChg chg="delSp modSp add replId">
        <pc:chgData name="Jeremy Clifton" userId="S::wec@woodfordec.onmicrosoft.com::b7121016-a606-4e59-9b8c-d8cabdc242a8" providerId="AD" clId="Web-{07C23192-4112-9A8F-7121-EACB2328FEB6}" dt="2025-02-09T09:58:05.356" v="191" actId="20577"/>
        <pc:sldMkLst>
          <pc:docMk/>
          <pc:sldMk cId="2151014124" sldId="2943"/>
        </pc:sldMkLst>
      </pc:sldChg>
      <pc:sldChg chg="del">
        <pc:chgData name="Jeremy Clifton" userId="S::wec@woodfordec.onmicrosoft.com::b7121016-a606-4e59-9b8c-d8cabdc242a8" providerId="AD" clId="Web-{07C23192-4112-9A8F-7121-EACB2328FEB6}" dt="2025-02-09T09:45:40.234" v="18"/>
        <pc:sldMkLst>
          <pc:docMk/>
          <pc:sldMk cId="3500873392" sldId="2943"/>
        </pc:sldMkLst>
      </pc:sldChg>
      <pc:sldChg chg="add del replId">
        <pc:chgData name="Jeremy Clifton" userId="S::wec@woodfordec.onmicrosoft.com::b7121016-a606-4e59-9b8c-d8cabdc242a8" providerId="AD" clId="Web-{07C23192-4112-9A8F-7121-EACB2328FEB6}" dt="2025-02-09T09:52:41.837" v="142"/>
        <pc:sldMkLst>
          <pc:docMk/>
          <pc:sldMk cId="38005228" sldId="2944"/>
        </pc:sldMkLst>
      </pc:sldChg>
      <pc:sldChg chg="del">
        <pc:chgData name="Jeremy Clifton" userId="S::wec@woodfordec.onmicrosoft.com::b7121016-a606-4e59-9b8c-d8cabdc242a8" providerId="AD" clId="Web-{07C23192-4112-9A8F-7121-EACB2328FEB6}" dt="2025-02-09T09:45:40.218" v="15"/>
        <pc:sldMkLst>
          <pc:docMk/>
          <pc:sldMk cId="2287672316" sldId="2944"/>
        </pc:sldMkLst>
      </pc:sldChg>
      <pc:sldChg chg="add del replId">
        <pc:chgData name="Jeremy Clifton" userId="S::wec@woodfordec.onmicrosoft.com::b7121016-a606-4e59-9b8c-d8cabdc242a8" providerId="AD" clId="Web-{07C23192-4112-9A8F-7121-EACB2328FEB6}" dt="2025-02-09T09:52:35.790" v="139"/>
        <pc:sldMkLst>
          <pc:docMk/>
          <pc:sldMk cId="2540398514" sldId="2944"/>
        </pc:sldMkLst>
      </pc:sldChg>
      <pc:sldChg chg="addSp modSp add replId">
        <pc:chgData name="Jeremy Clifton" userId="S::wec@woodfordec.onmicrosoft.com::b7121016-a606-4e59-9b8c-d8cabdc242a8" providerId="AD" clId="Web-{07C23192-4112-9A8F-7121-EACB2328FEB6}" dt="2025-02-09T09:54:11.201" v="158" actId="1076"/>
        <pc:sldMkLst>
          <pc:docMk/>
          <pc:sldMk cId="4022269583" sldId="2944"/>
        </pc:sldMkLst>
      </pc:sldChg>
      <pc:sldChg chg="add del replId">
        <pc:chgData name="Jeremy Clifton" userId="S::wec@woodfordec.onmicrosoft.com::b7121016-a606-4e59-9b8c-d8cabdc242a8" providerId="AD" clId="Web-{07C23192-4112-9A8F-7121-EACB2328FEB6}" dt="2025-02-09T09:57:57.121" v="178"/>
        <pc:sldMkLst>
          <pc:docMk/>
          <pc:sldMk cId="143307739" sldId="2945"/>
        </pc:sldMkLst>
      </pc:sldChg>
      <pc:sldChg chg="add ord replId">
        <pc:chgData name="Jeremy Clifton" userId="S::wec@woodfordec.onmicrosoft.com::b7121016-a606-4e59-9b8c-d8cabdc242a8" providerId="AD" clId="Web-{07C23192-4112-9A8F-7121-EACB2328FEB6}" dt="2025-02-09T10:00:35.161" v="253"/>
        <pc:sldMkLst>
          <pc:docMk/>
          <pc:sldMk cId="492916177" sldId="2945"/>
        </pc:sldMkLst>
      </pc:sldChg>
      <pc:sldChg chg="del">
        <pc:chgData name="Jeremy Clifton" userId="S::wec@woodfordec.onmicrosoft.com::b7121016-a606-4e59-9b8c-d8cabdc242a8" providerId="AD" clId="Web-{07C23192-4112-9A8F-7121-EACB2328FEB6}" dt="2025-02-09T09:45:40.218" v="13"/>
        <pc:sldMkLst>
          <pc:docMk/>
          <pc:sldMk cId="662605139" sldId="2945"/>
        </pc:sldMkLst>
      </pc:sldChg>
      <pc:sldChg chg="add del replId">
        <pc:chgData name="Jeremy Clifton" userId="S::wec@woodfordec.onmicrosoft.com::b7121016-a606-4e59-9b8c-d8cabdc242a8" providerId="AD" clId="Web-{07C23192-4112-9A8F-7121-EACB2328FEB6}" dt="2025-02-09T10:04:55.788" v="351"/>
        <pc:sldMkLst>
          <pc:docMk/>
          <pc:sldMk cId="4141408896" sldId="2946"/>
        </pc:sldMkLst>
      </pc:sldChg>
      <pc:sldChg chg="del">
        <pc:chgData name="Jeremy Clifton" userId="S::wec@woodfordec.onmicrosoft.com::b7121016-a606-4e59-9b8c-d8cabdc242a8" providerId="AD" clId="Web-{07C23192-4112-9A8F-7121-EACB2328FEB6}" dt="2025-02-09T09:45:40.218" v="11"/>
        <pc:sldMkLst>
          <pc:docMk/>
          <pc:sldMk cId="4190229553" sldId="2946"/>
        </pc:sldMkLst>
      </pc:sldChg>
      <pc:sldChg chg="del">
        <pc:chgData name="Jeremy Clifton" userId="S::wec@woodfordec.onmicrosoft.com::b7121016-a606-4e59-9b8c-d8cabdc242a8" providerId="AD" clId="Web-{07C23192-4112-9A8F-7121-EACB2328FEB6}" dt="2025-02-09T09:45:40.218" v="9"/>
        <pc:sldMkLst>
          <pc:docMk/>
          <pc:sldMk cId="909897348" sldId="2947"/>
        </pc:sldMkLst>
      </pc:sldChg>
      <pc:sldChg chg="addSp modSp add ord replId">
        <pc:chgData name="Jeremy Clifton" userId="S::wec@woodfordec.onmicrosoft.com::b7121016-a606-4e59-9b8c-d8cabdc242a8" providerId="AD" clId="Web-{07C23192-4112-9A8F-7121-EACB2328FEB6}" dt="2025-02-09T10:00:07.769" v="251" actId="1076"/>
        <pc:sldMkLst>
          <pc:docMk/>
          <pc:sldMk cId="3889231737" sldId="2947"/>
        </pc:sldMkLst>
      </pc:sldChg>
      <pc:sldChg chg="del">
        <pc:chgData name="Jeremy Clifton" userId="S::wec@woodfordec.onmicrosoft.com::b7121016-a606-4e59-9b8c-d8cabdc242a8" providerId="AD" clId="Web-{07C23192-4112-9A8F-7121-EACB2328FEB6}" dt="2025-02-09T09:45:43.500" v="31"/>
        <pc:sldMkLst>
          <pc:docMk/>
          <pc:sldMk cId="3028158494" sldId="2948"/>
        </pc:sldMkLst>
      </pc:sldChg>
      <pc:sldChg chg="addSp modSp add replId">
        <pc:chgData name="Jeremy Clifton" userId="S::wec@woodfordec.onmicrosoft.com::b7121016-a606-4e59-9b8c-d8cabdc242a8" providerId="AD" clId="Web-{07C23192-4112-9A8F-7121-EACB2328FEB6}" dt="2025-02-09T10:06:01.604" v="421" actId="1076"/>
        <pc:sldMkLst>
          <pc:docMk/>
          <pc:sldMk cId="4085299735" sldId="2948"/>
        </pc:sldMkLst>
      </pc:sldChg>
      <pc:sldChg chg="delSp add replId">
        <pc:chgData name="Jeremy Clifton" userId="S::wec@woodfordec.onmicrosoft.com::b7121016-a606-4e59-9b8c-d8cabdc242a8" providerId="AD" clId="Web-{07C23192-4112-9A8F-7121-EACB2328FEB6}" dt="2025-02-09T10:02:32.654" v="297"/>
        <pc:sldMkLst>
          <pc:docMk/>
          <pc:sldMk cId="952864240" sldId="2949"/>
        </pc:sldMkLst>
      </pc:sldChg>
      <pc:sldChg chg="addSp modSp add ord replId">
        <pc:chgData name="Jeremy Clifton" userId="S::wec@woodfordec.onmicrosoft.com::b7121016-a606-4e59-9b8c-d8cabdc242a8" providerId="AD" clId="Web-{07C23192-4112-9A8F-7121-EACB2328FEB6}" dt="2025-02-09T10:03:42.393" v="324" actId="1076"/>
        <pc:sldMkLst>
          <pc:docMk/>
          <pc:sldMk cId="254666658" sldId="2950"/>
        </pc:sldMkLst>
      </pc:sldChg>
      <pc:sldChg chg="addSp modSp add replId">
        <pc:chgData name="Jeremy Clifton" userId="S::wec@woodfordec.onmicrosoft.com::b7121016-a606-4e59-9b8c-d8cabdc242a8" providerId="AD" clId="Web-{07C23192-4112-9A8F-7121-EACB2328FEB6}" dt="2025-02-09T10:04:30.130" v="350" actId="20577"/>
        <pc:sldMkLst>
          <pc:docMk/>
          <pc:sldMk cId="3110958278" sldId="2951"/>
        </pc:sldMkLst>
      </pc:sldChg>
    </pc:docChg>
  </pc:docChgLst>
  <pc:docChgLst>
    <pc:chgData name="Jeremy Clifton" userId="S::wec@woodfordec.onmicrosoft.com::b7121016-a606-4e59-9b8c-d8cabdc242a8" providerId="AD" clId="Web-{8093505B-89D7-068D-94D1-A4E2B525DEBA}"/>
    <pc:docChg chg="addSld delSld modSld sldOrd">
      <pc:chgData name="Jeremy Clifton" userId="S::wec@woodfordec.onmicrosoft.com::b7121016-a606-4e59-9b8c-d8cabdc242a8" providerId="AD" clId="Web-{8093505B-89D7-068D-94D1-A4E2B525DEBA}" dt="2024-12-05T12:55:38.217" v="49"/>
      <pc:docMkLst>
        <pc:docMk/>
      </pc:docMkLst>
      <pc:sldChg chg="addSp modSp">
        <pc:chgData name="Jeremy Clifton" userId="S::wec@woodfordec.onmicrosoft.com::b7121016-a606-4e59-9b8c-d8cabdc242a8" providerId="AD" clId="Web-{8093505B-89D7-068D-94D1-A4E2B525DEBA}" dt="2024-12-05T12:45:27.668" v="14" actId="1076"/>
        <pc:sldMkLst>
          <pc:docMk/>
          <pc:sldMk cId="2610065330" sldId="2806"/>
        </pc:sldMkLst>
      </pc:sldChg>
      <pc:sldChg chg="del">
        <pc:chgData name="Jeremy Clifton" userId="S::wec@woodfordec.onmicrosoft.com::b7121016-a606-4e59-9b8c-d8cabdc242a8" providerId="AD" clId="Web-{8093505B-89D7-068D-94D1-A4E2B525DEBA}" dt="2024-12-05T12:45:34.793" v="16"/>
        <pc:sldMkLst>
          <pc:docMk/>
          <pc:sldMk cId="218175812" sldId="2807"/>
        </pc:sldMkLst>
      </pc:sldChg>
      <pc:sldChg chg="del">
        <pc:chgData name="Jeremy Clifton" userId="S::wec@woodfordec.onmicrosoft.com::b7121016-a606-4e59-9b8c-d8cabdc242a8" providerId="AD" clId="Web-{8093505B-89D7-068D-94D1-A4E2B525DEBA}" dt="2024-12-05T12:45:34.012" v="15"/>
        <pc:sldMkLst>
          <pc:docMk/>
          <pc:sldMk cId="756028854" sldId="2809"/>
        </pc:sldMkLst>
      </pc:sldChg>
      <pc:sldChg chg="addSp delSp modSp">
        <pc:chgData name="Jeremy Clifton" userId="S::wec@woodfordec.onmicrosoft.com::b7121016-a606-4e59-9b8c-d8cabdc242a8" providerId="AD" clId="Web-{8093505B-89D7-068D-94D1-A4E2B525DEBA}" dt="2024-12-05T12:44:17.151" v="13" actId="1076"/>
        <pc:sldMkLst>
          <pc:docMk/>
          <pc:sldMk cId="3142635692" sldId="2817"/>
        </pc:sldMkLst>
      </pc:sldChg>
      <pc:sldChg chg="addSp modSp del">
        <pc:chgData name="Jeremy Clifton" userId="S::wec@woodfordec.onmicrosoft.com::b7121016-a606-4e59-9b8c-d8cabdc242a8" providerId="AD" clId="Web-{8093505B-89D7-068D-94D1-A4E2B525DEBA}" dt="2024-12-05T12:51:46.289" v="32"/>
        <pc:sldMkLst>
          <pc:docMk/>
          <pc:sldMk cId="628779752" sldId="2821"/>
        </pc:sldMkLst>
      </pc:sldChg>
      <pc:sldChg chg="add replId">
        <pc:chgData name="Jeremy Clifton" userId="S::wec@woodfordec.onmicrosoft.com::b7121016-a606-4e59-9b8c-d8cabdc242a8" providerId="AD" clId="Web-{8093505B-89D7-068D-94D1-A4E2B525DEBA}" dt="2024-12-05T12:42:13.835" v="4"/>
        <pc:sldMkLst>
          <pc:docMk/>
          <pc:sldMk cId="3675542471" sldId="2823"/>
        </pc:sldMkLst>
      </pc:sldChg>
      <pc:sldChg chg="add replId">
        <pc:chgData name="Jeremy Clifton" userId="S::wec@woodfordec.onmicrosoft.com::b7121016-a606-4e59-9b8c-d8cabdc242a8" providerId="AD" clId="Web-{8093505B-89D7-068D-94D1-A4E2B525DEBA}" dt="2024-12-05T12:43:21.712" v="9"/>
        <pc:sldMkLst>
          <pc:docMk/>
          <pc:sldMk cId="1659838349" sldId="2824"/>
        </pc:sldMkLst>
      </pc:sldChg>
      <pc:sldChg chg="add ord replId">
        <pc:chgData name="Jeremy Clifton" userId="S::wec@woodfordec.onmicrosoft.com::b7121016-a606-4e59-9b8c-d8cabdc242a8" providerId="AD" clId="Web-{8093505B-89D7-068D-94D1-A4E2B525DEBA}" dt="2024-12-05T12:45:58.872" v="18"/>
        <pc:sldMkLst>
          <pc:docMk/>
          <pc:sldMk cId="1591186859" sldId="2825"/>
        </pc:sldMkLst>
      </pc:sldChg>
      <pc:sldChg chg="addSp modSp add replId">
        <pc:chgData name="Jeremy Clifton" userId="S::wec@woodfordec.onmicrosoft.com::b7121016-a606-4e59-9b8c-d8cabdc242a8" providerId="AD" clId="Web-{8093505B-89D7-068D-94D1-A4E2B525DEBA}" dt="2024-12-05T12:52:17.086" v="37" actId="1076"/>
        <pc:sldMkLst>
          <pc:docMk/>
          <pc:sldMk cId="1168160445" sldId="2826"/>
        </pc:sldMkLst>
      </pc:sldChg>
      <pc:sldChg chg="addSp modSp add ord replId">
        <pc:chgData name="Jeremy Clifton" userId="S::wec@woodfordec.onmicrosoft.com::b7121016-a606-4e59-9b8c-d8cabdc242a8" providerId="AD" clId="Web-{8093505B-89D7-068D-94D1-A4E2B525DEBA}" dt="2024-12-05T12:51:46.351" v="33"/>
        <pc:sldMkLst>
          <pc:docMk/>
          <pc:sldMk cId="3111630187" sldId="2827"/>
        </pc:sldMkLst>
      </pc:sldChg>
      <pc:sldChg chg="addSp modSp add replId">
        <pc:chgData name="Jeremy Clifton" userId="S::wec@woodfordec.onmicrosoft.com::b7121016-a606-4e59-9b8c-d8cabdc242a8" providerId="AD" clId="Web-{8093505B-89D7-068D-94D1-A4E2B525DEBA}" dt="2024-12-05T12:50:12.536" v="27" actId="1076"/>
        <pc:sldMkLst>
          <pc:docMk/>
          <pc:sldMk cId="4170038" sldId="2828"/>
        </pc:sldMkLst>
      </pc:sldChg>
      <pc:sldChg chg="addSp modSp add replId">
        <pc:chgData name="Jeremy Clifton" userId="S::wec@woodfordec.onmicrosoft.com::b7121016-a606-4e59-9b8c-d8cabdc242a8" providerId="AD" clId="Web-{8093505B-89D7-068D-94D1-A4E2B525DEBA}" dt="2024-12-05T12:52:56.681" v="41" actId="1076"/>
        <pc:sldMkLst>
          <pc:docMk/>
          <pc:sldMk cId="2641992631" sldId="2829"/>
        </pc:sldMkLst>
      </pc:sldChg>
      <pc:sldChg chg="addSp modSp add replId">
        <pc:chgData name="Jeremy Clifton" userId="S::wec@woodfordec.onmicrosoft.com::b7121016-a606-4e59-9b8c-d8cabdc242a8" providerId="AD" clId="Web-{8093505B-89D7-068D-94D1-A4E2B525DEBA}" dt="2024-12-05T12:54:23.418" v="45" actId="14100"/>
        <pc:sldMkLst>
          <pc:docMk/>
          <pc:sldMk cId="3509006551" sldId="2830"/>
        </pc:sldMkLst>
      </pc:sldChg>
      <pc:sldChg chg="add ord replId">
        <pc:chgData name="Jeremy Clifton" userId="S::wec@woodfordec.onmicrosoft.com::b7121016-a606-4e59-9b8c-d8cabdc242a8" providerId="AD" clId="Web-{8093505B-89D7-068D-94D1-A4E2B525DEBA}" dt="2024-12-05T12:55:28.592" v="47"/>
        <pc:sldMkLst>
          <pc:docMk/>
          <pc:sldMk cId="343314304" sldId="2831"/>
        </pc:sldMkLst>
      </pc:sldChg>
      <pc:sldChg chg="delSp add replId">
        <pc:chgData name="Jeremy Clifton" userId="S::wec@woodfordec.onmicrosoft.com::b7121016-a606-4e59-9b8c-d8cabdc242a8" providerId="AD" clId="Web-{8093505B-89D7-068D-94D1-A4E2B525DEBA}" dt="2024-12-05T12:55:38.217" v="49"/>
        <pc:sldMkLst>
          <pc:docMk/>
          <pc:sldMk cId="1842895035" sldId="2832"/>
        </pc:sldMkLst>
      </pc:sldChg>
    </pc:docChg>
  </pc:docChgLst>
  <pc:docChgLst>
    <pc:chgData name="Jeremy Clifton" userId="S::wec@woodfordec.onmicrosoft.com::b7121016-a606-4e59-9b8c-d8cabdc242a8" providerId="AD" clId="Web-{0CF6A234-F4F0-21CA-721C-C3DBE65DDE81}"/>
    <pc:docChg chg="addSld delSld modSld sldOrd">
      <pc:chgData name="Jeremy Clifton" userId="S::wec@woodfordec.onmicrosoft.com::b7121016-a606-4e59-9b8c-d8cabdc242a8" providerId="AD" clId="Web-{0CF6A234-F4F0-21CA-721C-C3DBE65DDE81}" dt="2025-03-02T09:00:08.451" v="270"/>
      <pc:docMkLst>
        <pc:docMk/>
      </pc:docMkLst>
      <pc:sldChg chg="ord">
        <pc:chgData name="Jeremy Clifton" userId="S::wec@woodfordec.onmicrosoft.com::b7121016-a606-4e59-9b8c-d8cabdc242a8" providerId="AD" clId="Web-{0CF6A234-F4F0-21CA-721C-C3DBE65DDE81}" dt="2025-03-02T07:49:55.334" v="2"/>
        <pc:sldMkLst>
          <pc:docMk/>
          <pc:sldMk cId="4234007431" sldId="2983"/>
        </pc:sldMkLst>
      </pc:sldChg>
      <pc:sldChg chg="addSp delSp modSp">
        <pc:chgData name="Jeremy Clifton" userId="S::wec@woodfordec.onmicrosoft.com::b7121016-a606-4e59-9b8c-d8cabdc242a8" providerId="AD" clId="Web-{0CF6A234-F4F0-21CA-721C-C3DBE65DDE81}" dt="2025-03-02T09:00:08.451" v="270"/>
        <pc:sldMkLst>
          <pc:docMk/>
          <pc:sldMk cId="697632603" sldId="2989"/>
        </pc:sldMkLst>
      </pc:sldChg>
      <pc:sldChg chg="del">
        <pc:chgData name="Jeremy Clifton" userId="S::wec@woodfordec.onmicrosoft.com::b7121016-a606-4e59-9b8c-d8cabdc242a8" providerId="AD" clId="Web-{0CF6A234-F4F0-21CA-721C-C3DBE65DDE81}" dt="2025-03-02T08:12:30.826" v="49"/>
        <pc:sldMkLst>
          <pc:docMk/>
          <pc:sldMk cId="1911830400" sldId="3006"/>
        </pc:sldMkLst>
      </pc:sldChg>
      <pc:sldChg chg="modSp">
        <pc:chgData name="Jeremy Clifton" userId="S::wec@woodfordec.onmicrosoft.com::b7121016-a606-4e59-9b8c-d8cabdc242a8" providerId="AD" clId="Web-{0CF6A234-F4F0-21CA-721C-C3DBE65DDE81}" dt="2025-03-02T08:56:24.327" v="265" actId="20577"/>
        <pc:sldMkLst>
          <pc:docMk/>
          <pc:sldMk cId="2196410042" sldId="3008"/>
        </pc:sldMkLst>
      </pc:sldChg>
      <pc:sldChg chg="modSp">
        <pc:chgData name="Jeremy Clifton" userId="S::wec@woodfordec.onmicrosoft.com::b7121016-a606-4e59-9b8c-d8cabdc242a8" providerId="AD" clId="Web-{0CF6A234-F4F0-21CA-721C-C3DBE65DDE81}" dt="2025-03-02T08:57:47.962" v="267" actId="20577"/>
        <pc:sldMkLst>
          <pc:docMk/>
          <pc:sldMk cId="2424488958" sldId="3009"/>
        </pc:sldMkLst>
      </pc:sldChg>
      <pc:sldChg chg="modSp">
        <pc:chgData name="Jeremy Clifton" userId="S::wec@woodfordec.onmicrosoft.com::b7121016-a606-4e59-9b8c-d8cabdc242a8" providerId="AD" clId="Web-{0CF6A234-F4F0-21CA-721C-C3DBE65DDE81}" dt="2025-03-02T08:29:34.005" v="121" actId="20577"/>
        <pc:sldMkLst>
          <pc:docMk/>
          <pc:sldMk cId="3315008650" sldId="3010"/>
        </pc:sldMkLst>
      </pc:sldChg>
      <pc:sldChg chg="addSp modSp">
        <pc:chgData name="Jeremy Clifton" userId="S::wec@woodfordec.onmicrosoft.com::b7121016-a606-4e59-9b8c-d8cabdc242a8" providerId="AD" clId="Web-{0CF6A234-F4F0-21CA-721C-C3DBE65DDE81}" dt="2025-03-02T08:12:27.076" v="48" actId="1076"/>
        <pc:sldMkLst>
          <pc:docMk/>
          <pc:sldMk cId="3634067118" sldId="3011"/>
        </pc:sldMkLst>
      </pc:sldChg>
      <pc:sldChg chg="addSp delSp modSp">
        <pc:chgData name="Jeremy Clifton" userId="S::wec@woodfordec.onmicrosoft.com::b7121016-a606-4e59-9b8c-d8cabdc242a8" providerId="AD" clId="Web-{0CF6A234-F4F0-21CA-721C-C3DBE65DDE81}" dt="2025-03-02T08:17:12.869" v="70" actId="1076"/>
        <pc:sldMkLst>
          <pc:docMk/>
          <pc:sldMk cId="1065796999" sldId="3012"/>
        </pc:sldMkLst>
      </pc:sldChg>
      <pc:sldChg chg="del">
        <pc:chgData name="Jeremy Clifton" userId="S::wec@woodfordec.onmicrosoft.com::b7121016-a606-4e59-9b8c-d8cabdc242a8" providerId="AD" clId="Web-{0CF6A234-F4F0-21CA-721C-C3DBE65DDE81}" dt="2025-03-02T08:23:02.100" v="80"/>
        <pc:sldMkLst>
          <pc:docMk/>
          <pc:sldMk cId="3284544397" sldId="3014"/>
        </pc:sldMkLst>
      </pc:sldChg>
      <pc:sldChg chg="del">
        <pc:chgData name="Jeremy Clifton" userId="S::wec@woodfordec.onmicrosoft.com::b7121016-a606-4e59-9b8c-d8cabdc242a8" providerId="AD" clId="Web-{0CF6A234-F4F0-21CA-721C-C3DBE65DDE81}" dt="2025-03-02T08:23:06.850" v="81"/>
        <pc:sldMkLst>
          <pc:docMk/>
          <pc:sldMk cId="2111950334" sldId="3015"/>
        </pc:sldMkLst>
      </pc:sldChg>
      <pc:sldChg chg="addSp delSp modSp">
        <pc:chgData name="Jeremy Clifton" userId="S::wec@woodfordec.onmicrosoft.com::b7121016-a606-4e59-9b8c-d8cabdc242a8" providerId="AD" clId="Web-{0CF6A234-F4F0-21CA-721C-C3DBE65DDE81}" dt="2025-03-02T08:23:37.227" v="116" actId="20577"/>
        <pc:sldMkLst>
          <pc:docMk/>
          <pc:sldMk cId="2410009980" sldId="3016"/>
        </pc:sldMkLst>
      </pc:sldChg>
      <pc:sldChg chg="del">
        <pc:chgData name="Jeremy Clifton" userId="S::wec@woodfordec.onmicrosoft.com::b7121016-a606-4e59-9b8c-d8cabdc242a8" providerId="AD" clId="Web-{0CF6A234-F4F0-21CA-721C-C3DBE65DDE81}" dt="2025-03-02T08:25:47.950" v="117"/>
        <pc:sldMkLst>
          <pc:docMk/>
          <pc:sldMk cId="2927980357" sldId="3025"/>
        </pc:sldMkLst>
      </pc:sldChg>
      <pc:sldChg chg="delSp modSp add replId">
        <pc:chgData name="Jeremy Clifton" userId="S::wec@woodfordec.onmicrosoft.com::b7121016-a606-4e59-9b8c-d8cabdc242a8" providerId="AD" clId="Web-{0CF6A234-F4F0-21CA-721C-C3DBE65DDE81}" dt="2025-03-02T07:51:55.120" v="28" actId="20577"/>
        <pc:sldMkLst>
          <pc:docMk/>
          <pc:sldMk cId="462281522" sldId="3037"/>
        </pc:sldMkLst>
      </pc:sldChg>
      <pc:sldChg chg="add ord replId">
        <pc:chgData name="Jeremy Clifton" userId="S::wec@woodfordec.onmicrosoft.com::b7121016-a606-4e59-9b8c-d8cabdc242a8" providerId="AD" clId="Web-{0CF6A234-F4F0-21CA-721C-C3DBE65DDE81}" dt="2025-03-02T07:50:07.975" v="4"/>
        <pc:sldMkLst>
          <pc:docMk/>
          <pc:sldMk cId="361936797" sldId="3038"/>
        </pc:sldMkLst>
      </pc:sldChg>
      <pc:sldChg chg="modSp add replId">
        <pc:chgData name="Jeremy Clifton" userId="S::wec@woodfordec.onmicrosoft.com::b7121016-a606-4e59-9b8c-d8cabdc242a8" providerId="AD" clId="Web-{0CF6A234-F4F0-21CA-721C-C3DBE65DDE81}" dt="2025-03-02T07:52:01.777" v="33" actId="20577"/>
        <pc:sldMkLst>
          <pc:docMk/>
          <pc:sldMk cId="2144594271" sldId="3039"/>
        </pc:sldMkLst>
      </pc:sldChg>
      <pc:sldChg chg="add del replId">
        <pc:chgData name="Jeremy Clifton" userId="S::wec@woodfordec.onmicrosoft.com::b7121016-a606-4e59-9b8c-d8cabdc242a8" providerId="AD" clId="Web-{0CF6A234-F4F0-21CA-721C-C3DBE65DDE81}" dt="2025-03-02T08:07:20.346" v="36"/>
        <pc:sldMkLst>
          <pc:docMk/>
          <pc:sldMk cId="1267142692" sldId="3040"/>
        </pc:sldMkLst>
      </pc:sldChg>
      <pc:sldChg chg="addSp delSp modSp add replId">
        <pc:chgData name="Jeremy Clifton" userId="S::wec@woodfordec.onmicrosoft.com::b7121016-a606-4e59-9b8c-d8cabdc242a8" providerId="AD" clId="Web-{0CF6A234-F4F0-21CA-721C-C3DBE65DDE81}" dt="2025-03-02T08:22:36.162" v="79" actId="1076"/>
        <pc:sldMkLst>
          <pc:docMk/>
          <pc:sldMk cId="2233673546" sldId="3040"/>
        </pc:sldMkLst>
      </pc:sldChg>
      <pc:sldChg chg="add del replId">
        <pc:chgData name="Jeremy Clifton" userId="S::wec@woodfordec.onmicrosoft.com::b7121016-a606-4e59-9b8c-d8cabdc242a8" providerId="AD" clId="Web-{0CF6A234-F4F0-21CA-721C-C3DBE65DDE81}" dt="2025-03-02T08:07:22.299" v="37"/>
        <pc:sldMkLst>
          <pc:docMk/>
          <pc:sldMk cId="1413789246" sldId="3041"/>
        </pc:sldMkLst>
      </pc:sldChg>
      <pc:sldChg chg="modSp add ord replId">
        <pc:chgData name="Jeremy Clifton" userId="S::wec@woodfordec.onmicrosoft.com::b7121016-a606-4e59-9b8c-d8cabdc242a8" providerId="AD" clId="Web-{0CF6A234-F4F0-21CA-721C-C3DBE65DDE81}" dt="2025-03-02T08:32:31.622" v="249" actId="20577"/>
        <pc:sldMkLst>
          <pc:docMk/>
          <pc:sldMk cId="4081700177" sldId="3041"/>
        </pc:sldMkLst>
      </pc:sldChg>
      <pc:sldChg chg="add del ord replId">
        <pc:chgData name="Jeremy Clifton" userId="S::wec@woodfordec.onmicrosoft.com::b7121016-a606-4e59-9b8c-d8cabdc242a8" providerId="AD" clId="Web-{0CF6A234-F4F0-21CA-721C-C3DBE65DDE81}" dt="2025-03-02T08:31:53.792" v="213"/>
        <pc:sldMkLst>
          <pc:docMk/>
          <pc:sldMk cId="613397013" sldId="3042"/>
        </pc:sldMkLst>
      </pc:sldChg>
      <pc:sldChg chg="modSp add ord replId">
        <pc:chgData name="Jeremy Clifton" userId="S::wec@woodfordec.onmicrosoft.com::b7121016-a606-4e59-9b8c-d8cabdc242a8" providerId="AD" clId="Web-{0CF6A234-F4F0-21CA-721C-C3DBE65DDE81}" dt="2025-03-02T08:32:23.184" v="243" actId="20577"/>
        <pc:sldMkLst>
          <pc:docMk/>
          <pc:sldMk cId="1751034690" sldId="3043"/>
        </pc:sldMkLst>
      </pc:sldChg>
      <pc:sldChg chg="addSp delSp modSp add mod replId setBg">
        <pc:chgData name="Jeremy Clifton" userId="S::wec@woodfordec.onmicrosoft.com::b7121016-a606-4e59-9b8c-d8cabdc242a8" providerId="AD" clId="Web-{0CF6A234-F4F0-21CA-721C-C3DBE65DDE81}" dt="2025-03-02T08:36:57.311" v="263" actId="1076"/>
        <pc:sldMkLst>
          <pc:docMk/>
          <pc:sldMk cId="2059235977" sldId="3044"/>
        </pc:sldMkLst>
      </pc:sldChg>
      <pc:sldChg chg="add replId">
        <pc:chgData name="Jeremy Clifton" userId="S::wec@woodfordec.onmicrosoft.com::b7121016-a606-4e59-9b8c-d8cabdc242a8" providerId="AD" clId="Web-{0CF6A234-F4F0-21CA-721C-C3DBE65DDE81}" dt="2025-03-02T08:59:29.387" v="268"/>
        <pc:sldMkLst>
          <pc:docMk/>
          <pc:sldMk cId="783742597" sldId="3045"/>
        </pc:sldMkLst>
      </pc:sldChg>
    </pc:docChg>
  </pc:docChgLst>
  <pc:docChgLst>
    <pc:chgData name="Jeremy Clifton" userId="S::wec@woodfordec.onmicrosoft.com::b7121016-a606-4e59-9b8c-d8cabdc242a8" providerId="AD" clId="Web-{2A48576E-2E3E-3D40-8A0A-CADE6F582DAD}"/>
    <pc:docChg chg="addSld delSld modSld sldOrd">
      <pc:chgData name="Jeremy Clifton" userId="S::wec@woodfordec.onmicrosoft.com::b7121016-a606-4e59-9b8c-d8cabdc242a8" providerId="AD" clId="Web-{2A48576E-2E3E-3D40-8A0A-CADE6F582DAD}" dt="2024-09-25T09:23:25.143" v="188"/>
      <pc:docMkLst>
        <pc:docMk/>
      </pc:docMkLst>
      <pc:sldChg chg="del">
        <pc:chgData name="Jeremy Clifton" userId="S::wec@woodfordec.onmicrosoft.com::b7121016-a606-4e59-9b8c-d8cabdc242a8" providerId="AD" clId="Web-{2A48576E-2E3E-3D40-8A0A-CADE6F582DAD}" dt="2024-09-25T09:08:16.705" v="43"/>
        <pc:sldMkLst>
          <pc:docMk/>
          <pc:sldMk cId="3707065343" sldId="2563"/>
        </pc:sldMkLst>
      </pc:sldChg>
      <pc:sldChg chg="del">
        <pc:chgData name="Jeremy Clifton" userId="S::wec@woodfordec.onmicrosoft.com::b7121016-a606-4e59-9b8c-d8cabdc242a8" providerId="AD" clId="Web-{2A48576E-2E3E-3D40-8A0A-CADE6F582DAD}" dt="2024-09-25T09:23:25.143" v="188"/>
        <pc:sldMkLst>
          <pc:docMk/>
          <pc:sldMk cId="1087806648" sldId="2565"/>
        </pc:sldMkLst>
      </pc:sldChg>
      <pc:sldChg chg="modSp">
        <pc:chgData name="Jeremy Clifton" userId="S::wec@woodfordec.onmicrosoft.com::b7121016-a606-4e59-9b8c-d8cabdc242a8" providerId="AD" clId="Web-{2A48576E-2E3E-3D40-8A0A-CADE6F582DAD}" dt="2024-09-25T09:00:19.016" v="36" actId="20577"/>
        <pc:sldMkLst>
          <pc:docMk/>
          <pc:sldMk cId="251116125" sldId="2574"/>
        </pc:sldMkLst>
      </pc:sldChg>
      <pc:sldChg chg="del">
        <pc:chgData name="Jeremy Clifton" userId="S::wec@woodfordec.onmicrosoft.com::b7121016-a606-4e59-9b8c-d8cabdc242a8" providerId="AD" clId="Web-{2A48576E-2E3E-3D40-8A0A-CADE6F582DAD}" dt="2024-09-25T09:00:28.517" v="40"/>
        <pc:sldMkLst>
          <pc:docMk/>
          <pc:sldMk cId="122724408" sldId="2576"/>
        </pc:sldMkLst>
      </pc:sldChg>
      <pc:sldChg chg="del">
        <pc:chgData name="Jeremy Clifton" userId="S::wec@woodfordec.onmicrosoft.com::b7121016-a606-4e59-9b8c-d8cabdc242a8" providerId="AD" clId="Web-{2A48576E-2E3E-3D40-8A0A-CADE6F582DAD}" dt="2024-09-25T09:19:59.870" v="108"/>
        <pc:sldMkLst>
          <pc:docMk/>
          <pc:sldMk cId="3414905132" sldId="2579"/>
        </pc:sldMkLst>
      </pc:sldChg>
      <pc:sldChg chg="modSp">
        <pc:chgData name="Jeremy Clifton" userId="S::wec@woodfordec.onmicrosoft.com::b7121016-a606-4e59-9b8c-d8cabdc242a8" providerId="AD" clId="Web-{2A48576E-2E3E-3D40-8A0A-CADE6F582DAD}" dt="2024-09-25T09:19:54.261" v="107" actId="20577"/>
        <pc:sldMkLst>
          <pc:docMk/>
          <pc:sldMk cId="2346559008" sldId="2581"/>
        </pc:sldMkLst>
      </pc:sldChg>
      <pc:sldChg chg="del">
        <pc:chgData name="Jeremy Clifton" userId="S::wec@woodfordec.onmicrosoft.com::b7121016-a606-4e59-9b8c-d8cabdc242a8" providerId="AD" clId="Web-{2A48576E-2E3E-3D40-8A0A-CADE6F582DAD}" dt="2024-09-25T09:20:00.761" v="109"/>
        <pc:sldMkLst>
          <pc:docMk/>
          <pc:sldMk cId="1759092795" sldId="2582"/>
        </pc:sldMkLst>
      </pc:sldChg>
      <pc:sldChg chg="modSp add replId">
        <pc:chgData name="Jeremy Clifton" userId="S::wec@woodfordec.onmicrosoft.com::b7121016-a606-4e59-9b8c-d8cabdc242a8" providerId="AD" clId="Web-{2A48576E-2E3E-3D40-8A0A-CADE6F582DAD}" dt="2024-09-25T09:00:26.845" v="39" actId="20577"/>
        <pc:sldMkLst>
          <pc:docMk/>
          <pc:sldMk cId="2943754848" sldId="2613"/>
        </pc:sldMkLst>
      </pc:sldChg>
      <pc:sldChg chg="modSp add ord replId">
        <pc:chgData name="Jeremy Clifton" userId="S::wec@woodfordec.onmicrosoft.com::b7121016-a606-4e59-9b8c-d8cabdc242a8" providerId="AD" clId="Web-{2A48576E-2E3E-3D40-8A0A-CADE6F582DAD}" dt="2024-09-25T09:10:15.756" v="92" actId="20577"/>
        <pc:sldMkLst>
          <pc:docMk/>
          <pc:sldMk cId="91270432" sldId="2614"/>
        </pc:sldMkLst>
      </pc:sldChg>
      <pc:sldChg chg="modSp add replId">
        <pc:chgData name="Jeremy Clifton" userId="S::wec@woodfordec.onmicrosoft.com::b7121016-a606-4e59-9b8c-d8cabdc242a8" providerId="AD" clId="Web-{2A48576E-2E3E-3D40-8A0A-CADE6F582DAD}" dt="2024-09-25T09:10:31.506" v="98" actId="20577"/>
        <pc:sldMkLst>
          <pc:docMk/>
          <pc:sldMk cId="3443046812" sldId="2615"/>
        </pc:sldMkLst>
      </pc:sldChg>
      <pc:sldChg chg="modSp add replId">
        <pc:chgData name="Jeremy Clifton" userId="S::wec@woodfordec.onmicrosoft.com::b7121016-a606-4e59-9b8c-d8cabdc242a8" providerId="AD" clId="Web-{2A48576E-2E3E-3D40-8A0A-CADE6F582DAD}" dt="2024-09-25T09:20:54.981" v="134" actId="20577"/>
        <pc:sldMkLst>
          <pc:docMk/>
          <pc:sldMk cId="1385135892" sldId="2616"/>
        </pc:sldMkLst>
      </pc:sldChg>
      <pc:sldChg chg="modSp add replId">
        <pc:chgData name="Jeremy Clifton" userId="S::wec@woodfordec.onmicrosoft.com::b7121016-a606-4e59-9b8c-d8cabdc242a8" providerId="AD" clId="Web-{2A48576E-2E3E-3D40-8A0A-CADE6F582DAD}" dt="2024-09-25T09:21:29.358" v="148" actId="20577"/>
        <pc:sldMkLst>
          <pc:docMk/>
          <pc:sldMk cId="2381008040" sldId="2617"/>
        </pc:sldMkLst>
      </pc:sldChg>
      <pc:sldChg chg="modSp add replId">
        <pc:chgData name="Jeremy Clifton" userId="S::wec@woodfordec.onmicrosoft.com::b7121016-a606-4e59-9b8c-d8cabdc242a8" providerId="AD" clId="Web-{2A48576E-2E3E-3D40-8A0A-CADE6F582DAD}" dt="2024-09-25T09:22:27.188" v="170" actId="20577"/>
        <pc:sldMkLst>
          <pc:docMk/>
          <pc:sldMk cId="1860562175" sldId="2618"/>
        </pc:sldMkLst>
      </pc:sldChg>
      <pc:sldChg chg="modSp add replId">
        <pc:chgData name="Jeremy Clifton" userId="S::wec@woodfordec.onmicrosoft.com::b7121016-a606-4e59-9b8c-d8cabdc242a8" providerId="AD" clId="Web-{2A48576E-2E3E-3D40-8A0A-CADE6F582DAD}" dt="2024-09-25T09:22:56.501" v="178" actId="20577"/>
        <pc:sldMkLst>
          <pc:docMk/>
          <pc:sldMk cId="1516434988" sldId="2619"/>
        </pc:sldMkLst>
      </pc:sldChg>
      <pc:sldChg chg="modSp add replId">
        <pc:chgData name="Jeremy Clifton" userId="S::wec@woodfordec.onmicrosoft.com::b7121016-a606-4e59-9b8c-d8cabdc242a8" providerId="AD" clId="Web-{2A48576E-2E3E-3D40-8A0A-CADE6F582DAD}" dt="2024-09-25T09:23:20.877" v="187" actId="20577"/>
        <pc:sldMkLst>
          <pc:docMk/>
          <pc:sldMk cId="2435953216" sldId="2620"/>
        </pc:sldMkLst>
      </pc:sldChg>
    </pc:docChg>
  </pc:docChgLst>
  <pc:docChgLst>
    <pc:chgData name="Jeremy Clifton" userId="S::wec@woodfordec.onmicrosoft.com::b7121016-a606-4e59-9b8c-d8cabdc242a8" providerId="AD" clId="Web-{4F0E0B74-1975-DFF2-9D00-FD6C46C93944}"/>
    <pc:docChg chg="addSld delSld modSld sldOrd">
      <pc:chgData name="Jeremy Clifton" userId="S::wec@woodfordec.onmicrosoft.com::b7121016-a606-4e59-9b8c-d8cabdc242a8" providerId="AD" clId="Web-{4F0E0B74-1975-DFF2-9D00-FD6C46C93944}" dt="2024-10-11T15:19:18.994" v="222"/>
      <pc:docMkLst>
        <pc:docMk/>
      </pc:docMkLst>
      <pc:sldChg chg="del">
        <pc:chgData name="Jeremy Clifton" userId="S::wec@woodfordec.onmicrosoft.com::b7121016-a606-4e59-9b8c-d8cabdc242a8" providerId="AD" clId="Web-{4F0E0B74-1975-DFF2-9D00-FD6C46C93944}" dt="2024-10-11T14:27:04.886" v="6"/>
        <pc:sldMkLst>
          <pc:docMk/>
          <pc:sldMk cId="2116945597" sldId="2552"/>
        </pc:sldMkLst>
      </pc:sldChg>
      <pc:sldChg chg="del">
        <pc:chgData name="Jeremy Clifton" userId="S::wec@woodfordec.onmicrosoft.com::b7121016-a606-4e59-9b8c-d8cabdc242a8" providerId="AD" clId="Web-{4F0E0B74-1975-DFF2-9D00-FD6C46C93944}" dt="2024-10-11T14:27:40.779" v="21"/>
        <pc:sldMkLst>
          <pc:docMk/>
          <pc:sldMk cId="4114584319" sldId="2570"/>
        </pc:sldMkLst>
      </pc:sldChg>
      <pc:sldChg chg="modSp">
        <pc:chgData name="Jeremy Clifton" userId="S::wec@woodfordec.onmicrosoft.com::b7121016-a606-4e59-9b8c-d8cabdc242a8" providerId="AD" clId="Web-{4F0E0B74-1975-DFF2-9D00-FD6C46C93944}" dt="2024-10-11T14:32:24.152" v="57" actId="20577"/>
        <pc:sldMkLst>
          <pc:docMk/>
          <pc:sldMk cId="251116125" sldId="2574"/>
        </pc:sldMkLst>
      </pc:sldChg>
      <pc:sldChg chg="del">
        <pc:chgData name="Jeremy Clifton" userId="S::wec@woodfordec.onmicrosoft.com::b7121016-a606-4e59-9b8c-d8cabdc242a8" providerId="AD" clId="Web-{4F0E0B74-1975-DFF2-9D00-FD6C46C93944}" dt="2024-10-11T14:27:13.777" v="8"/>
        <pc:sldMkLst>
          <pc:docMk/>
          <pc:sldMk cId="3402952972" sldId="2580"/>
        </pc:sldMkLst>
      </pc:sldChg>
      <pc:sldChg chg="del">
        <pc:chgData name="Jeremy Clifton" userId="S::wec@woodfordec.onmicrosoft.com::b7121016-a606-4e59-9b8c-d8cabdc242a8" providerId="AD" clId="Web-{4F0E0B74-1975-DFF2-9D00-FD6C46C93944}" dt="2024-10-11T15:01:34.192" v="214"/>
        <pc:sldMkLst>
          <pc:docMk/>
          <pc:sldMk cId="1829227996" sldId="2590"/>
        </pc:sldMkLst>
      </pc:sldChg>
      <pc:sldChg chg="del">
        <pc:chgData name="Jeremy Clifton" userId="S::wec@woodfordec.onmicrosoft.com::b7121016-a606-4e59-9b8c-d8cabdc242a8" providerId="AD" clId="Web-{4F0E0B74-1975-DFF2-9D00-FD6C46C93944}" dt="2024-10-11T14:27:10.074" v="7"/>
        <pc:sldMkLst>
          <pc:docMk/>
          <pc:sldMk cId="3512410512" sldId="2596"/>
        </pc:sldMkLst>
      </pc:sldChg>
      <pc:sldChg chg="del">
        <pc:chgData name="Jeremy Clifton" userId="S::wec@woodfordec.onmicrosoft.com::b7121016-a606-4e59-9b8c-d8cabdc242a8" providerId="AD" clId="Web-{4F0E0B74-1975-DFF2-9D00-FD6C46C93944}" dt="2024-10-11T14:26:57.073" v="4"/>
        <pc:sldMkLst>
          <pc:docMk/>
          <pc:sldMk cId="91270432" sldId="2614"/>
        </pc:sldMkLst>
      </pc:sldChg>
      <pc:sldChg chg="del">
        <pc:chgData name="Jeremy Clifton" userId="S::wec@woodfordec.onmicrosoft.com::b7121016-a606-4e59-9b8c-d8cabdc242a8" providerId="AD" clId="Web-{4F0E0B74-1975-DFF2-9D00-FD6C46C93944}" dt="2024-10-11T14:27:36.263" v="19"/>
        <pc:sldMkLst>
          <pc:docMk/>
          <pc:sldMk cId="1689900322" sldId="2622"/>
        </pc:sldMkLst>
      </pc:sldChg>
      <pc:sldChg chg="del">
        <pc:chgData name="Jeremy Clifton" userId="S::wec@woodfordec.onmicrosoft.com::b7121016-a606-4e59-9b8c-d8cabdc242a8" providerId="AD" clId="Web-{4F0E0B74-1975-DFF2-9D00-FD6C46C93944}" dt="2024-10-11T14:27:34.028" v="17"/>
        <pc:sldMkLst>
          <pc:docMk/>
          <pc:sldMk cId="750241159" sldId="2645"/>
        </pc:sldMkLst>
      </pc:sldChg>
      <pc:sldChg chg="del">
        <pc:chgData name="Jeremy Clifton" userId="S::wec@woodfordec.onmicrosoft.com::b7121016-a606-4e59-9b8c-d8cabdc242a8" providerId="AD" clId="Web-{4F0E0B74-1975-DFF2-9D00-FD6C46C93944}" dt="2024-10-11T14:27:48.201" v="25"/>
        <pc:sldMkLst>
          <pc:docMk/>
          <pc:sldMk cId="3477369750" sldId="2650"/>
        </pc:sldMkLst>
      </pc:sldChg>
      <pc:sldChg chg="del">
        <pc:chgData name="Jeremy Clifton" userId="S::wec@woodfordec.onmicrosoft.com::b7121016-a606-4e59-9b8c-d8cabdc242a8" providerId="AD" clId="Web-{4F0E0B74-1975-DFF2-9D00-FD6C46C93944}" dt="2024-10-11T14:26:49.651" v="3"/>
        <pc:sldMkLst>
          <pc:docMk/>
          <pc:sldMk cId="1320101179" sldId="2651"/>
        </pc:sldMkLst>
      </pc:sldChg>
      <pc:sldChg chg="del">
        <pc:chgData name="Jeremy Clifton" userId="S::wec@woodfordec.onmicrosoft.com::b7121016-a606-4e59-9b8c-d8cabdc242a8" providerId="AD" clId="Web-{4F0E0B74-1975-DFF2-9D00-FD6C46C93944}" dt="2024-10-11T14:26:42.979" v="1"/>
        <pc:sldMkLst>
          <pc:docMk/>
          <pc:sldMk cId="3401476337" sldId="2652"/>
        </pc:sldMkLst>
      </pc:sldChg>
      <pc:sldChg chg="del">
        <pc:chgData name="Jeremy Clifton" userId="S::wec@woodfordec.onmicrosoft.com::b7121016-a606-4e59-9b8c-d8cabdc242a8" providerId="AD" clId="Web-{4F0E0B74-1975-DFF2-9D00-FD6C46C93944}" dt="2024-10-11T14:26:25.353" v="0"/>
        <pc:sldMkLst>
          <pc:docMk/>
          <pc:sldMk cId="3197659578" sldId="2653"/>
        </pc:sldMkLst>
      </pc:sldChg>
      <pc:sldChg chg="del ord">
        <pc:chgData name="Jeremy Clifton" userId="S::wec@woodfordec.onmicrosoft.com::b7121016-a606-4e59-9b8c-d8cabdc242a8" providerId="AD" clId="Web-{4F0E0B74-1975-DFF2-9D00-FD6C46C93944}" dt="2024-10-11T15:04:37.810" v="216"/>
        <pc:sldMkLst>
          <pc:docMk/>
          <pc:sldMk cId="2092229917" sldId="2654"/>
        </pc:sldMkLst>
      </pc:sldChg>
      <pc:sldChg chg="del">
        <pc:chgData name="Jeremy Clifton" userId="S::wec@woodfordec.onmicrosoft.com::b7121016-a606-4e59-9b8c-d8cabdc242a8" providerId="AD" clId="Web-{4F0E0B74-1975-DFF2-9D00-FD6C46C93944}" dt="2024-10-11T14:26:48.042" v="2"/>
        <pc:sldMkLst>
          <pc:docMk/>
          <pc:sldMk cId="3747214090" sldId="2656"/>
        </pc:sldMkLst>
      </pc:sldChg>
      <pc:sldChg chg="del">
        <pc:chgData name="Jeremy Clifton" userId="S::wec@woodfordec.onmicrosoft.com::b7121016-a606-4e59-9b8c-d8cabdc242a8" providerId="AD" clId="Web-{4F0E0B74-1975-DFF2-9D00-FD6C46C93944}" dt="2024-10-11T14:29:28.315" v="50"/>
        <pc:sldMkLst>
          <pc:docMk/>
          <pc:sldMk cId="2620390865" sldId="2658"/>
        </pc:sldMkLst>
      </pc:sldChg>
      <pc:sldChg chg="del">
        <pc:chgData name="Jeremy Clifton" userId="S::wec@woodfordec.onmicrosoft.com::b7121016-a606-4e59-9b8c-d8cabdc242a8" providerId="AD" clId="Web-{4F0E0B74-1975-DFF2-9D00-FD6C46C93944}" dt="2024-10-11T14:27:01.527" v="5"/>
        <pc:sldMkLst>
          <pc:docMk/>
          <pc:sldMk cId="1477236744" sldId="2659"/>
        </pc:sldMkLst>
      </pc:sldChg>
      <pc:sldChg chg="addSp delSp modSp">
        <pc:chgData name="Jeremy Clifton" userId="S::wec@woodfordec.onmicrosoft.com::b7121016-a606-4e59-9b8c-d8cabdc242a8" providerId="AD" clId="Web-{4F0E0B74-1975-DFF2-9D00-FD6C46C93944}" dt="2024-10-11T14:48:07.714" v="103" actId="1076"/>
        <pc:sldMkLst>
          <pc:docMk/>
          <pc:sldMk cId="1152487480" sldId="2660"/>
        </pc:sldMkLst>
      </pc:sldChg>
      <pc:sldChg chg="del">
        <pc:chgData name="Jeremy Clifton" userId="S::wec@woodfordec.onmicrosoft.com::b7121016-a606-4e59-9b8c-d8cabdc242a8" providerId="AD" clId="Web-{4F0E0B74-1975-DFF2-9D00-FD6C46C93944}" dt="2024-10-11T14:27:22.168" v="13"/>
        <pc:sldMkLst>
          <pc:docMk/>
          <pc:sldMk cId="3398173288" sldId="2661"/>
        </pc:sldMkLst>
      </pc:sldChg>
      <pc:sldChg chg="del">
        <pc:chgData name="Jeremy Clifton" userId="S::wec@woodfordec.onmicrosoft.com::b7121016-a606-4e59-9b8c-d8cabdc242a8" providerId="AD" clId="Web-{4F0E0B74-1975-DFF2-9D00-FD6C46C93944}" dt="2024-10-11T14:27:26.825" v="14"/>
        <pc:sldMkLst>
          <pc:docMk/>
          <pc:sldMk cId="3482918902" sldId="2662"/>
        </pc:sldMkLst>
      </pc:sldChg>
      <pc:sldChg chg="del">
        <pc:chgData name="Jeremy Clifton" userId="S::wec@woodfordec.onmicrosoft.com::b7121016-a606-4e59-9b8c-d8cabdc242a8" providerId="AD" clId="Web-{4F0E0B74-1975-DFF2-9D00-FD6C46C93944}" dt="2024-10-11T15:19:18.994" v="222"/>
        <pc:sldMkLst>
          <pc:docMk/>
          <pc:sldMk cId="710670588" sldId="2663"/>
        </pc:sldMkLst>
      </pc:sldChg>
      <pc:sldChg chg="del">
        <pc:chgData name="Jeremy Clifton" userId="S::wec@woodfordec.onmicrosoft.com::b7121016-a606-4e59-9b8c-d8cabdc242a8" providerId="AD" clId="Web-{4F0E0B74-1975-DFF2-9D00-FD6C46C93944}" dt="2024-10-11T14:27:35.013" v="18"/>
        <pc:sldMkLst>
          <pc:docMk/>
          <pc:sldMk cId="4133161511" sldId="2664"/>
        </pc:sldMkLst>
      </pc:sldChg>
      <pc:sldChg chg="del">
        <pc:chgData name="Jeremy Clifton" userId="S::wec@woodfordec.onmicrosoft.com::b7121016-a606-4e59-9b8c-d8cabdc242a8" providerId="AD" clId="Web-{4F0E0B74-1975-DFF2-9D00-FD6C46C93944}" dt="2024-10-11T15:01:32.301" v="212"/>
        <pc:sldMkLst>
          <pc:docMk/>
          <pc:sldMk cId="3722203113" sldId="2665"/>
        </pc:sldMkLst>
      </pc:sldChg>
      <pc:sldChg chg="del">
        <pc:chgData name="Jeremy Clifton" userId="S::wec@woodfordec.onmicrosoft.com::b7121016-a606-4e59-9b8c-d8cabdc242a8" providerId="AD" clId="Web-{4F0E0B74-1975-DFF2-9D00-FD6C46C93944}" dt="2024-10-11T15:01:33.488" v="213"/>
        <pc:sldMkLst>
          <pc:docMk/>
          <pc:sldMk cId="936789687" sldId="2666"/>
        </pc:sldMkLst>
      </pc:sldChg>
      <pc:sldChg chg="del">
        <pc:chgData name="Jeremy Clifton" userId="S::wec@woodfordec.onmicrosoft.com::b7121016-a606-4e59-9b8c-d8cabdc242a8" providerId="AD" clId="Web-{4F0E0B74-1975-DFF2-9D00-FD6C46C93944}" dt="2024-10-11T14:27:15.074" v="9"/>
        <pc:sldMkLst>
          <pc:docMk/>
          <pc:sldMk cId="2383975742" sldId="2667"/>
        </pc:sldMkLst>
      </pc:sldChg>
      <pc:sldChg chg="del">
        <pc:chgData name="Jeremy Clifton" userId="S::wec@woodfordec.onmicrosoft.com::b7121016-a606-4e59-9b8c-d8cabdc242a8" providerId="AD" clId="Web-{4F0E0B74-1975-DFF2-9D00-FD6C46C93944}" dt="2024-10-11T14:27:16.293" v="10"/>
        <pc:sldMkLst>
          <pc:docMk/>
          <pc:sldMk cId="1557539723" sldId="2668"/>
        </pc:sldMkLst>
      </pc:sldChg>
      <pc:sldChg chg="del">
        <pc:chgData name="Jeremy Clifton" userId="S::wec@woodfordec.onmicrosoft.com::b7121016-a606-4e59-9b8c-d8cabdc242a8" providerId="AD" clId="Web-{4F0E0B74-1975-DFF2-9D00-FD6C46C93944}" dt="2024-10-11T14:27:18.559" v="11"/>
        <pc:sldMkLst>
          <pc:docMk/>
          <pc:sldMk cId="2751214888" sldId="2670"/>
        </pc:sldMkLst>
      </pc:sldChg>
      <pc:sldChg chg="del">
        <pc:chgData name="Jeremy Clifton" userId="S::wec@woodfordec.onmicrosoft.com::b7121016-a606-4e59-9b8c-d8cabdc242a8" providerId="AD" clId="Web-{4F0E0B74-1975-DFF2-9D00-FD6C46C93944}" dt="2024-10-11T14:27:20.137" v="12"/>
        <pc:sldMkLst>
          <pc:docMk/>
          <pc:sldMk cId="971277311" sldId="2671"/>
        </pc:sldMkLst>
      </pc:sldChg>
      <pc:sldChg chg="del">
        <pc:chgData name="Jeremy Clifton" userId="S::wec@woodfordec.onmicrosoft.com::b7121016-a606-4e59-9b8c-d8cabdc242a8" providerId="AD" clId="Web-{4F0E0B74-1975-DFF2-9D00-FD6C46C93944}" dt="2024-10-11T14:27:30.169" v="16"/>
        <pc:sldMkLst>
          <pc:docMk/>
          <pc:sldMk cId="3923073191" sldId="2673"/>
        </pc:sldMkLst>
      </pc:sldChg>
      <pc:sldChg chg="del">
        <pc:chgData name="Jeremy Clifton" userId="S::wec@woodfordec.onmicrosoft.com::b7121016-a606-4e59-9b8c-d8cabdc242a8" providerId="AD" clId="Web-{4F0E0B74-1975-DFF2-9D00-FD6C46C93944}" dt="2024-10-11T14:27:30.153" v="15"/>
        <pc:sldMkLst>
          <pc:docMk/>
          <pc:sldMk cId="3710076937" sldId="2674"/>
        </pc:sldMkLst>
      </pc:sldChg>
      <pc:sldChg chg="modSp add replId">
        <pc:chgData name="Jeremy Clifton" userId="S::wec@woodfordec.onmicrosoft.com::b7121016-a606-4e59-9b8c-d8cabdc242a8" providerId="AD" clId="Web-{4F0E0B74-1975-DFF2-9D00-FD6C46C93944}" dt="2024-10-11T14:32:47.356" v="66" actId="20577"/>
        <pc:sldMkLst>
          <pc:docMk/>
          <pc:sldMk cId="1575531842" sldId="2677"/>
        </pc:sldMkLst>
      </pc:sldChg>
      <pc:sldChg chg="del">
        <pc:chgData name="Jeremy Clifton" userId="S::wec@woodfordec.onmicrosoft.com::b7121016-a606-4e59-9b8c-d8cabdc242a8" providerId="AD" clId="Web-{4F0E0B74-1975-DFF2-9D00-FD6C46C93944}" dt="2024-10-11T14:27:39.591" v="20"/>
        <pc:sldMkLst>
          <pc:docMk/>
          <pc:sldMk cId="3718098541" sldId="2677"/>
        </pc:sldMkLst>
      </pc:sldChg>
      <pc:sldChg chg="modSp add replId">
        <pc:chgData name="Jeremy Clifton" userId="S::wec@woodfordec.onmicrosoft.com::b7121016-a606-4e59-9b8c-d8cabdc242a8" providerId="AD" clId="Web-{4F0E0B74-1975-DFF2-9D00-FD6C46C93944}" dt="2024-10-11T14:36:49.337" v="74" actId="20577"/>
        <pc:sldMkLst>
          <pc:docMk/>
          <pc:sldMk cId="2557817046" sldId="2678"/>
        </pc:sldMkLst>
      </pc:sldChg>
      <pc:sldChg chg="modSp add replId">
        <pc:chgData name="Jeremy Clifton" userId="S::wec@woodfordec.onmicrosoft.com::b7121016-a606-4e59-9b8c-d8cabdc242a8" providerId="AD" clId="Web-{4F0E0B74-1975-DFF2-9D00-FD6C46C93944}" dt="2024-10-11T14:37:03.650" v="81" actId="20577"/>
        <pc:sldMkLst>
          <pc:docMk/>
          <pc:sldMk cId="1325262966" sldId="2679"/>
        </pc:sldMkLst>
      </pc:sldChg>
      <pc:sldChg chg="del">
        <pc:chgData name="Jeremy Clifton" userId="S::wec@woodfordec.onmicrosoft.com::b7121016-a606-4e59-9b8c-d8cabdc242a8" providerId="AD" clId="Web-{4F0E0B74-1975-DFF2-9D00-FD6C46C93944}" dt="2024-10-11T14:27:42.529" v="22"/>
        <pc:sldMkLst>
          <pc:docMk/>
          <pc:sldMk cId="1711481332" sldId="2679"/>
        </pc:sldMkLst>
      </pc:sldChg>
      <pc:sldChg chg="add del replId">
        <pc:chgData name="Jeremy Clifton" userId="S::wec@woodfordec.onmicrosoft.com::b7121016-a606-4e59-9b8c-d8cabdc242a8" providerId="AD" clId="Web-{4F0E0B74-1975-DFF2-9D00-FD6C46C93944}" dt="2024-10-11T15:19:17.869" v="221"/>
        <pc:sldMkLst>
          <pc:docMk/>
          <pc:sldMk cId="1969572381" sldId="2680"/>
        </pc:sldMkLst>
      </pc:sldChg>
      <pc:sldChg chg="del">
        <pc:chgData name="Jeremy Clifton" userId="S::wec@woodfordec.onmicrosoft.com::b7121016-a606-4e59-9b8c-d8cabdc242a8" providerId="AD" clId="Web-{4F0E0B74-1975-DFF2-9D00-FD6C46C93944}" dt="2024-10-11T14:27:45.123" v="23"/>
        <pc:sldMkLst>
          <pc:docMk/>
          <pc:sldMk cId="4184731778" sldId="2680"/>
        </pc:sldMkLst>
      </pc:sldChg>
      <pc:sldChg chg="del">
        <pc:chgData name="Jeremy Clifton" userId="S::wec@woodfordec.onmicrosoft.com::b7121016-a606-4e59-9b8c-d8cabdc242a8" providerId="AD" clId="Web-{4F0E0B74-1975-DFF2-9D00-FD6C46C93944}" dt="2024-10-11T14:27:46.529" v="24"/>
        <pc:sldMkLst>
          <pc:docMk/>
          <pc:sldMk cId="2931928421" sldId="2681"/>
        </pc:sldMkLst>
      </pc:sldChg>
      <pc:sldChg chg="add del replId">
        <pc:chgData name="Jeremy Clifton" userId="S::wec@woodfordec.onmicrosoft.com::b7121016-a606-4e59-9b8c-d8cabdc242a8" providerId="AD" clId="Web-{4F0E0B74-1975-DFF2-9D00-FD6C46C93944}" dt="2024-10-11T15:08:40.697" v="219"/>
        <pc:sldMkLst>
          <pc:docMk/>
          <pc:sldMk cId="3266019816" sldId="2681"/>
        </pc:sldMkLst>
      </pc:sldChg>
      <pc:sldChg chg="add del replId">
        <pc:chgData name="Jeremy Clifton" userId="S::wec@woodfordec.onmicrosoft.com::b7121016-a606-4e59-9b8c-d8cabdc242a8" providerId="AD" clId="Web-{4F0E0B74-1975-DFF2-9D00-FD6C46C93944}" dt="2024-10-11T15:08:39.369" v="218"/>
        <pc:sldMkLst>
          <pc:docMk/>
          <pc:sldMk cId="1063077978" sldId="2682"/>
        </pc:sldMkLst>
      </pc:sldChg>
      <pc:sldChg chg="add del replId">
        <pc:chgData name="Jeremy Clifton" userId="S::wec@woodfordec.onmicrosoft.com::b7121016-a606-4e59-9b8c-d8cabdc242a8" providerId="AD" clId="Web-{4F0E0B74-1975-DFF2-9D00-FD6C46C93944}" dt="2024-10-11T15:08:38.947" v="217"/>
        <pc:sldMkLst>
          <pc:docMk/>
          <pc:sldMk cId="2695097949" sldId="2683"/>
        </pc:sldMkLst>
      </pc:sldChg>
      <pc:sldChg chg="addSp delSp modSp add del replId">
        <pc:chgData name="Jeremy Clifton" userId="S::wec@woodfordec.onmicrosoft.com::b7121016-a606-4e59-9b8c-d8cabdc242a8" providerId="AD" clId="Web-{4F0E0B74-1975-DFF2-9D00-FD6C46C93944}" dt="2024-10-11T15:19:17.150" v="220"/>
        <pc:sldMkLst>
          <pc:docMk/>
          <pc:sldMk cId="1293507056" sldId="2684"/>
        </pc:sldMkLst>
      </pc:sldChg>
      <pc:sldChg chg="addSp modSp add replId">
        <pc:chgData name="Jeremy Clifton" userId="S::wec@woodfordec.onmicrosoft.com::b7121016-a606-4e59-9b8c-d8cabdc242a8" providerId="AD" clId="Web-{4F0E0B74-1975-DFF2-9D00-FD6C46C93944}" dt="2024-10-11T15:00:12.891" v="211" actId="20577"/>
        <pc:sldMkLst>
          <pc:docMk/>
          <pc:sldMk cId="3984299614" sldId="2685"/>
        </pc:sldMkLst>
      </pc:sldChg>
      <pc:sldChg chg="addSp modSp add replId">
        <pc:chgData name="Jeremy Clifton" userId="S::wec@woodfordec.onmicrosoft.com::b7121016-a606-4e59-9b8c-d8cabdc242a8" providerId="AD" clId="Web-{4F0E0B74-1975-DFF2-9D00-FD6C46C93944}" dt="2024-10-11T14:51:26.318" v="138" actId="1076"/>
        <pc:sldMkLst>
          <pc:docMk/>
          <pc:sldMk cId="544178040" sldId="2686"/>
        </pc:sldMkLst>
      </pc:sldChg>
      <pc:sldChg chg="addSp modSp add replId">
        <pc:chgData name="Jeremy Clifton" userId="S::wec@woodfordec.onmicrosoft.com::b7121016-a606-4e59-9b8c-d8cabdc242a8" providerId="AD" clId="Web-{4F0E0B74-1975-DFF2-9D00-FD6C46C93944}" dt="2024-10-11T14:45:56.036" v="98" actId="1076"/>
        <pc:sldMkLst>
          <pc:docMk/>
          <pc:sldMk cId="1394733300" sldId="2687"/>
        </pc:sldMkLst>
      </pc:sldChg>
      <pc:sldChg chg="add ord replId">
        <pc:chgData name="Jeremy Clifton" userId="S::wec@woodfordec.onmicrosoft.com::b7121016-a606-4e59-9b8c-d8cabdc242a8" providerId="AD" clId="Web-{4F0E0B74-1975-DFF2-9D00-FD6C46C93944}" dt="2024-10-11T14:51:30.162" v="139"/>
        <pc:sldMkLst>
          <pc:docMk/>
          <pc:sldMk cId="4259997926" sldId="2688"/>
        </pc:sldMkLst>
      </pc:sldChg>
      <pc:sldChg chg="addSp delSp modSp add ord replId">
        <pc:chgData name="Jeremy Clifton" userId="S::wec@woodfordec.onmicrosoft.com::b7121016-a606-4e59-9b8c-d8cabdc242a8" providerId="AD" clId="Web-{4F0E0B74-1975-DFF2-9D00-FD6C46C93944}" dt="2024-10-11T14:57:30.476" v="173" actId="1076"/>
        <pc:sldMkLst>
          <pc:docMk/>
          <pc:sldMk cId="297676794" sldId="2689"/>
        </pc:sldMkLst>
      </pc:sldChg>
      <pc:sldChg chg="addSp delSp modSp add ord replId">
        <pc:chgData name="Jeremy Clifton" userId="S::wec@woodfordec.onmicrosoft.com::b7121016-a606-4e59-9b8c-d8cabdc242a8" providerId="AD" clId="Web-{4F0E0B74-1975-DFF2-9D00-FD6C46C93944}" dt="2024-10-11T15:00:00.437" v="209" actId="1076"/>
        <pc:sldMkLst>
          <pc:docMk/>
          <pc:sldMk cId="1824744641" sldId="2690"/>
        </pc:sldMkLst>
      </pc:sldChg>
    </pc:docChg>
  </pc:docChgLst>
  <pc:docChgLst>
    <pc:chgData name="Jeremy Clifton" userId="S::wec@woodfordec.onmicrosoft.com::b7121016-a606-4e59-9b8c-d8cabdc242a8" providerId="AD" clId="Web-{49CDAB6E-6E46-2160-872D-F20DD2A299E0}"/>
    <pc:docChg chg="addSld delSld modSld sldOrd">
      <pc:chgData name="Jeremy Clifton" userId="S::wec@woodfordec.onmicrosoft.com::b7121016-a606-4e59-9b8c-d8cabdc242a8" providerId="AD" clId="Web-{49CDAB6E-6E46-2160-872D-F20DD2A299E0}" dt="2025-04-03T21:27:23.154" v="1203"/>
      <pc:docMkLst>
        <pc:docMk/>
      </pc:docMkLst>
      <pc:sldChg chg="addSp modSp">
        <pc:chgData name="Jeremy Clifton" userId="S::wec@woodfordec.onmicrosoft.com::b7121016-a606-4e59-9b8c-d8cabdc242a8" providerId="AD" clId="Web-{49CDAB6E-6E46-2160-872D-F20DD2A299E0}" dt="2025-04-03T20:36:18.424" v="50" actId="1076"/>
        <pc:sldMkLst>
          <pc:docMk/>
          <pc:sldMk cId="414856404" sldId="2979"/>
        </pc:sldMkLst>
      </pc:sldChg>
      <pc:sldChg chg="addSp delSp modSp">
        <pc:chgData name="Jeremy Clifton" userId="S::wec@woodfordec.onmicrosoft.com::b7121016-a606-4e59-9b8c-d8cabdc242a8" providerId="AD" clId="Web-{49CDAB6E-6E46-2160-872D-F20DD2A299E0}" dt="2025-04-03T20:59:01.617" v="368" actId="20577"/>
        <pc:sldMkLst>
          <pc:docMk/>
          <pc:sldMk cId="4234007431" sldId="2983"/>
        </pc:sldMkLst>
      </pc:sldChg>
      <pc:sldChg chg="del">
        <pc:chgData name="Jeremy Clifton" userId="S::wec@woodfordec.onmicrosoft.com::b7121016-a606-4e59-9b8c-d8cabdc242a8" providerId="AD" clId="Web-{49CDAB6E-6E46-2160-872D-F20DD2A299E0}" dt="2025-04-03T20:58:19.835" v="363"/>
        <pc:sldMkLst>
          <pc:docMk/>
          <pc:sldMk cId="361936797" sldId="3038"/>
        </pc:sldMkLst>
      </pc:sldChg>
      <pc:sldChg chg="addSp modSp ord">
        <pc:chgData name="Jeremy Clifton" userId="S::wec@woodfordec.onmicrosoft.com::b7121016-a606-4e59-9b8c-d8cabdc242a8" providerId="AD" clId="Web-{49CDAB6E-6E46-2160-872D-F20DD2A299E0}" dt="2025-04-03T20:39:35.666" v="71"/>
        <pc:sldMkLst>
          <pc:docMk/>
          <pc:sldMk cId="2873702924" sldId="3100"/>
        </pc:sldMkLst>
      </pc:sldChg>
      <pc:sldChg chg="addSp delSp modSp">
        <pc:chgData name="Jeremy Clifton" userId="S::wec@woodfordec.onmicrosoft.com::b7121016-a606-4e59-9b8c-d8cabdc242a8" providerId="AD" clId="Web-{49CDAB6E-6E46-2160-872D-F20DD2A299E0}" dt="2025-04-03T20:59:28.759" v="408" actId="1076"/>
        <pc:sldMkLst>
          <pc:docMk/>
          <pc:sldMk cId="3289778717" sldId="3101"/>
        </pc:sldMkLst>
      </pc:sldChg>
      <pc:sldChg chg="del">
        <pc:chgData name="Jeremy Clifton" userId="S::wec@woodfordec.onmicrosoft.com::b7121016-a606-4e59-9b8c-d8cabdc242a8" providerId="AD" clId="Web-{49CDAB6E-6E46-2160-872D-F20DD2A299E0}" dt="2025-04-03T21:15:25.985" v="789"/>
        <pc:sldMkLst>
          <pc:docMk/>
          <pc:sldMk cId="1457605013" sldId="3128"/>
        </pc:sldMkLst>
      </pc:sldChg>
      <pc:sldChg chg="del">
        <pc:chgData name="Jeremy Clifton" userId="S::wec@woodfordec.onmicrosoft.com::b7121016-a606-4e59-9b8c-d8cabdc242a8" providerId="AD" clId="Web-{49CDAB6E-6E46-2160-872D-F20DD2A299E0}" dt="2025-04-03T20:35:20.453" v="19"/>
        <pc:sldMkLst>
          <pc:docMk/>
          <pc:sldMk cId="3443906204" sldId="3130"/>
        </pc:sldMkLst>
      </pc:sldChg>
      <pc:sldChg chg="del">
        <pc:chgData name="Jeremy Clifton" userId="S::wec@woodfordec.onmicrosoft.com::b7121016-a606-4e59-9b8c-d8cabdc242a8" providerId="AD" clId="Web-{49CDAB6E-6E46-2160-872D-F20DD2A299E0}" dt="2025-04-03T20:35:22.484" v="21"/>
        <pc:sldMkLst>
          <pc:docMk/>
          <pc:sldMk cId="2357842872" sldId="3131"/>
        </pc:sldMkLst>
      </pc:sldChg>
      <pc:sldChg chg="del">
        <pc:chgData name="Jeremy Clifton" userId="S::wec@woodfordec.onmicrosoft.com::b7121016-a606-4e59-9b8c-d8cabdc242a8" providerId="AD" clId="Web-{49CDAB6E-6E46-2160-872D-F20DD2A299E0}" dt="2025-04-03T20:35:27.156" v="22"/>
        <pc:sldMkLst>
          <pc:docMk/>
          <pc:sldMk cId="745884843" sldId="3132"/>
        </pc:sldMkLst>
      </pc:sldChg>
      <pc:sldChg chg="addSp delSp modSp">
        <pc:chgData name="Jeremy Clifton" userId="S::wec@woodfordec.onmicrosoft.com::b7121016-a606-4e59-9b8c-d8cabdc242a8" providerId="AD" clId="Web-{49CDAB6E-6E46-2160-872D-F20DD2A299E0}" dt="2025-04-03T21:00:35.652" v="421" actId="1076"/>
        <pc:sldMkLst>
          <pc:docMk/>
          <pc:sldMk cId="1346463939" sldId="3133"/>
        </pc:sldMkLst>
      </pc:sldChg>
      <pc:sldChg chg="del">
        <pc:chgData name="Jeremy Clifton" userId="S::wec@woodfordec.onmicrosoft.com::b7121016-a606-4e59-9b8c-d8cabdc242a8" providerId="AD" clId="Web-{49CDAB6E-6E46-2160-872D-F20DD2A299E0}" dt="2025-04-03T20:58:11.834" v="360"/>
        <pc:sldMkLst>
          <pc:docMk/>
          <pc:sldMk cId="2395742528" sldId="3134"/>
        </pc:sldMkLst>
      </pc:sldChg>
      <pc:sldChg chg="del">
        <pc:chgData name="Jeremy Clifton" userId="S::wec@woodfordec.onmicrosoft.com::b7121016-a606-4e59-9b8c-d8cabdc242a8" providerId="AD" clId="Web-{49CDAB6E-6E46-2160-872D-F20DD2A299E0}" dt="2025-04-03T20:58:01.396" v="355"/>
        <pc:sldMkLst>
          <pc:docMk/>
          <pc:sldMk cId="3734862310" sldId="3135"/>
        </pc:sldMkLst>
      </pc:sldChg>
      <pc:sldChg chg="del">
        <pc:chgData name="Jeremy Clifton" userId="S::wec@woodfordec.onmicrosoft.com::b7121016-a606-4e59-9b8c-d8cabdc242a8" providerId="AD" clId="Web-{49CDAB6E-6E46-2160-872D-F20DD2A299E0}" dt="2025-04-03T20:58:03.350" v="356"/>
        <pc:sldMkLst>
          <pc:docMk/>
          <pc:sldMk cId="1266847324" sldId="3136"/>
        </pc:sldMkLst>
      </pc:sldChg>
      <pc:sldChg chg="del">
        <pc:chgData name="Jeremy Clifton" userId="S::wec@woodfordec.onmicrosoft.com::b7121016-a606-4e59-9b8c-d8cabdc242a8" providerId="AD" clId="Web-{49CDAB6E-6E46-2160-872D-F20DD2A299E0}" dt="2025-04-03T20:58:08.022" v="358"/>
        <pc:sldMkLst>
          <pc:docMk/>
          <pc:sldMk cId="2320636607" sldId="3138"/>
        </pc:sldMkLst>
      </pc:sldChg>
      <pc:sldChg chg="del">
        <pc:chgData name="Jeremy Clifton" userId="S::wec@woodfordec.onmicrosoft.com::b7121016-a606-4e59-9b8c-d8cabdc242a8" providerId="AD" clId="Web-{49CDAB6E-6E46-2160-872D-F20DD2A299E0}" dt="2025-04-03T20:58:13.850" v="361"/>
        <pc:sldMkLst>
          <pc:docMk/>
          <pc:sldMk cId="3908802700" sldId="3139"/>
        </pc:sldMkLst>
      </pc:sldChg>
      <pc:sldChg chg="del">
        <pc:chgData name="Jeremy Clifton" userId="S::wec@woodfordec.onmicrosoft.com::b7121016-a606-4e59-9b8c-d8cabdc242a8" providerId="AD" clId="Web-{49CDAB6E-6E46-2160-872D-F20DD2A299E0}" dt="2025-04-03T20:58:16.381" v="362"/>
        <pc:sldMkLst>
          <pc:docMk/>
          <pc:sldMk cId="2386464426" sldId="3140"/>
        </pc:sldMkLst>
      </pc:sldChg>
      <pc:sldChg chg="del">
        <pc:chgData name="Jeremy Clifton" userId="S::wec@woodfordec.onmicrosoft.com::b7121016-a606-4e59-9b8c-d8cabdc242a8" providerId="AD" clId="Web-{49CDAB6E-6E46-2160-872D-F20DD2A299E0}" dt="2025-04-03T21:15:27.688" v="790"/>
        <pc:sldMkLst>
          <pc:docMk/>
          <pc:sldMk cId="2022201330" sldId="3142"/>
        </pc:sldMkLst>
      </pc:sldChg>
      <pc:sldChg chg="del">
        <pc:chgData name="Jeremy Clifton" userId="S::wec@woodfordec.onmicrosoft.com::b7121016-a606-4e59-9b8c-d8cabdc242a8" providerId="AD" clId="Web-{49CDAB6E-6E46-2160-872D-F20DD2A299E0}" dt="2025-04-03T21:15:29.282" v="791"/>
        <pc:sldMkLst>
          <pc:docMk/>
          <pc:sldMk cId="1396889560" sldId="3143"/>
        </pc:sldMkLst>
      </pc:sldChg>
      <pc:sldChg chg="del">
        <pc:chgData name="Jeremy Clifton" userId="S::wec@woodfordec.onmicrosoft.com::b7121016-a606-4e59-9b8c-d8cabdc242a8" providerId="AD" clId="Web-{49CDAB6E-6E46-2160-872D-F20DD2A299E0}" dt="2025-04-03T20:58:32.148" v="367"/>
        <pc:sldMkLst>
          <pc:docMk/>
          <pc:sldMk cId="689455464" sldId="3144"/>
        </pc:sldMkLst>
      </pc:sldChg>
      <pc:sldChg chg="del">
        <pc:chgData name="Jeremy Clifton" userId="S::wec@woodfordec.onmicrosoft.com::b7121016-a606-4e59-9b8c-d8cabdc242a8" providerId="AD" clId="Web-{49CDAB6E-6E46-2160-872D-F20DD2A299E0}" dt="2025-04-03T20:58:25.397" v="364"/>
        <pc:sldMkLst>
          <pc:docMk/>
          <pc:sldMk cId="1187314539" sldId="3145"/>
        </pc:sldMkLst>
      </pc:sldChg>
      <pc:sldChg chg="del">
        <pc:chgData name="Jeremy Clifton" userId="S::wec@woodfordec.onmicrosoft.com::b7121016-a606-4e59-9b8c-d8cabdc242a8" providerId="AD" clId="Web-{49CDAB6E-6E46-2160-872D-F20DD2A299E0}" dt="2025-04-03T20:58:27.491" v="365"/>
        <pc:sldMkLst>
          <pc:docMk/>
          <pc:sldMk cId="1649685873" sldId="3146"/>
        </pc:sldMkLst>
      </pc:sldChg>
      <pc:sldChg chg="del">
        <pc:chgData name="Jeremy Clifton" userId="S::wec@woodfordec.onmicrosoft.com::b7121016-a606-4e59-9b8c-d8cabdc242a8" providerId="AD" clId="Web-{49CDAB6E-6E46-2160-872D-F20DD2A299E0}" dt="2025-04-03T20:58:29.179" v="366"/>
        <pc:sldMkLst>
          <pc:docMk/>
          <pc:sldMk cId="61942752" sldId="3147"/>
        </pc:sldMkLst>
      </pc:sldChg>
      <pc:sldChg chg="add del replId">
        <pc:chgData name="Jeremy Clifton" userId="S::wec@woodfordec.onmicrosoft.com::b7121016-a606-4e59-9b8c-d8cabdc242a8" providerId="AD" clId="Web-{49CDAB6E-6E46-2160-872D-F20DD2A299E0}" dt="2025-04-03T20:35:21.234" v="20"/>
        <pc:sldMkLst>
          <pc:docMk/>
          <pc:sldMk cId="731129235" sldId="3148"/>
        </pc:sldMkLst>
      </pc:sldChg>
      <pc:sldChg chg="addSp modSp add replId">
        <pc:chgData name="Jeremy Clifton" userId="S::wec@woodfordec.onmicrosoft.com::b7121016-a606-4e59-9b8c-d8cabdc242a8" providerId="AD" clId="Web-{49CDAB6E-6E46-2160-872D-F20DD2A299E0}" dt="2025-04-03T20:43:56.739" v="139" actId="1076"/>
        <pc:sldMkLst>
          <pc:docMk/>
          <pc:sldMk cId="4033580478" sldId="3148"/>
        </pc:sldMkLst>
      </pc:sldChg>
      <pc:sldChg chg="addSp modSp add replId">
        <pc:chgData name="Jeremy Clifton" userId="S::wec@woodfordec.onmicrosoft.com::b7121016-a606-4e59-9b8c-d8cabdc242a8" providerId="AD" clId="Web-{49CDAB6E-6E46-2160-872D-F20DD2A299E0}" dt="2025-04-03T20:51:13.277" v="266" actId="1076"/>
        <pc:sldMkLst>
          <pc:docMk/>
          <pc:sldMk cId="3846689997" sldId="3149"/>
        </pc:sldMkLst>
      </pc:sldChg>
      <pc:sldChg chg="addSp delSp modSp add replId">
        <pc:chgData name="Jeremy Clifton" userId="S::wec@woodfordec.onmicrosoft.com::b7121016-a606-4e59-9b8c-d8cabdc242a8" providerId="AD" clId="Web-{49CDAB6E-6E46-2160-872D-F20DD2A299E0}" dt="2025-04-03T20:48:51.969" v="239" actId="1076"/>
        <pc:sldMkLst>
          <pc:docMk/>
          <pc:sldMk cId="3734741733" sldId="3150"/>
        </pc:sldMkLst>
      </pc:sldChg>
      <pc:sldChg chg="addSp delSp modSp add replId">
        <pc:chgData name="Jeremy Clifton" userId="S::wec@woodfordec.onmicrosoft.com::b7121016-a606-4e59-9b8c-d8cabdc242a8" providerId="AD" clId="Web-{49CDAB6E-6E46-2160-872D-F20DD2A299E0}" dt="2025-04-03T20:48:54.907" v="240"/>
        <pc:sldMkLst>
          <pc:docMk/>
          <pc:sldMk cId="1215551661" sldId="3151"/>
        </pc:sldMkLst>
      </pc:sldChg>
      <pc:sldChg chg="delSp add replId">
        <pc:chgData name="Jeremy Clifton" userId="S::wec@woodfordec.onmicrosoft.com::b7121016-a606-4e59-9b8c-d8cabdc242a8" providerId="AD" clId="Web-{49CDAB6E-6E46-2160-872D-F20DD2A299E0}" dt="2025-04-03T20:57:59.646" v="354"/>
        <pc:sldMkLst>
          <pc:docMk/>
          <pc:sldMk cId="1455579949" sldId="3152"/>
        </pc:sldMkLst>
      </pc:sldChg>
      <pc:sldChg chg="add del replId">
        <pc:chgData name="Jeremy Clifton" userId="S::wec@woodfordec.onmicrosoft.com::b7121016-a606-4e59-9b8c-d8cabdc242a8" providerId="AD" clId="Web-{49CDAB6E-6E46-2160-872D-F20DD2A299E0}" dt="2025-04-03T20:55:51.375" v="286"/>
        <pc:sldMkLst>
          <pc:docMk/>
          <pc:sldMk cId="3115368818" sldId="3152"/>
        </pc:sldMkLst>
      </pc:sldChg>
      <pc:sldChg chg="add del replId">
        <pc:chgData name="Jeremy Clifton" userId="S::wec@woodfordec.onmicrosoft.com::b7121016-a606-4e59-9b8c-d8cabdc242a8" providerId="AD" clId="Web-{49CDAB6E-6E46-2160-872D-F20DD2A299E0}" dt="2025-04-03T20:58:11.287" v="359"/>
        <pc:sldMkLst>
          <pc:docMk/>
          <pc:sldMk cId="344848374" sldId="3153"/>
        </pc:sldMkLst>
      </pc:sldChg>
      <pc:sldChg chg="addSp modSp add replId">
        <pc:chgData name="Jeremy Clifton" userId="S::wec@woodfordec.onmicrosoft.com::b7121016-a606-4e59-9b8c-d8cabdc242a8" providerId="AD" clId="Web-{49CDAB6E-6E46-2160-872D-F20DD2A299E0}" dt="2025-04-03T21:15:04.578" v="788" actId="1076"/>
        <pc:sldMkLst>
          <pc:docMk/>
          <pc:sldMk cId="2511294068" sldId="3153"/>
        </pc:sldMkLst>
      </pc:sldChg>
      <pc:sldChg chg="addSp modSp add replId">
        <pc:chgData name="Jeremy Clifton" userId="S::wec@woodfordec.onmicrosoft.com::b7121016-a606-4e59-9b8c-d8cabdc242a8" providerId="AD" clId="Web-{49CDAB6E-6E46-2160-872D-F20DD2A299E0}" dt="2025-04-03T21:13:34.902" v="767" actId="1076"/>
        <pc:sldMkLst>
          <pc:docMk/>
          <pc:sldMk cId="971678469" sldId="3154"/>
        </pc:sldMkLst>
      </pc:sldChg>
      <pc:sldChg chg="addSp modSp add replId">
        <pc:chgData name="Jeremy Clifton" userId="S::wec@woodfordec.onmicrosoft.com::b7121016-a606-4e59-9b8c-d8cabdc242a8" providerId="AD" clId="Web-{49CDAB6E-6E46-2160-872D-F20DD2A299E0}" dt="2025-04-03T21:01:26.920" v="427" actId="1076"/>
        <pc:sldMkLst>
          <pc:docMk/>
          <pc:sldMk cId="105134785" sldId="3155"/>
        </pc:sldMkLst>
      </pc:sldChg>
      <pc:sldChg chg="modSp add ord replId">
        <pc:chgData name="Jeremy Clifton" userId="S::wec@woodfordec.onmicrosoft.com::b7121016-a606-4e59-9b8c-d8cabdc242a8" providerId="AD" clId="Web-{49CDAB6E-6E46-2160-872D-F20DD2A299E0}" dt="2025-04-03T21:02:50.330" v="480" actId="1076"/>
        <pc:sldMkLst>
          <pc:docMk/>
          <pc:sldMk cId="3857339714" sldId="3156"/>
        </pc:sldMkLst>
      </pc:sldChg>
      <pc:sldChg chg="modSp add ord replId">
        <pc:chgData name="Jeremy Clifton" userId="S::wec@woodfordec.onmicrosoft.com::b7121016-a606-4e59-9b8c-d8cabdc242a8" providerId="AD" clId="Web-{49CDAB6E-6E46-2160-872D-F20DD2A299E0}" dt="2025-04-03T21:04:09.130" v="511" actId="1076"/>
        <pc:sldMkLst>
          <pc:docMk/>
          <pc:sldMk cId="4292138911" sldId="3157"/>
        </pc:sldMkLst>
      </pc:sldChg>
      <pc:sldChg chg="addSp delSp modSp add replId">
        <pc:chgData name="Jeremy Clifton" userId="S::wec@woodfordec.onmicrosoft.com::b7121016-a606-4e59-9b8c-d8cabdc242a8" providerId="AD" clId="Web-{49CDAB6E-6E46-2160-872D-F20DD2A299E0}" dt="2025-04-03T21:15:47.908" v="796" actId="14100"/>
        <pc:sldMkLst>
          <pc:docMk/>
          <pc:sldMk cId="1952858487" sldId="3158"/>
        </pc:sldMkLst>
      </pc:sldChg>
      <pc:sldChg chg="add del ord replId">
        <pc:chgData name="Jeremy Clifton" userId="S::wec@woodfordec.onmicrosoft.com::b7121016-a606-4e59-9b8c-d8cabdc242a8" providerId="AD" clId="Web-{49CDAB6E-6E46-2160-872D-F20DD2A299E0}" dt="2025-04-03T21:08:57.173" v="699"/>
        <pc:sldMkLst>
          <pc:docMk/>
          <pc:sldMk cId="3602136911" sldId="3159"/>
        </pc:sldMkLst>
      </pc:sldChg>
      <pc:sldChg chg="addSp delSp modSp add replId">
        <pc:chgData name="Jeremy Clifton" userId="S::wec@woodfordec.onmicrosoft.com::b7121016-a606-4e59-9b8c-d8cabdc242a8" providerId="AD" clId="Web-{49CDAB6E-6E46-2160-872D-F20DD2A299E0}" dt="2025-04-03T21:15:51.549" v="797" actId="20577"/>
        <pc:sldMkLst>
          <pc:docMk/>
          <pc:sldMk cId="3118750872" sldId="3160"/>
        </pc:sldMkLst>
      </pc:sldChg>
      <pc:sldChg chg="addSp delSp modSp add replId">
        <pc:chgData name="Jeremy Clifton" userId="S::wec@woodfordec.onmicrosoft.com::b7121016-a606-4e59-9b8c-d8cabdc242a8" providerId="AD" clId="Web-{49CDAB6E-6E46-2160-872D-F20DD2A299E0}" dt="2025-04-03T21:15:55.361" v="798" actId="20577"/>
        <pc:sldMkLst>
          <pc:docMk/>
          <pc:sldMk cId="1219938643" sldId="3161"/>
        </pc:sldMkLst>
      </pc:sldChg>
      <pc:sldChg chg="addSp modSp add replId">
        <pc:chgData name="Jeremy Clifton" userId="S::wec@woodfordec.onmicrosoft.com::b7121016-a606-4e59-9b8c-d8cabdc242a8" providerId="AD" clId="Web-{49CDAB6E-6E46-2160-872D-F20DD2A299E0}" dt="2025-04-03T21:26:35.746" v="1198" actId="20577"/>
        <pc:sldMkLst>
          <pc:docMk/>
          <pc:sldMk cId="363620863" sldId="3162"/>
        </pc:sldMkLst>
      </pc:sldChg>
      <pc:sldChg chg="modSp add replId">
        <pc:chgData name="Jeremy Clifton" userId="S::wec@woodfordec.onmicrosoft.com::b7121016-a606-4e59-9b8c-d8cabdc242a8" providerId="AD" clId="Web-{49CDAB6E-6E46-2160-872D-F20DD2A299E0}" dt="2025-04-03T21:15:58.064" v="799" actId="20577"/>
        <pc:sldMkLst>
          <pc:docMk/>
          <pc:sldMk cId="1296653428" sldId="3163"/>
        </pc:sldMkLst>
      </pc:sldChg>
      <pc:sldChg chg="addSp modSp add replId">
        <pc:chgData name="Jeremy Clifton" userId="S::wec@woodfordec.onmicrosoft.com::b7121016-a606-4e59-9b8c-d8cabdc242a8" providerId="AD" clId="Web-{49CDAB6E-6E46-2160-872D-F20DD2A299E0}" dt="2025-04-03T21:19:18.807" v="979" actId="1076"/>
        <pc:sldMkLst>
          <pc:docMk/>
          <pc:sldMk cId="1775046919" sldId="3164"/>
        </pc:sldMkLst>
      </pc:sldChg>
      <pc:sldChg chg="addSp delSp modSp add ord replId">
        <pc:chgData name="Jeremy Clifton" userId="S::wec@woodfordec.onmicrosoft.com::b7121016-a606-4e59-9b8c-d8cabdc242a8" providerId="AD" clId="Web-{49CDAB6E-6E46-2160-872D-F20DD2A299E0}" dt="2025-04-03T21:24:44.320" v="1157" actId="1076"/>
        <pc:sldMkLst>
          <pc:docMk/>
          <pc:sldMk cId="265382409" sldId="3165"/>
        </pc:sldMkLst>
      </pc:sldChg>
      <pc:sldChg chg="add del replId">
        <pc:chgData name="Jeremy Clifton" userId="S::wec@woodfordec.onmicrosoft.com::b7121016-a606-4e59-9b8c-d8cabdc242a8" providerId="AD" clId="Web-{49CDAB6E-6E46-2160-872D-F20DD2A299E0}" dt="2025-04-03T21:27:23.154" v="1203"/>
        <pc:sldMkLst>
          <pc:docMk/>
          <pc:sldMk cId="3721229203" sldId="3166"/>
        </pc:sldMkLst>
      </pc:sldChg>
      <pc:sldChg chg="add del replId">
        <pc:chgData name="Jeremy Clifton" userId="S::wec@woodfordec.onmicrosoft.com::b7121016-a606-4e59-9b8c-d8cabdc242a8" providerId="AD" clId="Web-{49CDAB6E-6E46-2160-872D-F20DD2A299E0}" dt="2025-04-03T21:27:21.279" v="1202"/>
        <pc:sldMkLst>
          <pc:docMk/>
          <pc:sldMk cId="2447222312" sldId="3167"/>
        </pc:sldMkLst>
      </pc:sldChg>
      <pc:sldChg chg="add del replId">
        <pc:chgData name="Jeremy Clifton" userId="S::wec@woodfordec.onmicrosoft.com::b7121016-a606-4e59-9b8c-d8cabdc242a8" providerId="AD" clId="Web-{49CDAB6E-6E46-2160-872D-F20DD2A299E0}" dt="2025-04-03T21:27:19.264" v="1201"/>
        <pc:sldMkLst>
          <pc:docMk/>
          <pc:sldMk cId="2518308959" sldId="3168"/>
        </pc:sldMkLst>
      </pc:sldChg>
      <pc:sldChg chg="modSp add replId">
        <pc:chgData name="Jeremy Clifton" userId="S::wec@woodfordec.onmicrosoft.com::b7121016-a606-4e59-9b8c-d8cabdc242a8" providerId="AD" clId="Web-{49CDAB6E-6E46-2160-872D-F20DD2A299E0}" dt="2025-04-03T21:20:39.826" v="1022" actId="20577"/>
        <pc:sldMkLst>
          <pc:docMk/>
          <pc:sldMk cId="1277555237" sldId="3169"/>
        </pc:sldMkLst>
      </pc:sldChg>
      <pc:sldChg chg="modSp add ord replId">
        <pc:chgData name="Jeremy Clifton" userId="S::wec@woodfordec.onmicrosoft.com::b7121016-a606-4e59-9b8c-d8cabdc242a8" providerId="AD" clId="Web-{49CDAB6E-6E46-2160-872D-F20DD2A299E0}" dt="2025-04-03T21:23:07.972" v="1089" actId="20577"/>
        <pc:sldMkLst>
          <pc:docMk/>
          <pc:sldMk cId="2376651163" sldId="3170"/>
        </pc:sldMkLst>
      </pc:sldChg>
      <pc:sldChg chg="modSp add replId">
        <pc:chgData name="Jeremy Clifton" userId="S::wec@woodfordec.onmicrosoft.com::b7121016-a606-4e59-9b8c-d8cabdc242a8" providerId="AD" clId="Web-{49CDAB6E-6E46-2160-872D-F20DD2A299E0}" dt="2025-04-03T21:24:34.866" v="1154" actId="20577"/>
        <pc:sldMkLst>
          <pc:docMk/>
          <pc:sldMk cId="3068034988" sldId="3171"/>
        </pc:sldMkLst>
      </pc:sldChg>
      <pc:sldChg chg="add ord replId">
        <pc:chgData name="Jeremy Clifton" userId="S::wec@woodfordec.onmicrosoft.com::b7121016-a606-4e59-9b8c-d8cabdc242a8" providerId="AD" clId="Web-{49CDAB6E-6E46-2160-872D-F20DD2A299E0}" dt="2025-04-03T21:24:51.383" v="1159"/>
        <pc:sldMkLst>
          <pc:docMk/>
          <pc:sldMk cId="4189926456" sldId="3172"/>
        </pc:sldMkLst>
      </pc:sldChg>
      <pc:sldChg chg="modSp add ord replId">
        <pc:chgData name="Jeremy Clifton" userId="S::wec@woodfordec.onmicrosoft.com::b7121016-a606-4e59-9b8c-d8cabdc242a8" providerId="AD" clId="Web-{49CDAB6E-6E46-2160-872D-F20DD2A299E0}" dt="2025-04-03T21:26:03.557" v="1189" actId="20577"/>
        <pc:sldMkLst>
          <pc:docMk/>
          <pc:sldMk cId="857577455" sldId="3173"/>
        </pc:sldMkLst>
      </pc:sldChg>
      <pc:sldChg chg="add ord replId">
        <pc:chgData name="Jeremy Clifton" userId="S::wec@woodfordec.onmicrosoft.com::b7121016-a606-4e59-9b8c-d8cabdc242a8" providerId="AD" clId="Web-{49CDAB6E-6E46-2160-872D-F20DD2A299E0}" dt="2025-04-03T21:27:12.013" v="1200"/>
        <pc:sldMkLst>
          <pc:docMk/>
          <pc:sldMk cId="1446796814" sldId="3174"/>
        </pc:sldMkLst>
      </pc:sldChg>
    </pc:docChg>
  </pc:docChgLst>
  <pc:docChgLst>
    <pc:chgData name="Jeremy Clifton" userId="b7121016-a606-4e59-9b8c-d8cabdc242a8" providerId="ADAL" clId="{B3C5F7F5-5307-4040-8BB6-5ED7EE2F63D0}"/>
    <pc:docChg chg="delSld">
      <pc:chgData name="Jeremy Clifton" userId="b7121016-a606-4e59-9b8c-d8cabdc242a8" providerId="ADAL" clId="{B3C5F7F5-5307-4040-8BB6-5ED7EE2F63D0}" dt="2025-04-27T18:17:01.798" v="1" actId="47"/>
      <pc:docMkLst>
        <pc:docMk/>
      </pc:docMkLst>
      <pc:sldChg chg="del">
        <pc:chgData name="Jeremy Clifton" userId="b7121016-a606-4e59-9b8c-d8cabdc242a8" providerId="ADAL" clId="{B3C5F7F5-5307-4040-8BB6-5ED7EE2F63D0}" dt="2025-04-27T18:16:45.566" v="0" actId="47"/>
        <pc:sldMkLst>
          <pc:docMk/>
          <pc:sldMk cId="294064188" sldId="2575"/>
        </pc:sldMkLst>
      </pc:sldChg>
      <pc:sldChg chg="del">
        <pc:chgData name="Jeremy Clifton" userId="b7121016-a606-4e59-9b8c-d8cabdc242a8" providerId="ADAL" clId="{B3C5F7F5-5307-4040-8BB6-5ED7EE2F63D0}" dt="2025-04-27T18:17:01.798" v="1" actId="47"/>
        <pc:sldMkLst>
          <pc:docMk/>
          <pc:sldMk cId="87514853" sldId="3177"/>
        </pc:sldMkLst>
      </pc:sldChg>
      <pc:sldChg chg="del">
        <pc:chgData name="Jeremy Clifton" userId="b7121016-a606-4e59-9b8c-d8cabdc242a8" providerId="ADAL" clId="{B3C5F7F5-5307-4040-8BB6-5ED7EE2F63D0}" dt="2025-04-27T18:16:45.566" v="0" actId="47"/>
        <pc:sldMkLst>
          <pc:docMk/>
          <pc:sldMk cId="3377884115" sldId="3179"/>
        </pc:sldMkLst>
      </pc:sldChg>
      <pc:sldChg chg="del">
        <pc:chgData name="Jeremy Clifton" userId="b7121016-a606-4e59-9b8c-d8cabdc242a8" providerId="ADAL" clId="{B3C5F7F5-5307-4040-8BB6-5ED7EE2F63D0}" dt="2025-04-27T18:16:45.566" v="0" actId="47"/>
        <pc:sldMkLst>
          <pc:docMk/>
          <pc:sldMk cId="655338614" sldId="3195"/>
        </pc:sldMkLst>
      </pc:sldChg>
      <pc:sldChg chg="del">
        <pc:chgData name="Jeremy Clifton" userId="b7121016-a606-4e59-9b8c-d8cabdc242a8" providerId="ADAL" clId="{B3C5F7F5-5307-4040-8BB6-5ED7EE2F63D0}" dt="2025-04-27T18:16:45.566" v="0" actId="47"/>
        <pc:sldMkLst>
          <pc:docMk/>
          <pc:sldMk cId="449263848" sldId="3196"/>
        </pc:sldMkLst>
      </pc:sldChg>
      <pc:sldChg chg="del">
        <pc:chgData name="Jeremy Clifton" userId="b7121016-a606-4e59-9b8c-d8cabdc242a8" providerId="ADAL" clId="{B3C5F7F5-5307-4040-8BB6-5ED7EE2F63D0}" dt="2025-04-27T18:16:45.566" v="0" actId="47"/>
        <pc:sldMkLst>
          <pc:docMk/>
          <pc:sldMk cId="3435852750" sldId="3197"/>
        </pc:sldMkLst>
      </pc:sldChg>
      <pc:sldChg chg="del">
        <pc:chgData name="Jeremy Clifton" userId="b7121016-a606-4e59-9b8c-d8cabdc242a8" providerId="ADAL" clId="{B3C5F7F5-5307-4040-8BB6-5ED7EE2F63D0}" dt="2025-04-27T18:16:45.566" v="0" actId="47"/>
        <pc:sldMkLst>
          <pc:docMk/>
          <pc:sldMk cId="668821120" sldId="3198"/>
        </pc:sldMkLst>
      </pc:sldChg>
      <pc:sldChg chg="del">
        <pc:chgData name="Jeremy Clifton" userId="b7121016-a606-4e59-9b8c-d8cabdc242a8" providerId="ADAL" clId="{B3C5F7F5-5307-4040-8BB6-5ED7EE2F63D0}" dt="2025-04-27T18:16:45.566" v="0" actId="47"/>
        <pc:sldMkLst>
          <pc:docMk/>
          <pc:sldMk cId="3817070845" sldId="3199"/>
        </pc:sldMkLst>
      </pc:sldChg>
      <pc:sldChg chg="del">
        <pc:chgData name="Jeremy Clifton" userId="b7121016-a606-4e59-9b8c-d8cabdc242a8" providerId="ADAL" clId="{B3C5F7F5-5307-4040-8BB6-5ED7EE2F63D0}" dt="2025-04-27T18:16:45.566" v="0" actId="47"/>
        <pc:sldMkLst>
          <pc:docMk/>
          <pc:sldMk cId="3644211837" sldId="3200"/>
        </pc:sldMkLst>
      </pc:sldChg>
      <pc:sldChg chg="del">
        <pc:chgData name="Jeremy Clifton" userId="b7121016-a606-4e59-9b8c-d8cabdc242a8" providerId="ADAL" clId="{B3C5F7F5-5307-4040-8BB6-5ED7EE2F63D0}" dt="2025-04-27T18:16:45.566" v="0" actId="47"/>
        <pc:sldMkLst>
          <pc:docMk/>
          <pc:sldMk cId="661746697" sldId="3201"/>
        </pc:sldMkLst>
      </pc:sldChg>
      <pc:sldChg chg="del">
        <pc:chgData name="Jeremy Clifton" userId="b7121016-a606-4e59-9b8c-d8cabdc242a8" providerId="ADAL" clId="{B3C5F7F5-5307-4040-8BB6-5ED7EE2F63D0}" dt="2025-04-27T18:16:45.566" v="0" actId="47"/>
        <pc:sldMkLst>
          <pc:docMk/>
          <pc:sldMk cId="820262534" sldId="3202"/>
        </pc:sldMkLst>
      </pc:sldChg>
      <pc:sldChg chg="del">
        <pc:chgData name="Jeremy Clifton" userId="b7121016-a606-4e59-9b8c-d8cabdc242a8" providerId="ADAL" clId="{B3C5F7F5-5307-4040-8BB6-5ED7EE2F63D0}" dt="2025-04-27T18:16:45.566" v="0" actId="47"/>
        <pc:sldMkLst>
          <pc:docMk/>
          <pc:sldMk cId="1195271052" sldId="3203"/>
        </pc:sldMkLst>
      </pc:sldChg>
      <pc:sldChg chg="del">
        <pc:chgData name="Jeremy Clifton" userId="b7121016-a606-4e59-9b8c-d8cabdc242a8" providerId="ADAL" clId="{B3C5F7F5-5307-4040-8BB6-5ED7EE2F63D0}" dt="2025-04-27T18:16:45.566" v="0" actId="47"/>
        <pc:sldMkLst>
          <pc:docMk/>
          <pc:sldMk cId="1116323863" sldId="3204"/>
        </pc:sldMkLst>
      </pc:sldChg>
      <pc:sldChg chg="del">
        <pc:chgData name="Jeremy Clifton" userId="b7121016-a606-4e59-9b8c-d8cabdc242a8" providerId="ADAL" clId="{B3C5F7F5-5307-4040-8BB6-5ED7EE2F63D0}" dt="2025-04-27T18:16:45.566" v="0" actId="47"/>
        <pc:sldMkLst>
          <pc:docMk/>
          <pc:sldMk cId="3843380738" sldId="3205"/>
        </pc:sldMkLst>
      </pc:sldChg>
      <pc:sldChg chg="del">
        <pc:chgData name="Jeremy Clifton" userId="b7121016-a606-4e59-9b8c-d8cabdc242a8" providerId="ADAL" clId="{B3C5F7F5-5307-4040-8BB6-5ED7EE2F63D0}" dt="2025-04-27T18:16:45.566" v="0" actId="47"/>
        <pc:sldMkLst>
          <pc:docMk/>
          <pc:sldMk cId="3444266709" sldId="3206"/>
        </pc:sldMkLst>
      </pc:sldChg>
      <pc:sldChg chg="del">
        <pc:chgData name="Jeremy Clifton" userId="b7121016-a606-4e59-9b8c-d8cabdc242a8" providerId="ADAL" clId="{B3C5F7F5-5307-4040-8BB6-5ED7EE2F63D0}" dt="2025-04-27T18:16:45.566" v="0" actId="47"/>
        <pc:sldMkLst>
          <pc:docMk/>
          <pc:sldMk cId="337658595" sldId="3207"/>
        </pc:sldMkLst>
      </pc:sldChg>
      <pc:sldChg chg="del">
        <pc:chgData name="Jeremy Clifton" userId="b7121016-a606-4e59-9b8c-d8cabdc242a8" providerId="ADAL" clId="{B3C5F7F5-5307-4040-8BB6-5ED7EE2F63D0}" dt="2025-04-27T18:16:45.566" v="0" actId="47"/>
        <pc:sldMkLst>
          <pc:docMk/>
          <pc:sldMk cId="1792437012" sldId="3208"/>
        </pc:sldMkLst>
      </pc:sldChg>
    </pc:docChg>
  </pc:docChgLst>
  <pc:docChgLst>
    <pc:chgData name="Jeremy Clifton" userId="S::wec@woodfordec.onmicrosoft.com::b7121016-a606-4e59-9b8c-d8cabdc242a8" providerId="AD" clId="Web-{929EBD4D-5D35-21D7-A7B1-2867A20F8844}"/>
    <pc:docChg chg="addSld">
      <pc:chgData name="Jeremy Clifton" userId="S::wec@woodfordec.onmicrosoft.com::b7121016-a606-4e59-9b8c-d8cabdc242a8" providerId="AD" clId="Web-{929EBD4D-5D35-21D7-A7B1-2867A20F8844}" dt="2024-12-15T08:54:00.835" v="0"/>
      <pc:docMkLst>
        <pc:docMk/>
      </pc:docMkLst>
      <pc:sldChg chg="add replId">
        <pc:chgData name="Jeremy Clifton" userId="S::wec@woodfordec.onmicrosoft.com::b7121016-a606-4e59-9b8c-d8cabdc242a8" providerId="AD" clId="Web-{929EBD4D-5D35-21D7-A7B1-2867A20F8844}" dt="2024-12-15T08:54:00.835" v="0"/>
        <pc:sldMkLst>
          <pc:docMk/>
          <pc:sldMk cId="3213638153" sldId="2845"/>
        </pc:sldMkLst>
      </pc:sldChg>
    </pc:docChg>
  </pc:docChgLst>
  <pc:docChgLst>
    <pc:chgData clId="Web-{7102A3D1-8D03-E31E-B9E9-42AFEBBA79C1}"/>
    <pc:docChg chg="delSld">
      <pc:chgData name="" userId="" providerId="" clId="Web-{7102A3D1-8D03-E31E-B9E9-42AFEBBA79C1}" dt="2024-09-25T08:50:36.192" v="0"/>
      <pc:docMkLst>
        <pc:docMk/>
      </pc:docMkLst>
      <pc:sldChg chg="del">
        <pc:chgData name="" userId="" providerId="" clId="Web-{7102A3D1-8D03-E31E-B9E9-42AFEBBA79C1}" dt="2024-09-25T08:50:36.192" v="0"/>
        <pc:sldMkLst>
          <pc:docMk/>
          <pc:sldMk cId="509959403" sldId="2578"/>
        </pc:sldMkLst>
      </pc:sldChg>
    </pc:docChg>
  </pc:docChgLst>
  <pc:docChgLst>
    <pc:chgData name="Jeremy Clifton" userId="S::wec@woodfordec.onmicrosoft.com::b7121016-a606-4e59-9b8c-d8cabdc242a8" providerId="AD" clId="Web-{C3B7DA66-3A60-6C04-1C10-B97899788A07}"/>
    <pc:docChg chg="addSld delSld modSld sldOrd">
      <pc:chgData name="Jeremy Clifton" userId="S::wec@woodfordec.onmicrosoft.com::b7121016-a606-4e59-9b8c-d8cabdc242a8" providerId="AD" clId="Web-{C3B7DA66-3A60-6C04-1C10-B97899788A07}" dt="2025-03-02T09:20:54.894" v="254"/>
      <pc:docMkLst>
        <pc:docMk/>
      </pc:docMkLst>
      <pc:sldChg chg="del">
        <pc:chgData name="Jeremy Clifton" userId="S::wec@woodfordec.onmicrosoft.com::b7121016-a606-4e59-9b8c-d8cabdc242a8" providerId="AD" clId="Web-{C3B7DA66-3A60-6C04-1C10-B97899788A07}" dt="2025-03-02T09:19:12.859" v="248"/>
        <pc:sldMkLst>
          <pc:docMk/>
          <pc:sldMk cId="410265473" sldId="3032"/>
        </pc:sldMkLst>
      </pc:sldChg>
      <pc:sldChg chg="del">
        <pc:chgData name="Jeremy Clifton" userId="S::wec@woodfordec.onmicrosoft.com::b7121016-a606-4e59-9b8c-d8cabdc242a8" providerId="AD" clId="Web-{C3B7DA66-3A60-6C04-1C10-B97899788A07}" dt="2025-03-02T09:19:13.688" v="250"/>
        <pc:sldMkLst>
          <pc:docMk/>
          <pc:sldMk cId="3458055326" sldId="3033"/>
        </pc:sldMkLst>
      </pc:sldChg>
      <pc:sldChg chg="del">
        <pc:chgData name="Jeremy Clifton" userId="S::wec@woodfordec.onmicrosoft.com::b7121016-a606-4e59-9b8c-d8cabdc242a8" providerId="AD" clId="Web-{C3B7DA66-3A60-6C04-1C10-B97899788A07}" dt="2025-03-02T09:19:13.266" v="249"/>
        <pc:sldMkLst>
          <pc:docMk/>
          <pc:sldMk cId="2143909221" sldId="3034"/>
        </pc:sldMkLst>
      </pc:sldChg>
      <pc:sldChg chg="addSp delSp modSp add replId">
        <pc:chgData name="Jeremy Clifton" userId="S::wec@woodfordec.onmicrosoft.com::b7121016-a606-4e59-9b8c-d8cabdc242a8" providerId="AD" clId="Web-{C3B7DA66-3A60-6C04-1C10-B97899788A07}" dt="2025-03-02T09:11:40.688" v="98" actId="20577"/>
        <pc:sldMkLst>
          <pc:docMk/>
          <pc:sldMk cId="3543370755" sldId="3046"/>
        </pc:sldMkLst>
      </pc:sldChg>
      <pc:sldChg chg="modSp add replId">
        <pc:chgData name="Jeremy Clifton" userId="S::wec@woodfordec.onmicrosoft.com::b7121016-a606-4e59-9b8c-d8cabdc242a8" providerId="AD" clId="Web-{C3B7DA66-3A60-6C04-1C10-B97899788A07}" dt="2025-03-02T09:11:44.891" v="101" actId="20577"/>
        <pc:sldMkLst>
          <pc:docMk/>
          <pc:sldMk cId="3279558022" sldId="3047"/>
        </pc:sldMkLst>
      </pc:sldChg>
      <pc:sldChg chg="addSp delSp modSp add replId">
        <pc:chgData name="Jeremy Clifton" userId="S::wec@woodfordec.onmicrosoft.com::b7121016-a606-4e59-9b8c-d8cabdc242a8" providerId="AD" clId="Web-{C3B7DA66-3A60-6C04-1C10-B97899788A07}" dt="2025-03-02T09:11:47.485" v="102" actId="20577"/>
        <pc:sldMkLst>
          <pc:docMk/>
          <pc:sldMk cId="2095280709" sldId="3048"/>
        </pc:sldMkLst>
      </pc:sldChg>
      <pc:sldChg chg="modSp add replId">
        <pc:chgData name="Jeremy Clifton" userId="S::wec@woodfordec.onmicrosoft.com::b7121016-a606-4e59-9b8c-d8cabdc242a8" providerId="AD" clId="Web-{C3B7DA66-3A60-6C04-1C10-B97899788A07}" dt="2025-03-02T09:14:24.553" v="106" actId="20577"/>
        <pc:sldMkLst>
          <pc:docMk/>
          <pc:sldMk cId="529331557" sldId="3049"/>
        </pc:sldMkLst>
      </pc:sldChg>
      <pc:sldChg chg="modSp add ord replId">
        <pc:chgData name="Jeremy Clifton" userId="S::wec@woodfordec.onmicrosoft.com::b7121016-a606-4e59-9b8c-d8cabdc242a8" providerId="AD" clId="Web-{C3B7DA66-3A60-6C04-1C10-B97899788A07}" dt="2025-03-02T09:15:14.461" v="197" actId="20577"/>
        <pc:sldMkLst>
          <pc:docMk/>
          <pc:sldMk cId="82165933" sldId="3050"/>
        </pc:sldMkLst>
      </pc:sldChg>
      <pc:sldChg chg="add del replId">
        <pc:chgData name="Jeremy Clifton" userId="S::wec@woodfordec.onmicrosoft.com::b7121016-a606-4e59-9b8c-d8cabdc242a8" providerId="AD" clId="Web-{C3B7DA66-3A60-6C04-1C10-B97899788A07}" dt="2025-03-02T09:14:30.194" v="108"/>
        <pc:sldMkLst>
          <pc:docMk/>
          <pc:sldMk cId="1011483364" sldId="3050"/>
        </pc:sldMkLst>
      </pc:sldChg>
      <pc:sldChg chg="addSp delSp modSp add ord replId">
        <pc:chgData name="Jeremy Clifton" userId="S::wec@woodfordec.onmicrosoft.com::b7121016-a606-4e59-9b8c-d8cabdc242a8" providerId="AD" clId="Web-{C3B7DA66-3A60-6C04-1C10-B97899788A07}" dt="2025-03-02T09:18:16.670" v="247" actId="1076"/>
        <pc:sldMkLst>
          <pc:docMk/>
          <pc:sldMk cId="3588389070" sldId="3051"/>
        </pc:sldMkLst>
      </pc:sldChg>
      <pc:sldChg chg="modSp add replId">
        <pc:chgData name="Jeremy Clifton" userId="S::wec@woodfordec.onmicrosoft.com::b7121016-a606-4e59-9b8c-d8cabdc242a8" providerId="AD" clId="Web-{C3B7DA66-3A60-6C04-1C10-B97899788A07}" dt="2025-03-02T09:18:11.092" v="246" actId="1076"/>
        <pc:sldMkLst>
          <pc:docMk/>
          <pc:sldMk cId="1424517958" sldId="3052"/>
        </pc:sldMkLst>
      </pc:sldChg>
      <pc:sldChg chg="addSp delSp modSp add replId">
        <pc:chgData name="Jeremy Clifton" userId="S::wec@woodfordec.onmicrosoft.com::b7121016-a606-4e59-9b8c-d8cabdc242a8" providerId="AD" clId="Web-{C3B7DA66-3A60-6C04-1C10-B97899788A07}" dt="2025-03-02T09:20:54.894" v="254"/>
        <pc:sldMkLst>
          <pc:docMk/>
          <pc:sldMk cId="3436478676" sldId="3053"/>
        </pc:sldMkLst>
      </pc:sldChg>
    </pc:docChg>
  </pc:docChgLst>
  <pc:docChgLst>
    <pc:chgData name="Jeremy Clifton" userId="S::wec@woodfordec.onmicrosoft.com::b7121016-a606-4e59-9b8c-d8cabdc242a8" providerId="AD" clId="Web-{BB00DC9F-3ECF-39B6-C8D7-FAFFB2654A6A}"/>
    <pc:docChg chg="addSld modSld sldOrd">
      <pc:chgData name="Jeremy Clifton" userId="S::wec@woodfordec.onmicrosoft.com::b7121016-a606-4e59-9b8c-d8cabdc242a8" providerId="AD" clId="Web-{BB00DC9F-3ECF-39B6-C8D7-FAFFB2654A6A}" dt="2024-09-21T19:03:19.742" v="11"/>
      <pc:docMkLst>
        <pc:docMk/>
      </pc:docMkLst>
      <pc:sldChg chg="addSp modSp add replId addAnim">
        <pc:chgData name="Jeremy Clifton" userId="S::wec@woodfordec.onmicrosoft.com::b7121016-a606-4e59-9b8c-d8cabdc242a8" providerId="AD" clId="Web-{BB00DC9F-3ECF-39B6-C8D7-FAFFB2654A6A}" dt="2024-09-21T19:00:06.730" v="3" actId="14100"/>
        <pc:sldMkLst>
          <pc:docMk/>
          <pc:sldMk cId="922147769" sldId="2569"/>
        </pc:sldMkLst>
      </pc:sldChg>
      <pc:sldChg chg="add ord replId">
        <pc:chgData name="Jeremy Clifton" userId="S::wec@woodfordec.onmicrosoft.com::b7121016-a606-4e59-9b8c-d8cabdc242a8" providerId="AD" clId="Web-{BB00DC9F-3ECF-39B6-C8D7-FAFFB2654A6A}" dt="2024-09-21T19:00:10.871" v="5"/>
        <pc:sldMkLst>
          <pc:docMk/>
          <pc:sldMk cId="4114584319" sldId="2570"/>
        </pc:sldMkLst>
      </pc:sldChg>
      <pc:sldChg chg="addSp modSp add replId addAnim">
        <pc:chgData name="Jeremy Clifton" userId="S::wec@woodfordec.onmicrosoft.com::b7121016-a606-4e59-9b8c-d8cabdc242a8" providerId="AD" clId="Web-{BB00DC9F-3ECF-39B6-C8D7-FAFFB2654A6A}" dt="2024-09-21T19:03:11.163" v="9" actId="14100"/>
        <pc:sldMkLst>
          <pc:docMk/>
          <pc:sldMk cId="3076968510" sldId="2571"/>
        </pc:sldMkLst>
      </pc:sldChg>
      <pc:sldChg chg="add replId">
        <pc:chgData name="Jeremy Clifton" userId="S::wec@woodfordec.onmicrosoft.com::b7121016-a606-4e59-9b8c-d8cabdc242a8" providerId="AD" clId="Web-{BB00DC9F-3ECF-39B6-C8D7-FAFFB2654A6A}" dt="2024-09-21T19:03:19.710" v="10"/>
        <pc:sldMkLst>
          <pc:docMk/>
          <pc:sldMk cId="3824080665" sldId="2572"/>
        </pc:sldMkLst>
      </pc:sldChg>
      <pc:sldChg chg="add replId">
        <pc:chgData name="Jeremy Clifton" userId="S::wec@woodfordec.onmicrosoft.com::b7121016-a606-4e59-9b8c-d8cabdc242a8" providerId="AD" clId="Web-{BB00DC9F-3ECF-39B6-C8D7-FAFFB2654A6A}" dt="2024-09-21T19:03:19.742" v="11"/>
        <pc:sldMkLst>
          <pc:docMk/>
          <pc:sldMk cId="1983850309" sldId="2573"/>
        </pc:sldMkLst>
      </pc:sldChg>
    </pc:docChg>
  </pc:docChgLst>
  <pc:docChgLst>
    <pc:chgData clId="Web-{000BDFA6-02D5-64C7-CF1E-528E1D62EBAE}"/>
    <pc:docChg chg="modSld">
      <pc:chgData name="" userId="" providerId="" clId="Web-{000BDFA6-02D5-64C7-CF1E-528E1D62EBAE}" dt="2025-03-13T20:17:41.341" v="0" actId="14100"/>
      <pc:docMkLst>
        <pc:docMk/>
      </pc:docMkLst>
    </pc:docChg>
  </pc:docChgLst>
  <pc:docChgLst>
    <pc:chgData name="Jeremy Clifton" userId="b7121016-a606-4e59-9b8c-d8cabdc242a8" providerId="ADAL" clId="{A4350006-88B2-47C0-9248-B8C94516ACB6}"/>
    <pc:docChg chg="undo custSel addSld delSld modSld sldOrd">
      <pc:chgData name="Jeremy Clifton" userId="b7121016-a606-4e59-9b8c-d8cabdc242a8" providerId="ADAL" clId="{A4350006-88B2-47C0-9248-B8C94516ACB6}" dt="2023-07-23T09:16:38.177" v="26"/>
      <pc:docMkLst>
        <pc:docMk/>
      </pc:docMkLst>
      <pc:sldChg chg="addSp delSp modSp mod delAnim modAnim">
        <pc:chgData name="Jeremy Clifton" userId="b7121016-a606-4e59-9b8c-d8cabdc242a8" providerId="ADAL" clId="{A4350006-88B2-47C0-9248-B8C94516ACB6}" dt="2023-07-23T09:16:13.870" v="21" actId="1076"/>
        <pc:sldMkLst>
          <pc:docMk/>
          <pc:sldMk cId="2800405238" sldId="2544"/>
        </pc:sldMkLst>
      </pc:sldChg>
      <pc:sldChg chg="addSp delSp modSp mod delAnim modAnim">
        <pc:chgData name="Jeremy Clifton" userId="b7121016-a606-4e59-9b8c-d8cabdc242a8" providerId="ADAL" clId="{A4350006-88B2-47C0-9248-B8C94516ACB6}" dt="2023-07-23T09:15:49.479" v="15" actId="14100"/>
        <pc:sldMkLst>
          <pc:docMk/>
          <pc:sldMk cId="3266571747" sldId="2545"/>
        </pc:sldMkLst>
      </pc:sldChg>
      <pc:sldChg chg="del">
        <pc:chgData name="Jeremy Clifton" userId="b7121016-a606-4e59-9b8c-d8cabdc242a8" providerId="ADAL" clId="{A4350006-88B2-47C0-9248-B8C94516ACB6}" dt="2023-07-23T09:16:25.637" v="22" actId="2696"/>
        <pc:sldMkLst>
          <pc:docMk/>
          <pc:sldMk cId="3163911461" sldId="2549"/>
        </pc:sldMkLst>
      </pc:sldChg>
      <pc:sldChg chg="addSp delSp modSp mod delAnim modAnim">
        <pc:chgData name="Jeremy Clifton" userId="b7121016-a606-4e59-9b8c-d8cabdc242a8" providerId="ADAL" clId="{A4350006-88B2-47C0-9248-B8C94516ACB6}" dt="2023-07-23T09:15:15.144" v="10" actId="1076"/>
        <pc:sldMkLst>
          <pc:docMk/>
          <pc:sldMk cId="1658281437" sldId="2550"/>
        </pc:sldMkLst>
      </pc:sldChg>
      <pc:sldChg chg="ord">
        <pc:chgData name="Jeremy Clifton" userId="b7121016-a606-4e59-9b8c-d8cabdc242a8" providerId="ADAL" clId="{A4350006-88B2-47C0-9248-B8C94516ACB6}" dt="2023-07-23T09:16:38.177" v="26"/>
        <pc:sldMkLst>
          <pc:docMk/>
          <pc:sldMk cId="2678110360" sldId="2555"/>
        </pc:sldMkLst>
      </pc:sldChg>
      <pc:sldChg chg="addSp delSp modSp mod addAnim delAnim modAnim">
        <pc:chgData name="Jeremy Clifton" userId="b7121016-a606-4e59-9b8c-d8cabdc242a8" providerId="ADAL" clId="{A4350006-88B2-47C0-9248-B8C94516ACB6}" dt="2023-07-23T09:14:33.860" v="5" actId="14100"/>
        <pc:sldMkLst>
          <pc:docMk/>
          <pc:sldMk cId="100077582" sldId="2556"/>
        </pc:sldMkLst>
      </pc:sldChg>
      <pc:sldChg chg="add">
        <pc:chgData name="Jeremy Clifton" userId="b7121016-a606-4e59-9b8c-d8cabdc242a8" providerId="ADAL" clId="{A4350006-88B2-47C0-9248-B8C94516ACB6}" dt="2023-07-23T09:16:35.721" v="24" actId="2890"/>
        <pc:sldMkLst>
          <pc:docMk/>
          <pc:sldMk cId="1705287027" sldId="2557"/>
        </pc:sldMkLst>
      </pc:sldChg>
      <pc:sldChg chg="del">
        <pc:chgData name="Jeremy Clifton" userId="b7121016-a606-4e59-9b8c-d8cabdc242a8" providerId="ADAL" clId="{A4350006-88B2-47C0-9248-B8C94516ACB6}" dt="2023-07-23T09:16:27.967" v="23" actId="2696"/>
        <pc:sldMkLst>
          <pc:docMk/>
          <pc:sldMk cId="1988468713" sldId="2557"/>
        </pc:sldMkLst>
      </pc:sldChg>
    </pc:docChg>
  </pc:docChgLst>
  <pc:docChgLst>
    <pc:chgData clId="Web-{07C23192-4112-9A8F-7121-EACB2328FEB6}"/>
    <pc:docChg chg="delSld">
      <pc:chgData name="" userId="" providerId="" clId="Web-{07C23192-4112-9A8F-7121-EACB2328FEB6}" dt="2025-02-09T09:44:19.979" v="0"/>
      <pc:docMkLst>
        <pc:docMk/>
      </pc:docMkLst>
    </pc:docChg>
  </pc:docChgLst>
  <pc:docChgLst>
    <pc:chgData name="Jeremy Clifton" userId="S::wec@woodfordec.onmicrosoft.com::b7121016-a606-4e59-9b8c-d8cabdc242a8" providerId="AD" clId="Web-{E8059B8A-0E9E-11A3-0AFA-A6E3D7AEF34C}"/>
    <pc:docChg chg="addSld modSld sldOrd">
      <pc:chgData name="Jeremy Clifton" userId="S::wec@woodfordec.onmicrosoft.com::b7121016-a606-4e59-9b8c-d8cabdc242a8" providerId="AD" clId="Web-{E8059B8A-0E9E-11A3-0AFA-A6E3D7AEF34C}" dt="2025-04-17T14:55:03.157" v="328"/>
      <pc:docMkLst>
        <pc:docMk/>
      </pc:docMkLst>
      <pc:sldChg chg="delSp modSp">
        <pc:chgData name="Jeremy Clifton" userId="S::wec@woodfordec.onmicrosoft.com::b7121016-a606-4e59-9b8c-d8cabdc242a8" providerId="AD" clId="Web-{E8059B8A-0E9E-11A3-0AFA-A6E3D7AEF34C}" dt="2025-04-17T14:36:23.501" v="39" actId="20577"/>
        <pc:sldMkLst>
          <pc:docMk/>
          <pc:sldMk cId="414856404" sldId="2979"/>
        </pc:sldMkLst>
      </pc:sldChg>
      <pc:sldChg chg="ord">
        <pc:chgData name="Jeremy Clifton" userId="S::wec@woodfordec.onmicrosoft.com::b7121016-a606-4e59-9b8c-d8cabdc242a8" providerId="AD" clId="Web-{E8059B8A-0E9E-11A3-0AFA-A6E3D7AEF34C}" dt="2025-04-17T14:36:50.409" v="41"/>
        <pc:sldMkLst>
          <pc:docMk/>
          <pc:sldMk cId="1447828996" sldId="3098"/>
        </pc:sldMkLst>
      </pc:sldChg>
      <pc:sldChg chg="modSp add replId">
        <pc:chgData name="Jeremy Clifton" userId="S::wec@woodfordec.onmicrosoft.com::b7121016-a606-4e59-9b8c-d8cabdc242a8" providerId="AD" clId="Web-{E8059B8A-0E9E-11A3-0AFA-A6E3D7AEF34C}" dt="2025-04-17T14:38:37.696" v="112" actId="20577"/>
        <pc:sldMkLst>
          <pc:docMk/>
          <pc:sldMk cId="3377884115" sldId="3179"/>
        </pc:sldMkLst>
      </pc:sldChg>
      <pc:sldChg chg="add ord replId">
        <pc:chgData name="Jeremy Clifton" userId="S::wec@woodfordec.onmicrosoft.com::b7121016-a606-4e59-9b8c-d8cabdc242a8" providerId="AD" clId="Web-{E8059B8A-0E9E-11A3-0AFA-A6E3D7AEF34C}" dt="2025-04-17T14:36:56.706" v="43"/>
        <pc:sldMkLst>
          <pc:docMk/>
          <pc:sldMk cId="850896762" sldId="3180"/>
        </pc:sldMkLst>
      </pc:sldChg>
      <pc:sldChg chg="modSp add replId">
        <pc:chgData name="Jeremy Clifton" userId="S::wec@woodfordec.onmicrosoft.com::b7121016-a606-4e59-9b8c-d8cabdc242a8" providerId="AD" clId="Web-{E8059B8A-0E9E-11A3-0AFA-A6E3D7AEF34C}" dt="2025-04-17T14:38:45.837" v="119" actId="20577"/>
        <pc:sldMkLst>
          <pc:docMk/>
          <pc:sldMk cId="3801803790" sldId="3181"/>
        </pc:sldMkLst>
      </pc:sldChg>
      <pc:sldChg chg="modSp add ord replId">
        <pc:chgData name="Jeremy Clifton" userId="S::wec@woodfordec.onmicrosoft.com::b7121016-a606-4e59-9b8c-d8cabdc242a8" providerId="AD" clId="Web-{E8059B8A-0E9E-11A3-0AFA-A6E3D7AEF34C}" dt="2025-04-17T14:39:25.324" v="131" actId="20577"/>
        <pc:sldMkLst>
          <pc:docMk/>
          <pc:sldMk cId="3910813925" sldId="3182"/>
        </pc:sldMkLst>
      </pc:sldChg>
      <pc:sldChg chg="add ord replId">
        <pc:chgData name="Jeremy Clifton" userId="S::wec@woodfordec.onmicrosoft.com::b7121016-a606-4e59-9b8c-d8cabdc242a8" providerId="AD" clId="Web-{E8059B8A-0E9E-11A3-0AFA-A6E3D7AEF34C}" dt="2025-04-17T14:41:04.235" v="179"/>
        <pc:sldMkLst>
          <pc:docMk/>
          <pc:sldMk cId="3905335484" sldId="3183"/>
        </pc:sldMkLst>
      </pc:sldChg>
      <pc:sldChg chg="modSp add replId">
        <pc:chgData name="Jeremy Clifton" userId="S::wec@woodfordec.onmicrosoft.com::b7121016-a606-4e59-9b8c-d8cabdc242a8" providerId="AD" clId="Web-{E8059B8A-0E9E-11A3-0AFA-A6E3D7AEF34C}" dt="2025-04-17T14:40:01.966" v="147" actId="20577"/>
        <pc:sldMkLst>
          <pc:docMk/>
          <pc:sldMk cId="1397466364" sldId="3184"/>
        </pc:sldMkLst>
      </pc:sldChg>
      <pc:sldChg chg="modSp add replId">
        <pc:chgData name="Jeremy Clifton" userId="S::wec@woodfordec.onmicrosoft.com::b7121016-a606-4e59-9b8c-d8cabdc242a8" providerId="AD" clId="Web-{E8059B8A-0E9E-11A3-0AFA-A6E3D7AEF34C}" dt="2025-04-17T14:40:43.140" v="177" actId="20577"/>
        <pc:sldMkLst>
          <pc:docMk/>
          <pc:sldMk cId="3794319155" sldId="3185"/>
        </pc:sldMkLst>
      </pc:sldChg>
      <pc:sldChg chg="modSp add replId">
        <pc:chgData name="Jeremy Clifton" userId="S::wec@woodfordec.onmicrosoft.com::b7121016-a606-4e59-9b8c-d8cabdc242a8" providerId="AD" clId="Web-{E8059B8A-0E9E-11A3-0AFA-A6E3D7AEF34C}" dt="2025-04-17T14:41:42.487" v="197" actId="20577"/>
        <pc:sldMkLst>
          <pc:docMk/>
          <pc:sldMk cId="3209836876" sldId="3186"/>
        </pc:sldMkLst>
      </pc:sldChg>
      <pc:sldChg chg="modSp add replId">
        <pc:chgData name="Jeremy Clifton" userId="S::wec@woodfordec.onmicrosoft.com::b7121016-a606-4e59-9b8c-d8cabdc242a8" providerId="AD" clId="Web-{E8059B8A-0E9E-11A3-0AFA-A6E3D7AEF34C}" dt="2025-04-17T14:41:38.425" v="194" actId="20577"/>
        <pc:sldMkLst>
          <pc:docMk/>
          <pc:sldMk cId="2607093861" sldId="3187"/>
        </pc:sldMkLst>
      </pc:sldChg>
      <pc:sldChg chg="add ord replId">
        <pc:chgData name="Jeremy Clifton" userId="S::wec@woodfordec.onmicrosoft.com::b7121016-a606-4e59-9b8c-d8cabdc242a8" providerId="AD" clId="Web-{E8059B8A-0E9E-11A3-0AFA-A6E3D7AEF34C}" dt="2025-04-17T14:42:10.395" v="202"/>
        <pc:sldMkLst>
          <pc:docMk/>
          <pc:sldMk cId="882223383" sldId="3188"/>
        </pc:sldMkLst>
      </pc:sldChg>
      <pc:sldChg chg="modSp add replId">
        <pc:chgData name="Jeremy Clifton" userId="S::wec@woodfordec.onmicrosoft.com::b7121016-a606-4e59-9b8c-d8cabdc242a8" providerId="AD" clId="Web-{E8059B8A-0E9E-11A3-0AFA-A6E3D7AEF34C}" dt="2025-04-17T14:42:24.771" v="205" actId="20577"/>
        <pc:sldMkLst>
          <pc:docMk/>
          <pc:sldMk cId="2803699221" sldId="3189"/>
        </pc:sldMkLst>
      </pc:sldChg>
      <pc:sldChg chg="add replId">
        <pc:chgData name="Jeremy Clifton" userId="S::wec@woodfordec.onmicrosoft.com::b7121016-a606-4e59-9b8c-d8cabdc242a8" providerId="AD" clId="Web-{E8059B8A-0E9E-11A3-0AFA-A6E3D7AEF34C}" dt="2025-04-17T14:42:08.114" v="201"/>
        <pc:sldMkLst>
          <pc:docMk/>
          <pc:sldMk cId="4129016949" sldId="3190"/>
        </pc:sldMkLst>
      </pc:sldChg>
      <pc:sldChg chg="add replId">
        <pc:chgData name="Jeremy Clifton" userId="S::wec@woodfordec.onmicrosoft.com::b7121016-a606-4e59-9b8c-d8cabdc242a8" providerId="AD" clId="Web-{E8059B8A-0E9E-11A3-0AFA-A6E3D7AEF34C}" dt="2025-04-17T14:42:26.631" v="206"/>
        <pc:sldMkLst>
          <pc:docMk/>
          <pc:sldMk cId="3407237975" sldId="3191"/>
        </pc:sldMkLst>
      </pc:sldChg>
      <pc:sldChg chg="addSp modSp add replId">
        <pc:chgData name="Jeremy Clifton" userId="S::wec@woodfordec.onmicrosoft.com::b7121016-a606-4e59-9b8c-d8cabdc242a8" providerId="AD" clId="Web-{E8059B8A-0E9E-11A3-0AFA-A6E3D7AEF34C}" dt="2025-04-17T14:55:03.157" v="328"/>
        <pc:sldMkLst>
          <pc:docMk/>
          <pc:sldMk cId="4028625448" sldId="3192"/>
        </pc:sldMkLst>
      </pc:sldChg>
      <pc:sldChg chg="addSp modSp add replId">
        <pc:chgData name="Jeremy Clifton" userId="S::wec@woodfordec.onmicrosoft.com::b7121016-a606-4e59-9b8c-d8cabdc242a8" providerId="AD" clId="Web-{E8059B8A-0E9E-11A3-0AFA-A6E3D7AEF34C}" dt="2025-04-17T14:53:24.073" v="327" actId="1076"/>
        <pc:sldMkLst>
          <pc:docMk/>
          <pc:sldMk cId="2592004515" sldId="3193"/>
        </pc:sldMkLst>
      </pc:sldChg>
      <pc:sldChg chg="add replId">
        <pc:chgData name="Jeremy Clifton" userId="S::wec@woodfordec.onmicrosoft.com::b7121016-a606-4e59-9b8c-d8cabdc242a8" providerId="AD" clId="Web-{E8059B8A-0E9E-11A3-0AFA-A6E3D7AEF34C}" dt="2025-04-17T14:42:32.053" v="209"/>
        <pc:sldMkLst>
          <pc:docMk/>
          <pc:sldMk cId="29807046" sldId="3194"/>
        </pc:sldMkLst>
      </pc:sldChg>
      <pc:sldChg chg="addSp modSp add ord replId">
        <pc:chgData name="Jeremy Clifton" userId="S::wec@woodfordec.onmicrosoft.com::b7121016-a606-4e59-9b8c-d8cabdc242a8" providerId="AD" clId="Web-{E8059B8A-0E9E-11A3-0AFA-A6E3D7AEF34C}" dt="2025-04-17T14:52:19.539" v="320" actId="1076"/>
        <pc:sldMkLst>
          <pc:docMk/>
          <pc:sldMk cId="3455299250" sldId="3195"/>
        </pc:sldMkLst>
      </pc:sldChg>
      <pc:sldChg chg="addSp modSp add ord replId">
        <pc:chgData name="Jeremy Clifton" userId="S::wec@woodfordec.onmicrosoft.com::b7121016-a606-4e59-9b8c-d8cabdc242a8" providerId="AD" clId="Web-{E8059B8A-0E9E-11A3-0AFA-A6E3D7AEF34C}" dt="2025-04-17T14:49:10.184" v="267"/>
        <pc:sldMkLst>
          <pc:docMk/>
          <pc:sldMk cId="368711651" sldId="3196"/>
        </pc:sldMkLst>
      </pc:sldChg>
      <pc:sldChg chg="addSp modSp add replId">
        <pc:chgData name="Jeremy Clifton" userId="S::wec@woodfordec.onmicrosoft.com::b7121016-a606-4e59-9b8c-d8cabdc242a8" providerId="AD" clId="Web-{E8059B8A-0E9E-11A3-0AFA-A6E3D7AEF34C}" dt="2025-04-17T14:49:37.561" v="279" actId="1076"/>
        <pc:sldMkLst>
          <pc:docMk/>
          <pc:sldMk cId="2882260307" sldId="3197"/>
        </pc:sldMkLst>
      </pc:sldChg>
      <pc:sldChg chg="addSp modSp add ord replId">
        <pc:chgData name="Jeremy Clifton" userId="S::wec@woodfordec.onmicrosoft.com::b7121016-a606-4e59-9b8c-d8cabdc242a8" providerId="AD" clId="Web-{E8059B8A-0E9E-11A3-0AFA-A6E3D7AEF34C}" dt="2025-04-17T14:49:51.530" v="292" actId="1076"/>
        <pc:sldMkLst>
          <pc:docMk/>
          <pc:sldMk cId="293909114" sldId="3198"/>
        </pc:sldMkLst>
      </pc:sldChg>
      <pc:sldChg chg="addSp modSp add replId">
        <pc:chgData name="Jeremy Clifton" userId="S::wec@woodfordec.onmicrosoft.com::b7121016-a606-4e59-9b8c-d8cabdc242a8" providerId="AD" clId="Web-{E8059B8A-0E9E-11A3-0AFA-A6E3D7AEF34C}" dt="2025-04-17T14:45:41.423" v="219" actId="1076"/>
        <pc:sldMkLst>
          <pc:docMk/>
          <pc:sldMk cId="3037403963" sldId="3199"/>
        </pc:sldMkLst>
      </pc:sldChg>
      <pc:sldChg chg="add ord replId">
        <pc:chgData name="Jeremy Clifton" userId="S::wec@woodfordec.onmicrosoft.com::b7121016-a606-4e59-9b8c-d8cabdc242a8" providerId="AD" clId="Web-{E8059B8A-0E9E-11A3-0AFA-A6E3D7AEF34C}" dt="2025-04-17T14:50:03.562" v="294"/>
        <pc:sldMkLst>
          <pc:docMk/>
          <pc:sldMk cId="2071572941" sldId="3200"/>
        </pc:sldMkLst>
      </pc:sldChg>
    </pc:docChg>
  </pc:docChgLst>
  <pc:docChgLst>
    <pc:chgData name="Jeremy Clifton" userId="S::wec@woodfordec.onmicrosoft.com::b7121016-a606-4e59-9b8c-d8cabdc242a8" providerId="AD" clId="Web-{02AEAD3E-25A3-CE66-E345-DB3F5F9B63CD}"/>
    <pc:docChg chg="addSld modSld sldOrd">
      <pc:chgData name="Jeremy Clifton" userId="S::wec@woodfordec.onmicrosoft.com::b7121016-a606-4e59-9b8c-d8cabdc242a8" providerId="AD" clId="Web-{02AEAD3E-25A3-CE66-E345-DB3F5F9B63CD}" dt="2024-12-05T12:35:03.550" v="72" actId="14100"/>
      <pc:docMkLst>
        <pc:docMk/>
      </pc:docMkLst>
      <pc:sldChg chg="addSp modSp ord">
        <pc:chgData name="Jeremy Clifton" userId="S::wec@woodfordec.onmicrosoft.com::b7121016-a606-4e59-9b8c-d8cabdc242a8" providerId="AD" clId="Web-{02AEAD3E-25A3-CE66-E345-DB3F5F9B63CD}" dt="2024-12-05T12:14:29.136" v="48"/>
        <pc:sldMkLst>
          <pc:docMk/>
          <pc:sldMk cId="2734408467" sldId="2766"/>
        </pc:sldMkLst>
      </pc:sldChg>
      <pc:sldChg chg="addSp modSp">
        <pc:chgData name="Jeremy Clifton" userId="S::wec@woodfordec.onmicrosoft.com::b7121016-a606-4e59-9b8c-d8cabdc242a8" providerId="AD" clId="Web-{02AEAD3E-25A3-CE66-E345-DB3F5F9B63CD}" dt="2024-12-05T11:57:20.392" v="12" actId="1076"/>
        <pc:sldMkLst>
          <pc:docMk/>
          <pc:sldMk cId="3874304106" sldId="2767"/>
        </pc:sldMkLst>
      </pc:sldChg>
      <pc:sldChg chg="addSp modSp ord">
        <pc:chgData name="Jeremy Clifton" userId="S::wec@woodfordec.onmicrosoft.com::b7121016-a606-4e59-9b8c-d8cabdc242a8" providerId="AD" clId="Web-{02AEAD3E-25A3-CE66-E345-DB3F5F9B63CD}" dt="2024-12-05T12:00:36.953" v="21" actId="1076"/>
        <pc:sldMkLst>
          <pc:docMk/>
          <pc:sldMk cId="456487420" sldId="2805"/>
        </pc:sldMkLst>
      </pc:sldChg>
      <pc:sldChg chg="addSp modSp">
        <pc:chgData name="Jeremy Clifton" userId="S::wec@woodfordec.onmicrosoft.com::b7121016-a606-4e59-9b8c-d8cabdc242a8" providerId="AD" clId="Web-{02AEAD3E-25A3-CE66-E345-DB3F5F9B63CD}" dt="2024-12-05T12:35:03.472" v="71" actId="1076"/>
        <pc:sldMkLst>
          <pc:docMk/>
          <pc:sldMk cId="2292460053" sldId="2808"/>
        </pc:sldMkLst>
      </pc:sldChg>
      <pc:sldChg chg="addSp modSp add replId">
        <pc:chgData name="Jeremy Clifton" userId="S::wec@woodfordec.onmicrosoft.com::b7121016-a606-4e59-9b8c-d8cabdc242a8" providerId="AD" clId="Web-{02AEAD3E-25A3-CE66-E345-DB3F5F9B63CD}" dt="2024-12-05T12:35:03.550" v="72" actId="14100"/>
        <pc:sldMkLst>
          <pc:docMk/>
          <pc:sldMk cId="3142635692" sldId="2817"/>
        </pc:sldMkLst>
      </pc:sldChg>
      <pc:sldChg chg="add replId">
        <pc:chgData name="Jeremy Clifton" userId="S::wec@woodfordec.onmicrosoft.com::b7121016-a606-4e59-9b8c-d8cabdc242a8" providerId="AD" clId="Web-{02AEAD3E-25A3-CE66-E345-DB3F5F9B63CD}" dt="2024-12-05T11:59:17.056" v="15"/>
        <pc:sldMkLst>
          <pc:docMk/>
          <pc:sldMk cId="1528992783" sldId="2818"/>
        </pc:sldMkLst>
      </pc:sldChg>
      <pc:sldChg chg="addSp modSp add replId">
        <pc:chgData name="Jeremy Clifton" userId="S::wec@woodfordec.onmicrosoft.com::b7121016-a606-4e59-9b8c-d8cabdc242a8" providerId="AD" clId="Web-{02AEAD3E-25A3-CE66-E345-DB3F5F9B63CD}" dt="2024-12-05T12:01:19.253" v="27" actId="1076"/>
        <pc:sldMkLst>
          <pc:docMk/>
          <pc:sldMk cId="780115920" sldId="2819"/>
        </pc:sldMkLst>
      </pc:sldChg>
      <pc:sldChg chg="add replId">
        <pc:chgData name="Jeremy Clifton" userId="S::wec@woodfordec.onmicrosoft.com::b7121016-a606-4e59-9b8c-d8cabdc242a8" providerId="AD" clId="Web-{02AEAD3E-25A3-CE66-E345-DB3F5F9B63CD}" dt="2024-12-05T12:01:19.940" v="28"/>
        <pc:sldMkLst>
          <pc:docMk/>
          <pc:sldMk cId="2499559819" sldId="2820"/>
        </pc:sldMkLst>
      </pc:sldChg>
      <pc:sldChg chg="add replId">
        <pc:chgData name="Jeremy Clifton" userId="S::wec@woodfordec.onmicrosoft.com::b7121016-a606-4e59-9b8c-d8cabdc242a8" providerId="AD" clId="Web-{02AEAD3E-25A3-CE66-E345-DB3F5F9B63CD}" dt="2024-12-05T12:14:27.839" v="47"/>
        <pc:sldMkLst>
          <pc:docMk/>
          <pc:sldMk cId="628779752" sldId="2821"/>
        </pc:sldMkLst>
      </pc:sldChg>
      <pc:sldChg chg="addSp delSp modSp add replId">
        <pc:chgData name="Jeremy Clifton" userId="S::wec@woodfordec.onmicrosoft.com::b7121016-a606-4e59-9b8c-d8cabdc242a8" providerId="AD" clId="Web-{02AEAD3E-25A3-CE66-E345-DB3F5F9B63CD}" dt="2024-12-05T12:23:42.034" v="62" actId="1076"/>
        <pc:sldMkLst>
          <pc:docMk/>
          <pc:sldMk cId="2629287060" sldId="2822"/>
        </pc:sldMkLst>
      </pc:sldChg>
    </pc:docChg>
  </pc:docChgLst>
  <pc:docChgLst>
    <pc:chgData name="Jeremy Clifton" userId="b7121016-a606-4e59-9b8c-d8cabdc242a8" providerId="ADAL" clId="{DA5A1F3E-83D1-438A-AFEA-4B076BCD50CF}"/>
    <pc:docChg chg="undo custSel addSld delSld modSld">
      <pc:chgData name="Jeremy Clifton" userId="b7121016-a606-4e59-9b8c-d8cabdc242a8" providerId="ADAL" clId="{DA5A1F3E-83D1-438A-AFEA-4B076BCD50CF}" dt="2025-03-16T10:22:36.546" v="75" actId="1076"/>
      <pc:docMkLst>
        <pc:docMk/>
      </pc:docMkLst>
      <pc:sldChg chg="delSp modSp del mod">
        <pc:chgData name="Jeremy Clifton" userId="b7121016-a606-4e59-9b8c-d8cabdc242a8" providerId="ADAL" clId="{DA5A1F3E-83D1-438A-AFEA-4B076BCD50CF}" dt="2025-02-02T10:22:40.433" v="2" actId="47"/>
        <pc:sldMkLst>
          <pc:docMk/>
          <pc:sldMk cId="2305203660" sldId="2904"/>
        </pc:sldMkLst>
      </pc:sldChg>
      <pc:sldChg chg="new">
        <pc:chgData name="Jeremy Clifton" userId="b7121016-a606-4e59-9b8c-d8cabdc242a8" providerId="ADAL" clId="{DA5A1F3E-83D1-438A-AFEA-4B076BCD50CF}" dt="2025-03-02T10:49:58.241" v="3" actId="680"/>
        <pc:sldMkLst>
          <pc:docMk/>
          <pc:sldMk cId="2459221723" sldId="3064"/>
        </pc:sldMkLst>
      </pc:sldChg>
      <pc:sldChg chg="modSp mod">
        <pc:chgData name="Jeremy Clifton" userId="b7121016-a606-4e59-9b8c-d8cabdc242a8" providerId="ADAL" clId="{DA5A1F3E-83D1-438A-AFEA-4B076BCD50CF}" dt="2025-03-16T10:21:20.290" v="42" actId="20577"/>
        <pc:sldMkLst>
          <pc:docMk/>
          <pc:sldMk cId="2012689778" sldId="3075"/>
        </pc:sldMkLst>
      </pc:sldChg>
      <pc:sldChg chg="addSp delSp modSp mod">
        <pc:chgData name="Jeremy Clifton" userId="b7121016-a606-4e59-9b8c-d8cabdc242a8" providerId="ADAL" clId="{DA5A1F3E-83D1-438A-AFEA-4B076BCD50CF}" dt="2025-03-16T10:22:36.546" v="75" actId="1076"/>
        <pc:sldMkLst>
          <pc:docMk/>
          <pc:sldMk cId="1556791180" sldId="3083"/>
        </pc:sldMkLst>
      </pc:sldChg>
      <pc:sldChg chg="new del">
        <pc:chgData name="Jeremy Clifton" userId="b7121016-a606-4e59-9b8c-d8cabdc242a8" providerId="ADAL" clId="{DA5A1F3E-83D1-438A-AFEA-4B076BCD50CF}" dt="2025-03-16T10:18:15.911" v="5" actId="680"/>
        <pc:sldMkLst>
          <pc:docMk/>
          <pc:sldMk cId="4085413983" sldId="3098"/>
        </pc:sldMkLst>
      </pc:sldChg>
    </pc:docChg>
  </pc:docChgLst>
  <pc:docChgLst>
    <pc:chgData name="Jeremy Clifton" userId="b7121016-a606-4e59-9b8c-d8cabdc242a8" providerId="ADAL" clId="{FF51FC17-3D86-4106-A0C5-2349D887A893}"/>
    <pc:docChg chg="addSld delSld modSld">
      <pc:chgData name="Jeremy Clifton" userId="b7121016-a606-4e59-9b8c-d8cabdc242a8" providerId="ADAL" clId="{FF51FC17-3D86-4106-A0C5-2349D887A893}" dt="2024-09-14T08:28:23.706" v="2"/>
      <pc:docMkLst>
        <pc:docMk/>
      </pc:docMkLst>
      <pc:sldChg chg="add del">
        <pc:chgData name="Jeremy Clifton" userId="b7121016-a606-4e59-9b8c-d8cabdc242a8" providerId="ADAL" clId="{FF51FC17-3D86-4106-A0C5-2349D887A893}" dt="2024-09-14T08:28:23.706" v="2"/>
        <pc:sldMkLst>
          <pc:docMk/>
          <pc:sldMk cId="1238234004" sldId="256"/>
        </pc:sldMkLst>
      </pc:sldChg>
      <pc:sldChg chg="add del">
        <pc:chgData name="Jeremy Clifton" userId="b7121016-a606-4e59-9b8c-d8cabdc242a8" providerId="ADAL" clId="{FF51FC17-3D86-4106-A0C5-2349D887A893}" dt="2024-09-14T08:28:23.706" v="2"/>
        <pc:sldMkLst>
          <pc:docMk/>
          <pc:sldMk cId="2387607501" sldId="257"/>
        </pc:sldMkLst>
      </pc:sldChg>
      <pc:sldChg chg="add del">
        <pc:chgData name="Jeremy Clifton" userId="b7121016-a606-4e59-9b8c-d8cabdc242a8" providerId="ADAL" clId="{FF51FC17-3D86-4106-A0C5-2349D887A893}" dt="2024-09-14T08:28:23.706" v="2"/>
        <pc:sldMkLst>
          <pc:docMk/>
          <pc:sldMk cId="3330874700" sldId="259"/>
        </pc:sldMkLst>
      </pc:sldChg>
      <pc:sldChg chg="add del">
        <pc:chgData name="Jeremy Clifton" userId="b7121016-a606-4e59-9b8c-d8cabdc242a8" providerId="ADAL" clId="{FF51FC17-3D86-4106-A0C5-2349D887A893}" dt="2024-09-14T08:28:23.706" v="2"/>
        <pc:sldMkLst>
          <pc:docMk/>
          <pc:sldMk cId="3737701369" sldId="260"/>
        </pc:sldMkLst>
      </pc:sldChg>
    </pc:docChg>
  </pc:docChgLst>
  <pc:docChgLst>
    <pc:chgData name="Jeremy Clifton" userId="S::wec@woodfordec.onmicrosoft.com::b7121016-a606-4e59-9b8c-d8cabdc242a8" providerId="AD" clId="Web-{A7FD2B1B-A86B-E2EE-47F1-5288E18A25EA}"/>
    <pc:docChg chg="addSld delSld modSld sldOrd">
      <pc:chgData name="Jeremy Clifton" userId="S::wec@woodfordec.onmicrosoft.com::b7121016-a606-4e59-9b8c-d8cabdc242a8" providerId="AD" clId="Web-{A7FD2B1B-A86B-E2EE-47F1-5288E18A25EA}" dt="2024-09-29T08:49:23.989" v="371" actId="1076"/>
      <pc:docMkLst>
        <pc:docMk/>
      </pc:docMkLst>
      <pc:sldChg chg="addSp modSp">
        <pc:chgData name="Jeremy Clifton" userId="S::wec@woodfordec.onmicrosoft.com::b7121016-a606-4e59-9b8c-d8cabdc242a8" providerId="AD" clId="Web-{A7FD2B1B-A86B-E2EE-47F1-5288E18A25EA}" dt="2024-09-29T07:54:24.054" v="177" actId="1076"/>
        <pc:sldMkLst>
          <pc:docMk/>
          <pc:sldMk cId="2096059120" sldId="2553"/>
        </pc:sldMkLst>
      </pc:sldChg>
      <pc:sldChg chg="addSp modSp">
        <pc:chgData name="Jeremy Clifton" userId="S::wec@woodfordec.onmicrosoft.com::b7121016-a606-4e59-9b8c-d8cabdc242a8" providerId="AD" clId="Web-{A7FD2B1B-A86B-E2EE-47F1-5288E18A25EA}" dt="2024-09-29T07:56:15.777" v="220" actId="14100"/>
        <pc:sldMkLst>
          <pc:docMk/>
          <pc:sldMk cId="1858804869" sldId="2561"/>
        </pc:sldMkLst>
      </pc:sldChg>
      <pc:sldChg chg="addSp modSp">
        <pc:chgData name="Jeremy Clifton" userId="S::wec@woodfordec.onmicrosoft.com::b7121016-a606-4e59-9b8c-d8cabdc242a8" providerId="AD" clId="Web-{A7FD2B1B-A86B-E2EE-47F1-5288E18A25EA}" dt="2024-09-29T08:49:23.989" v="371" actId="1076"/>
        <pc:sldMkLst>
          <pc:docMk/>
          <pc:sldMk cId="1043646145" sldId="2568"/>
        </pc:sldMkLst>
      </pc:sldChg>
      <pc:sldChg chg="addSp modSp">
        <pc:chgData name="Jeremy Clifton" userId="S::wec@woodfordec.onmicrosoft.com::b7121016-a606-4e59-9b8c-d8cabdc242a8" providerId="AD" clId="Web-{A7FD2B1B-A86B-E2EE-47F1-5288E18A25EA}" dt="2024-09-29T07:47:08.157" v="51" actId="1076"/>
        <pc:sldMkLst>
          <pc:docMk/>
          <pc:sldMk cId="2792281040" sldId="2589"/>
        </pc:sldMkLst>
      </pc:sldChg>
      <pc:sldChg chg="addSp modSp">
        <pc:chgData name="Jeremy Clifton" userId="S::wec@woodfordec.onmicrosoft.com::b7121016-a606-4e59-9b8c-d8cabdc242a8" providerId="AD" clId="Web-{A7FD2B1B-A86B-E2EE-47F1-5288E18A25EA}" dt="2024-09-29T07:48:36.270" v="97" actId="1076"/>
        <pc:sldMkLst>
          <pc:docMk/>
          <pc:sldMk cId="3512410512" sldId="2596"/>
        </pc:sldMkLst>
      </pc:sldChg>
      <pc:sldChg chg="addSp modSp">
        <pc:chgData name="Jeremy Clifton" userId="S::wec@woodfordec.onmicrosoft.com::b7121016-a606-4e59-9b8c-d8cabdc242a8" providerId="AD" clId="Web-{A7FD2B1B-A86B-E2EE-47F1-5288E18A25EA}" dt="2024-09-29T07:52:55.817" v="151" actId="1076"/>
        <pc:sldMkLst>
          <pc:docMk/>
          <pc:sldMk cId="570178981" sldId="2609"/>
        </pc:sldMkLst>
      </pc:sldChg>
      <pc:sldChg chg="addSp modSp">
        <pc:chgData name="Jeremy Clifton" userId="S::wec@woodfordec.onmicrosoft.com::b7121016-a606-4e59-9b8c-d8cabdc242a8" providerId="AD" clId="Web-{A7FD2B1B-A86B-E2EE-47F1-5288E18A25EA}" dt="2024-09-29T07:46:16.296" v="47" actId="1076"/>
        <pc:sldMkLst>
          <pc:docMk/>
          <pc:sldMk cId="3410642725" sldId="2623"/>
        </pc:sldMkLst>
      </pc:sldChg>
      <pc:sldChg chg="addSp modSp add replId">
        <pc:chgData name="Jeremy Clifton" userId="S::wec@woodfordec.onmicrosoft.com::b7121016-a606-4e59-9b8c-d8cabdc242a8" providerId="AD" clId="Web-{A7FD2B1B-A86B-E2EE-47F1-5288E18A25EA}" dt="2024-09-29T07:51:34.045" v="144" actId="1076"/>
        <pc:sldMkLst>
          <pc:docMk/>
          <pc:sldMk cId="2856444991" sldId="2643"/>
        </pc:sldMkLst>
      </pc:sldChg>
      <pc:sldChg chg="addSp modSp add replId">
        <pc:chgData name="Jeremy Clifton" userId="S::wec@woodfordec.onmicrosoft.com::b7121016-a606-4e59-9b8c-d8cabdc242a8" providerId="AD" clId="Web-{A7FD2B1B-A86B-E2EE-47F1-5288E18A25EA}" dt="2024-09-29T07:52:07.909" v="147" actId="14100"/>
        <pc:sldMkLst>
          <pc:docMk/>
          <pc:sldMk cId="537656127" sldId="2644"/>
        </pc:sldMkLst>
      </pc:sldChg>
      <pc:sldChg chg="modSp add ord replId">
        <pc:chgData name="Jeremy Clifton" userId="S::wec@woodfordec.onmicrosoft.com::b7121016-a606-4e59-9b8c-d8cabdc242a8" providerId="AD" clId="Web-{A7FD2B1B-A86B-E2EE-47F1-5288E18A25EA}" dt="2024-09-29T07:53:44.162" v="173" actId="20577"/>
        <pc:sldMkLst>
          <pc:docMk/>
          <pc:sldMk cId="750241159" sldId="2645"/>
        </pc:sldMkLst>
      </pc:sldChg>
      <pc:sldChg chg="addSp modSp add replId">
        <pc:chgData name="Jeremy Clifton" userId="S::wec@woodfordec.onmicrosoft.com::b7121016-a606-4e59-9b8c-d8cabdc242a8" providerId="AD" clId="Web-{A7FD2B1B-A86B-E2EE-47F1-5288E18A25EA}" dt="2024-09-29T07:59:21.007" v="234" actId="1076"/>
        <pc:sldMkLst>
          <pc:docMk/>
          <pc:sldMk cId="2308825471" sldId="2646"/>
        </pc:sldMkLst>
      </pc:sldChg>
      <pc:sldChg chg="addSp modSp add replId">
        <pc:chgData name="Jeremy Clifton" userId="S::wec@woodfordec.onmicrosoft.com::b7121016-a606-4e59-9b8c-d8cabdc242a8" providerId="AD" clId="Web-{A7FD2B1B-A86B-E2EE-47F1-5288E18A25EA}" dt="2024-09-29T07:58:26.927" v="228" actId="14100"/>
        <pc:sldMkLst>
          <pc:docMk/>
          <pc:sldMk cId="418978747" sldId="2647"/>
        </pc:sldMkLst>
      </pc:sldChg>
      <pc:sldChg chg="addSp modSp add replId">
        <pc:chgData name="Jeremy Clifton" userId="S::wec@woodfordec.onmicrosoft.com::b7121016-a606-4e59-9b8c-d8cabdc242a8" providerId="AD" clId="Web-{A7FD2B1B-A86B-E2EE-47F1-5288E18A25EA}" dt="2024-09-29T07:57:01.455" v="223" actId="1076"/>
        <pc:sldMkLst>
          <pc:docMk/>
          <pc:sldMk cId="2136148209" sldId="2648"/>
        </pc:sldMkLst>
      </pc:sldChg>
      <pc:sldChg chg="add ord replId">
        <pc:chgData name="Jeremy Clifton" userId="S::wec@woodfordec.onmicrosoft.com::b7121016-a606-4e59-9b8c-d8cabdc242a8" providerId="AD" clId="Web-{A7FD2B1B-A86B-E2EE-47F1-5288E18A25EA}" dt="2024-09-29T07:57:29.269" v="225"/>
        <pc:sldMkLst>
          <pc:docMk/>
          <pc:sldMk cId="2633678934" sldId="2649"/>
        </pc:sldMkLst>
      </pc:sldChg>
      <pc:sldChg chg="add replId">
        <pc:chgData name="Jeremy Clifton" userId="S::wec@woodfordec.onmicrosoft.com::b7121016-a606-4e59-9b8c-d8cabdc242a8" providerId="AD" clId="Web-{A7FD2B1B-A86B-E2EE-47F1-5288E18A25EA}" dt="2024-09-29T07:59:07.163" v="229"/>
        <pc:sldMkLst>
          <pc:docMk/>
          <pc:sldMk cId="3477369750" sldId="2650"/>
        </pc:sldMkLst>
      </pc:sldChg>
      <pc:sldChg chg="addSp delSp modSp add replId">
        <pc:chgData name="Jeremy Clifton" userId="S::wec@woodfordec.onmicrosoft.com::b7121016-a606-4e59-9b8c-d8cabdc242a8" providerId="AD" clId="Web-{A7FD2B1B-A86B-E2EE-47F1-5288E18A25EA}" dt="2024-09-29T08:43:14.775" v="352" actId="1076"/>
        <pc:sldMkLst>
          <pc:docMk/>
          <pc:sldMk cId="183724845" sldId="2651"/>
        </pc:sldMkLst>
      </pc:sldChg>
      <pc:sldChg chg="add del replId">
        <pc:chgData name="Jeremy Clifton" userId="S::wec@woodfordec.onmicrosoft.com::b7121016-a606-4e59-9b8c-d8cabdc242a8" providerId="AD" clId="Web-{A7FD2B1B-A86B-E2EE-47F1-5288E18A25EA}" dt="2024-09-29T08:48:45.488" v="354"/>
        <pc:sldMkLst>
          <pc:docMk/>
          <pc:sldMk cId="1115091113" sldId="2652"/>
        </pc:sldMkLst>
      </pc:sldChg>
    </pc:docChg>
  </pc:docChgLst>
  <pc:docChgLst>
    <pc:chgData name="Trevor Newman" userId="8b61b865-2fbf-4a9b-a83b-c87ba4aa2ae4" providerId="ADAL" clId="{AD28F615-CBDA-4EBA-A0BE-7281ED1AF854}"/>
    <pc:docChg chg="custSel addSld delSld modSld sldOrd">
      <pc:chgData name="Trevor Newman" userId="8b61b865-2fbf-4a9b-a83b-c87ba4aa2ae4" providerId="ADAL" clId="{AD28F615-CBDA-4EBA-A0BE-7281ED1AF854}" dt="2023-07-29T08:44:09.935" v="83" actId="20577"/>
      <pc:docMkLst>
        <pc:docMk/>
      </pc:docMkLst>
      <pc:sldChg chg="delSp del mod delAnim">
        <pc:chgData name="Trevor Newman" userId="8b61b865-2fbf-4a9b-a83b-c87ba4aa2ae4" providerId="ADAL" clId="{AD28F615-CBDA-4EBA-A0BE-7281ED1AF854}" dt="2023-07-29T08:29:25.467" v="5" actId="47"/>
        <pc:sldMkLst>
          <pc:docMk/>
          <pc:sldMk cId="2800405238" sldId="2544"/>
        </pc:sldMkLst>
      </pc:sldChg>
      <pc:sldChg chg="del">
        <pc:chgData name="Trevor Newman" userId="8b61b865-2fbf-4a9b-a83b-c87ba4aa2ae4" providerId="ADAL" clId="{AD28F615-CBDA-4EBA-A0BE-7281ED1AF854}" dt="2023-07-29T08:29:14.402" v="3" actId="47"/>
        <pc:sldMkLst>
          <pc:docMk/>
          <pc:sldMk cId="3266571747" sldId="2545"/>
        </pc:sldMkLst>
      </pc:sldChg>
      <pc:sldChg chg="modSp mod ord">
        <pc:chgData name="Trevor Newman" userId="8b61b865-2fbf-4a9b-a83b-c87ba4aa2ae4" providerId="ADAL" clId="{AD28F615-CBDA-4EBA-A0BE-7281ED1AF854}" dt="2023-07-29T08:31:32.934" v="38" actId="20577"/>
        <pc:sldMkLst>
          <pc:docMk/>
          <pc:sldMk cId="947061853" sldId="2547"/>
        </pc:sldMkLst>
      </pc:sldChg>
      <pc:sldChg chg="new ord">
        <pc:chgData name="Trevor Newman" userId="8b61b865-2fbf-4a9b-a83b-c87ba4aa2ae4" providerId="ADAL" clId="{AD28F615-CBDA-4EBA-A0BE-7281ED1AF854}" dt="2023-07-29T08:30:27.368" v="11"/>
        <pc:sldMkLst>
          <pc:docMk/>
          <pc:sldMk cId="3511499765" sldId="2548"/>
        </pc:sldMkLst>
      </pc:sldChg>
      <pc:sldChg chg="modSp add del mod">
        <pc:chgData name="Trevor Newman" userId="8b61b865-2fbf-4a9b-a83b-c87ba4aa2ae4" providerId="ADAL" clId="{AD28F615-CBDA-4EBA-A0BE-7281ED1AF854}" dt="2023-07-29T08:32:36.104" v="50" actId="2696"/>
        <pc:sldMkLst>
          <pc:docMk/>
          <pc:sldMk cId="2117571222" sldId="2549"/>
        </pc:sldMkLst>
      </pc:sldChg>
      <pc:sldChg chg="del">
        <pc:chgData name="Trevor Newman" userId="8b61b865-2fbf-4a9b-a83b-c87ba4aa2ae4" providerId="ADAL" clId="{AD28F615-CBDA-4EBA-A0BE-7281ED1AF854}" dt="2023-07-29T08:29:11.290" v="2" actId="47"/>
        <pc:sldMkLst>
          <pc:docMk/>
          <pc:sldMk cId="1658281437" sldId="2550"/>
        </pc:sldMkLst>
      </pc:sldChg>
      <pc:sldChg chg="add del">
        <pc:chgData name="Trevor Newman" userId="8b61b865-2fbf-4a9b-a83b-c87ba4aa2ae4" providerId="ADAL" clId="{AD28F615-CBDA-4EBA-A0BE-7281ED1AF854}" dt="2023-07-29T08:32:39.653" v="51" actId="2696"/>
        <pc:sldMkLst>
          <pc:docMk/>
          <pc:sldMk cId="2798605931" sldId="2550"/>
        </pc:sldMkLst>
      </pc:sldChg>
      <pc:sldChg chg="add del">
        <pc:chgData name="Trevor Newman" userId="8b61b865-2fbf-4a9b-a83b-c87ba4aa2ae4" providerId="ADAL" clId="{AD28F615-CBDA-4EBA-A0BE-7281ED1AF854}" dt="2023-07-29T08:32:43.299" v="52" actId="2696"/>
        <pc:sldMkLst>
          <pc:docMk/>
          <pc:sldMk cId="2944063039" sldId="2551"/>
        </pc:sldMkLst>
      </pc:sldChg>
      <pc:sldChg chg="add">
        <pc:chgData name="Trevor Newman" userId="8b61b865-2fbf-4a9b-a83b-c87ba4aa2ae4" providerId="ADAL" clId="{AD28F615-CBDA-4EBA-A0BE-7281ED1AF854}" dt="2023-07-29T08:30:46.887" v="15" actId="2890"/>
        <pc:sldMkLst>
          <pc:docMk/>
          <pc:sldMk cId="2116945597" sldId="2552"/>
        </pc:sldMkLst>
      </pc:sldChg>
      <pc:sldChg chg="del">
        <pc:chgData name="Trevor Newman" userId="8b61b865-2fbf-4a9b-a83b-c87ba4aa2ae4" providerId="ADAL" clId="{AD28F615-CBDA-4EBA-A0BE-7281ED1AF854}" dt="2023-07-29T08:29:18.546" v="4" actId="47"/>
        <pc:sldMkLst>
          <pc:docMk/>
          <pc:sldMk cId="3314579252" sldId="2552"/>
        </pc:sldMkLst>
      </pc:sldChg>
      <pc:sldChg chg="add">
        <pc:chgData name="Trevor Newman" userId="8b61b865-2fbf-4a9b-a83b-c87ba4aa2ae4" providerId="ADAL" clId="{AD28F615-CBDA-4EBA-A0BE-7281ED1AF854}" dt="2023-07-29T08:30:50.163" v="16" actId="2890"/>
        <pc:sldMkLst>
          <pc:docMk/>
          <pc:sldMk cId="2096059120" sldId="2553"/>
        </pc:sldMkLst>
      </pc:sldChg>
      <pc:sldChg chg="add del">
        <pc:chgData name="Trevor Newman" userId="8b61b865-2fbf-4a9b-a83b-c87ba4aa2ae4" providerId="ADAL" clId="{AD28F615-CBDA-4EBA-A0BE-7281ED1AF854}" dt="2023-07-29T08:32:25.093" v="45" actId="2696"/>
        <pc:sldMkLst>
          <pc:docMk/>
          <pc:sldMk cId="2881564238" sldId="2554"/>
        </pc:sldMkLst>
      </pc:sldChg>
      <pc:sldChg chg="del">
        <pc:chgData name="Trevor Newman" userId="8b61b865-2fbf-4a9b-a83b-c87ba4aa2ae4" providerId="ADAL" clId="{AD28F615-CBDA-4EBA-A0BE-7281ED1AF854}" dt="2023-07-29T08:29:42.064" v="6" actId="47"/>
        <pc:sldMkLst>
          <pc:docMk/>
          <pc:sldMk cId="3418546837" sldId="2554"/>
        </pc:sldMkLst>
      </pc:sldChg>
      <pc:sldChg chg="del">
        <pc:chgData name="Trevor Newman" userId="8b61b865-2fbf-4a9b-a83b-c87ba4aa2ae4" providerId="ADAL" clId="{AD28F615-CBDA-4EBA-A0BE-7281ED1AF854}" dt="2023-07-29T08:29:42.481" v="7" actId="47"/>
        <pc:sldMkLst>
          <pc:docMk/>
          <pc:sldMk cId="2678110360" sldId="2555"/>
        </pc:sldMkLst>
      </pc:sldChg>
      <pc:sldChg chg="add ord">
        <pc:chgData name="Trevor Newman" userId="8b61b865-2fbf-4a9b-a83b-c87ba4aa2ae4" providerId="ADAL" clId="{AD28F615-CBDA-4EBA-A0BE-7281ED1AF854}" dt="2023-07-29T08:31:51.011" v="41"/>
        <pc:sldMkLst>
          <pc:docMk/>
          <pc:sldMk cId="2806271023" sldId="2555"/>
        </pc:sldMkLst>
      </pc:sldChg>
      <pc:sldChg chg="del">
        <pc:chgData name="Trevor Newman" userId="8b61b865-2fbf-4a9b-a83b-c87ba4aa2ae4" providerId="ADAL" clId="{AD28F615-CBDA-4EBA-A0BE-7281ED1AF854}" dt="2023-07-29T08:29:04.430" v="1" actId="47"/>
        <pc:sldMkLst>
          <pc:docMk/>
          <pc:sldMk cId="100077582" sldId="2556"/>
        </pc:sldMkLst>
      </pc:sldChg>
      <pc:sldChg chg="add ord">
        <pc:chgData name="Trevor Newman" userId="8b61b865-2fbf-4a9b-a83b-c87ba4aa2ae4" providerId="ADAL" clId="{AD28F615-CBDA-4EBA-A0BE-7281ED1AF854}" dt="2023-07-29T08:32:13.714" v="44"/>
        <pc:sldMkLst>
          <pc:docMk/>
          <pc:sldMk cId="3207521350" sldId="2556"/>
        </pc:sldMkLst>
      </pc:sldChg>
      <pc:sldChg chg="del">
        <pc:chgData name="Trevor Newman" userId="8b61b865-2fbf-4a9b-a83b-c87ba4aa2ae4" providerId="ADAL" clId="{AD28F615-CBDA-4EBA-A0BE-7281ED1AF854}" dt="2023-07-29T08:29:42.982" v="8" actId="47"/>
        <pc:sldMkLst>
          <pc:docMk/>
          <pc:sldMk cId="1705287027" sldId="2557"/>
        </pc:sldMkLst>
      </pc:sldChg>
      <pc:sldChg chg="add del ord">
        <pc:chgData name="Trevor Newman" userId="8b61b865-2fbf-4a9b-a83b-c87ba4aa2ae4" providerId="ADAL" clId="{AD28F615-CBDA-4EBA-A0BE-7281ED1AF854}" dt="2023-07-29T08:33:51.421" v="63" actId="2696"/>
        <pc:sldMkLst>
          <pc:docMk/>
          <pc:sldMk cId="3478760266" sldId="2557"/>
        </pc:sldMkLst>
      </pc:sldChg>
      <pc:sldChg chg="add ord">
        <pc:chgData name="Trevor Newman" userId="8b61b865-2fbf-4a9b-a83b-c87ba4aa2ae4" providerId="ADAL" clId="{AD28F615-CBDA-4EBA-A0BE-7281ED1AF854}" dt="2023-07-29T08:32:59.809" v="58"/>
        <pc:sldMkLst>
          <pc:docMk/>
          <pc:sldMk cId="490255098" sldId="2558"/>
        </pc:sldMkLst>
      </pc:sldChg>
      <pc:sldChg chg="add">
        <pc:chgData name="Trevor Newman" userId="8b61b865-2fbf-4a9b-a83b-c87ba4aa2ae4" providerId="ADAL" clId="{AD28F615-CBDA-4EBA-A0BE-7281ED1AF854}" dt="2023-07-29T08:33:04.043" v="59" actId="2890"/>
        <pc:sldMkLst>
          <pc:docMk/>
          <pc:sldMk cId="2197897120" sldId="2559"/>
        </pc:sldMkLst>
      </pc:sldChg>
      <pc:sldChg chg="add ord">
        <pc:chgData name="Trevor Newman" userId="8b61b865-2fbf-4a9b-a83b-c87ba4aa2ae4" providerId="ADAL" clId="{AD28F615-CBDA-4EBA-A0BE-7281ED1AF854}" dt="2023-07-29T08:33:11.942" v="62"/>
        <pc:sldMkLst>
          <pc:docMk/>
          <pc:sldMk cId="2181798557" sldId="2560"/>
        </pc:sldMkLst>
      </pc:sldChg>
      <pc:sldChg chg="add">
        <pc:chgData name="Trevor Newman" userId="8b61b865-2fbf-4a9b-a83b-c87ba4aa2ae4" providerId="ADAL" clId="{AD28F615-CBDA-4EBA-A0BE-7281ED1AF854}" dt="2023-07-29T08:42:57.196" v="64" actId="2890"/>
        <pc:sldMkLst>
          <pc:docMk/>
          <pc:sldMk cId="1858804869" sldId="2561"/>
        </pc:sldMkLst>
      </pc:sldChg>
      <pc:sldChg chg="modSp new mod">
        <pc:chgData name="Trevor Newman" userId="8b61b865-2fbf-4a9b-a83b-c87ba4aa2ae4" providerId="ADAL" clId="{AD28F615-CBDA-4EBA-A0BE-7281ED1AF854}" dt="2023-07-29T08:44:09.935" v="83" actId="20577"/>
        <pc:sldMkLst>
          <pc:docMk/>
          <pc:sldMk cId="1355052748" sldId="2562"/>
        </pc:sldMkLst>
      </pc:sldChg>
      <pc:sldChg chg="new del">
        <pc:chgData name="Trevor Newman" userId="8b61b865-2fbf-4a9b-a83b-c87ba4aa2ae4" providerId="ADAL" clId="{AD28F615-CBDA-4EBA-A0BE-7281ED1AF854}" dt="2023-07-29T08:43:38.473" v="68" actId="2696"/>
        <pc:sldMkLst>
          <pc:docMk/>
          <pc:sldMk cId="2493063239" sldId="2562"/>
        </pc:sldMkLst>
      </pc:sldChg>
      <pc:sldChg chg="new del">
        <pc:chgData name="Trevor Newman" userId="8b61b865-2fbf-4a9b-a83b-c87ba4aa2ae4" providerId="ADAL" clId="{AD28F615-CBDA-4EBA-A0BE-7281ED1AF854}" dt="2023-07-29T08:43:30.608" v="66" actId="2696"/>
        <pc:sldMkLst>
          <pc:docMk/>
          <pc:sldMk cId="3689616811" sldId="2562"/>
        </pc:sldMkLst>
      </pc:sldChg>
    </pc:docChg>
  </pc:docChgLst>
  <pc:docChgLst>
    <pc:chgData name="Jeremy Clifton" userId="S::wec@woodfordec.onmicrosoft.com::b7121016-a606-4e59-9b8c-d8cabdc242a8" providerId="AD" clId="Web-{1D5ECF78-8329-B536-0A44-759F76BCF637}"/>
    <pc:docChg chg="addSld modSld sldOrd">
      <pc:chgData name="Jeremy Clifton" userId="S::wec@woodfordec.onmicrosoft.com::b7121016-a606-4e59-9b8c-d8cabdc242a8" providerId="AD" clId="Web-{1D5ECF78-8329-B536-0A44-759F76BCF637}" dt="2024-12-08T09:45:41.818" v="114"/>
      <pc:docMkLst>
        <pc:docMk/>
      </pc:docMkLst>
      <pc:sldChg chg="addSp modSp ord">
        <pc:chgData name="Jeremy Clifton" userId="S::wec@woodfordec.onmicrosoft.com::b7121016-a606-4e59-9b8c-d8cabdc242a8" providerId="AD" clId="Web-{1D5ECF78-8329-B536-0A44-759F76BCF637}" dt="2024-12-08T09:43:43.359" v="112" actId="20577"/>
        <pc:sldMkLst>
          <pc:docMk/>
          <pc:sldMk cId="3013476221" sldId="2720"/>
        </pc:sldMkLst>
      </pc:sldChg>
      <pc:sldChg chg="addSp delSp modSp ord">
        <pc:chgData name="Jeremy Clifton" userId="S::wec@woodfordec.onmicrosoft.com::b7121016-a606-4e59-9b8c-d8cabdc242a8" providerId="AD" clId="Web-{1D5ECF78-8329-B536-0A44-759F76BCF637}" dt="2024-12-08T09:45:41.818" v="114"/>
        <pc:sldMkLst>
          <pc:docMk/>
          <pc:sldMk cId="600765546" sldId="2782"/>
        </pc:sldMkLst>
      </pc:sldChg>
      <pc:sldChg chg="addSp delSp modSp ord">
        <pc:chgData name="Jeremy Clifton" userId="S::wec@woodfordec.onmicrosoft.com::b7121016-a606-4e59-9b8c-d8cabdc242a8" providerId="AD" clId="Web-{1D5ECF78-8329-B536-0A44-759F76BCF637}" dt="2024-12-08T09:40:08.802" v="25"/>
        <pc:sldMkLst>
          <pc:docMk/>
          <pc:sldMk cId="3490681978" sldId="2784"/>
        </pc:sldMkLst>
      </pc:sldChg>
      <pc:sldChg chg="addSp modSp">
        <pc:chgData name="Jeremy Clifton" userId="S::wec@woodfordec.onmicrosoft.com::b7121016-a606-4e59-9b8c-d8cabdc242a8" providerId="AD" clId="Web-{1D5ECF78-8329-B536-0A44-759F76BCF637}" dt="2024-12-08T07:56:20.514" v="6" actId="14100"/>
        <pc:sldMkLst>
          <pc:docMk/>
          <pc:sldMk cId="1528992783" sldId="2818"/>
        </pc:sldMkLst>
      </pc:sldChg>
      <pc:sldChg chg="addSp modSp ord">
        <pc:chgData name="Jeremy Clifton" userId="S::wec@woodfordec.onmicrosoft.com::b7121016-a606-4e59-9b8c-d8cabdc242a8" providerId="AD" clId="Web-{1D5ECF78-8329-B536-0A44-759F76BCF637}" dt="2024-12-08T08:47:32.192" v="12" actId="14100"/>
        <pc:sldMkLst>
          <pc:docMk/>
          <pc:sldMk cId="2499559819" sldId="2820"/>
        </pc:sldMkLst>
      </pc:sldChg>
      <pc:sldChg chg="add replId">
        <pc:chgData name="Jeremy Clifton" userId="S::wec@woodfordec.onmicrosoft.com::b7121016-a606-4e59-9b8c-d8cabdc242a8" providerId="AD" clId="Web-{1D5ECF78-8329-B536-0A44-759F76BCF637}" dt="2024-12-08T09:40:02.488" v="24"/>
        <pc:sldMkLst>
          <pc:docMk/>
          <pc:sldMk cId="3684120613" sldId="2833"/>
        </pc:sldMkLst>
      </pc:sldChg>
      <pc:sldChg chg="addSp delSp modSp add ord replId">
        <pc:chgData name="Jeremy Clifton" userId="S::wec@woodfordec.onmicrosoft.com::b7121016-a606-4e59-9b8c-d8cabdc242a8" providerId="AD" clId="Web-{1D5ECF78-8329-B536-0A44-759F76BCF637}" dt="2024-12-08T09:42:07.418" v="80" actId="1076"/>
        <pc:sldMkLst>
          <pc:docMk/>
          <pc:sldMk cId="1737188218" sldId="2834"/>
        </pc:sldMkLst>
      </pc:sldChg>
      <pc:sldChg chg="add replId">
        <pc:chgData name="Jeremy Clifton" userId="S::wec@woodfordec.onmicrosoft.com::b7121016-a606-4e59-9b8c-d8cabdc242a8" providerId="AD" clId="Web-{1D5ECF78-8329-B536-0A44-759F76BCF637}" dt="2024-12-08T09:40:53.820" v="28"/>
        <pc:sldMkLst>
          <pc:docMk/>
          <pc:sldMk cId="1051314355" sldId="2835"/>
        </pc:sldMkLst>
      </pc:sldChg>
      <pc:sldChg chg="add replId">
        <pc:chgData name="Jeremy Clifton" userId="S::wec@woodfordec.onmicrosoft.com::b7121016-a606-4e59-9b8c-d8cabdc242a8" providerId="AD" clId="Web-{1D5ECF78-8329-B536-0A44-759F76BCF637}" dt="2024-12-08T09:40:54.633" v="29"/>
        <pc:sldMkLst>
          <pc:docMk/>
          <pc:sldMk cId="412821005" sldId="2836"/>
        </pc:sldMkLst>
      </pc:sldChg>
    </pc:docChg>
  </pc:docChgLst>
  <pc:docChgLst>
    <pc:chgData name="Jeremy Clifton" userId="S::wec@woodfordec.onmicrosoft.com::b7121016-a606-4e59-9b8c-d8cabdc242a8" providerId="AD" clId="Web-{D30B1A58-1B8B-4196-BFC7-C26DD3FF50D6}"/>
    <pc:docChg chg="addSld modSld sldOrd">
      <pc:chgData name="Jeremy Clifton" userId="S::wec@woodfordec.onmicrosoft.com::b7121016-a606-4e59-9b8c-d8cabdc242a8" providerId="AD" clId="Web-{D30B1A58-1B8B-4196-BFC7-C26DD3FF50D6}" dt="2024-10-12T21:27:24.267" v="228"/>
      <pc:docMkLst>
        <pc:docMk/>
      </pc:docMkLst>
      <pc:sldChg chg="add">
        <pc:chgData name="Jeremy Clifton" userId="S::wec@woodfordec.onmicrosoft.com::b7121016-a606-4e59-9b8c-d8cabdc242a8" providerId="AD" clId="Web-{D30B1A58-1B8B-4196-BFC7-C26DD3FF50D6}" dt="2024-10-12T21:02:55.102" v="80"/>
        <pc:sldMkLst>
          <pc:docMk/>
          <pc:sldMk cId="936789687" sldId="2666"/>
        </pc:sldMkLst>
      </pc:sldChg>
      <pc:sldChg chg="addSp modSp add replId">
        <pc:chgData name="Jeremy Clifton" userId="S::wec@woodfordec.onmicrosoft.com::b7121016-a606-4e59-9b8c-d8cabdc242a8" providerId="AD" clId="Web-{D30B1A58-1B8B-4196-BFC7-C26DD3FF50D6}" dt="2024-10-12T20:12:57.641" v="9" actId="1076"/>
        <pc:sldMkLst>
          <pc:docMk/>
          <pc:sldMk cId="416462394" sldId="2691"/>
        </pc:sldMkLst>
      </pc:sldChg>
      <pc:sldChg chg="addSp modSp add replId">
        <pc:chgData name="Jeremy Clifton" userId="S::wec@woodfordec.onmicrosoft.com::b7121016-a606-4e59-9b8c-d8cabdc242a8" providerId="AD" clId="Web-{D30B1A58-1B8B-4196-BFC7-C26DD3FF50D6}" dt="2024-10-12T20:20:22.087" v="16" actId="14100"/>
        <pc:sldMkLst>
          <pc:docMk/>
          <pc:sldMk cId="2603802768" sldId="2692"/>
        </pc:sldMkLst>
      </pc:sldChg>
      <pc:sldChg chg="addSp modSp add replId">
        <pc:chgData name="Jeremy Clifton" userId="S::wec@woodfordec.onmicrosoft.com::b7121016-a606-4e59-9b8c-d8cabdc242a8" providerId="AD" clId="Web-{D30B1A58-1B8B-4196-BFC7-C26DD3FF50D6}" dt="2024-10-12T21:01:02.596" v="70" actId="1076"/>
        <pc:sldMkLst>
          <pc:docMk/>
          <pc:sldMk cId="3517051725" sldId="2693"/>
        </pc:sldMkLst>
      </pc:sldChg>
      <pc:sldChg chg="addSp delSp modSp add replId">
        <pc:chgData name="Jeremy Clifton" userId="S::wec@woodfordec.onmicrosoft.com::b7121016-a606-4e59-9b8c-d8cabdc242a8" providerId="AD" clId="Web-{D30B1A58-1B8B-4196-BFC7-C26DD3FF50D6}" dt="2024-10-12T21:27:24.267" v="228"/>
        <pc:sldMkLst>
          <pc:docMk/>
          <pc:sldMk cId="1772854528" sldId="2694"/>
        </pc:sldMkLst>
      </pc:sldChg>
      <pc:sldChg chg="addSp delSp modSp add replId">
        <pc:chgData name="Jeremy Clifton" userId="S::wec@woodfordec.onmicrosoft.com::b7121016-a606-4e59-9b8c-d8cabdc242a8" providerId="AD" clId="Web-{D30B1A58-1B8B-4196-BFC7-C26DD3FF50D6}" dt="2024-10-12T21:08:33.950" v="162" actId="1076"/>
        <pc:sldMkLst>
          <pc:docMk/>
          <pc:sldMk cId="292055907" sldId="2695"/>
        </pc:sldMkLst>
      </pc:sldChg>
      <pc:sldChg chg="addSp delSp modSp add replId">
        <pc:chgData name="Jeremy Clifton" userId="S::wec@woodfordec.onmicrosoft.com::b7121016-a606-4e59-9b8c-d8cabdc242a8" providerId="AD" clId="Web-{D30B1A58-1B8B-4196-BFC7-C26DD3FF50D6}" dt="2024-10-12T21:21:10.641" v="197"/>
        <pc:sldMkLst>
          <pc:docMk/>
          <pc:sldMk cId="4281509733" sldId="2696"/>
        </pc:sldMkLst>
      </pc:sldChg>
      <pc:sldChg chg="addSp modSp add replId">
        <pc:chgData name="Jeremy Clifton" userId="S::wec@woodfordec.onmicrosoft.com::b7121016-a606-4e59-9b8c-d8cabdc242a8" providerId="AD" clId="Web-{D30B1A58-1B8B-4196-BFC7-C26DD3FF50D6}" dt="2024-10-12T21:01:45.459" v="79" actId="1076"/>
        <pc:sldMkLst>
          <pc:docMk/>
          <pc:sldMk cId="3379058537" sldId="2697"/>
        </pc:sldMkLst>
      </pc:sldChg>
      <pc:sldChg chg="add replId">
        <pc:chgData name="Jeremy Clifton" userId="S::wec@woodfordec.onmicrosoft.com::b7121016-a606-4e59-9b8c-d8cabdc242a8" providerId="AD" clId="Web-{D30B1A58-1B8B-4196-BFC7-C26DD3FF50D6}" dt="2024-10-12T20:21:42.620" v="18"/>
        <pc:sldMkLst>
          <pc:docMk/>
          <pc:sldMk cId="955244239" sldId="2698"/>
        </pc:sldMkLst>
      </pc:sldChg>
      <pc:sldChg chg="addSp modSp add ord replId">
        <pc:chgData name="Jeremy Clifton" userId="S::wec@woodfordec.onmicrosoft.com::b7121016-a606-4e59-9b8c-d8cabdc242a8" providerId="AD" clId="Web-{D30B1A58-1B8B-4196-BFC7-C26DD3FF50D6}" dt="2024-10-12T21:05:17.625" v="122" actId="14100"/>
        <pc:sldMkLst>
          <pc:docMk/>
          <pc:sldMk cId="437970500" sldId="2699"/>
        </pc:sldMkLst>
      </pc:sldChg>
      <pc:sldChg chg="add replId">
        <pc:chgData name="Jeremy Clifton" userId="S::wec@woodfordec.onmicrosoft.com::b7121016-a606-4e59-9b8c-d8cabdc242a8" providerId="AD" clId="Web-{D30B1A58-1B8B-4196-BFC7-C26DD3FF50D6}" dt="2024-10-12T21:05:23.625" v="123"/>
        <pc:sldMkLst>
          <pc:docMk/>
          <pc:sldMk cId="3947652834" sldId="2700"/>
        </pc:sldMkLst>
      </pc:sldChg>
      <pc:sldChg chg="add replId">
        <pc:chgData name="Jeremy Clifton" userId="S::wec@woodfordec.onmicrosoft.com::b7121016-a606-4e59-9b8c-d8cabdc242a8" providerId="AD" clId="Web-{D30B1A58-1B8B-4196-BFC7-C26DD3FF50D6}" dt="2024-10-12T21:06:43.493" v="124"/>
        <pc:sldMkLst>
          <pc:docMk/>
          <pc:sldMk cId="4205845095" sldId="2701"/>
        </pc:sldMkLst>
      </pc:sldChg>
      <pc:sldChg chg="add replId">
        <pc:chgData name="Jeremy Clifton" userId="S::wec@woodfordec.onmicrosoft.com::b7121016-a606-4e59-9b8c-d8cabdc242a8" providerId="AD" clId="Web-{D30B1A58-1B8B-4196-BFC7-C26DD3FF50D6}" dt="2024-10-12T21:18:08.682" v="166"/>
        <pc:sldMkLst>
          <pc:docMk/>
          <pc:sldMk cId="3683738647" sldId="2702"/>
        </pc:sldMkLst>
      </pc:sldChg>
      <pc:sldChg chg="add replId">
        <pc:chgData name="Jeremy Clifton" userId="S::wec@woodfordec.onmicrosoft.com::b7121016-a606-4e59-9b8c-d8cabdc242a8" providerId="AD" clId="Web-{D30B1A58-1B8B-4196-BFC7-C26DD3FF50D6}" dt="2024-10-12T21:18:09.401" v="167"/>
        <pc:sldMkLst>
          <pc:docMk/>
          <pc:sldMk cId="2963239696" sldId="2703"/>
        </pc:sldMkLst>
      </pc:sldChg>
      <pc:sldChg chg="addSp delSp modSp add replId">
        <pc:chgData name="Jeremy Clifton" userId="S::wec@woodfordec.onmicrosoft.com::b7121016-a606-4e59-9b8c-d8cabdc242a8" providerId="AD" clId="Web-{D30B1A58-1B8B-4196-BFC7-C26DD3FF50D6}" dt="2024-10-12T21:23:14.977" v="202" actId="1076"/>
        <pc:sldMkLst>
          <pc:docMk/>
          <pc:sldMk cId="3435773771" sldId="2704"/>
        </pc:sldMkLst>
      </pc:sldChg>
      <pc:sldChg chg="add replId">
        <pc:chgData name="Jeremy Clifton" userId="S::wec@woodfordec.onmicrosoft.com::b7121016-a606-4e59-9b8c-d8cabdc242a8" providerId="AD" clId="Web-{D30B1A58-1B8B-4196-BFC7-C26DD3FF50D6}" dt="2024-10-12T21:21:02.844" v="194"/>
        <pc:sldMkLst>
          <pc:docMk/>
          <pc:sldMk cId="1805459024" sldId="2705"/>
        </pc:sldMkLst>
      </pc:sldChg>
      <pc:sldChg chg="add replId">
        <pc:chgData name="Jeremy Clifton" userId="S::wec@woodfordec.onmicrosoft.com::b7121016-a606-4e59-9b8c-d8cabdc242a8" providerId="AD" clId="Web-{D30B1A58-1B8B-4196-BFC7-C26DD3FF50D6}" dt="2024-10-12T21:21:06.782" v="196"/>
        <pc:sldMkLst>
          <pc:docMk/>
          <pc:sldMk cId="589130818" sldId="2706"/>
        </pc:sldMkLst>
      </pc:sldChg>
      <pc:sldChg chg="add replId">
        <pc:chgData name="Jeremy Clifton" userId="S::wec@woodfordec.onmicrosoft.com::b7121016-a606-4e59-9b8c-d8cabdc242a8" providerId="AD" clId="Web-{D30B1A58-1B8B-4196-BFC7-C26DD3FF50D6}" dt="2024-10-12T21:27:09.220" v="223"/>
        <pc:sldMkLst>
          <pc:docMk/>
          <pc:sldMk cId="3631717929" sldId="2707"/>
        </pc:sldMkLst>
      </pc:sldChg>
      <pc:sldChg chg="add replId">
        <pc:chgData name="Jeremy Clifton" userId="S::wec@woodfordec.onmicrosoft.com::b7121016-a606-4e59-9b8c-d8cabdc242a8" providerId="AD" clId="Web-{D30B1A58-1B8B-4196-BFC7-C26DD3FF50D6}" dt="2024-10-12T21:27:15.298" v="225"/>
        <pc:sldMkLst>
          <pc:docMk/>
          <pc:sldMk cId="1303468534" sldId="2708"/>
        </pc:sldMkLst>
      </pc:sldChg>
      <pc:sldChg chg="add replId">
        <pc:chgData name="Jeremy Clifton" userId="S::wec@woodfordec.onmicrosoft.com::b7121016-a606-4e59-9b8c-d8cabdc242a8" providerId="AD" clId="Web-{D30B1A58-1B8B-4196-BFC7-C26DD3FF50D6}" dt="2024-10-12T21:27:19.970" v="227"/>
        <pc:sldMkLst>
          <pc:docMk/>
          <pc:sldMk cId="912741240" sldId="2709"/>
        </pc:sldMkLst>
      </pc:sldChg>
    </pc:docChg>
  </pc:docChgLst>
  <pc:docChgLst>
    <pc:chgData name="Jeremy Clifton" userId="S::wec@woodfordec.onmicrosoft.com::b7121016-a606-4e59-9b8c-d8cabdc242a8" providerId="AD" clId="Web-{66FA0267-8776-665D-A6DD-C82DD15ECD84}"/>
    <pc:docChg chg="addSld delSld modSld sldOrd">
      <pc:chgData name="Jeremy Clifton" userId="S::wec@woodfordec.onmicrosoft.com::b7121016-a606-4e59-9b8c-d8cabdc242a8" providerId="AD" clId="Web-{66FA0267-8776-665D-A6DD-C82DD15ECD84}" dt="2025-03-02T10:12:11.979" v="160"/>
      <pc:docMkLst>
        <pc:docMk/>
      </pc:docMkLst>
      <pc:sldChg chg="del">
        <pc:chgData name="Jeremy Clifton" userId="S::wec@woodfordec.onmicrosoft.com::b7121016-a606-4e59-9b8c-d8cabdc242a8" providerId="AD" clId="Web-{66FA0267-8776-665D-A6DD-C82DD15ECD84}" dt="2025-03-02T10:12:09.088" v="156"/>
        <pc:sldMkLst>
          <pc:docMk/>
          <pc:sldMk cId="2027917510" sldId="2952"/>
        </pc:sldMkLst>
      </pc:sldChg>
      <pc:sldChg chg="del">
        <pc:chgData name="Jeremy Clifton" userId="S::wec@woodfordec.onmicrosoft.com::b7121016-a606-4e59-9b8c-d8cabdc242a8" providerId="AD" clId="Web-{66FA0267-8776-665D-A6DD-C82DD15ECD84}" dt="2025-03-02T10:12:10.854" v="159"/>
        <pc:sldMkLst>
          <pc:docMk/>
          <pc:sldMk cId="837758096" sldId="2958"/>
        </pc:sldMkLst>
      </pc:sldChg>
      <pc:sldChg chg="del">
        <pc:chgData name="Jeremy Clifton" userId="S::wec@woodfordec.onmicrosoft.com::b7121016-a606-4e59-9b8c-d8cabdc242a8" providerId="AD" clId="Web-{66FA0267-8776-665D-A6DD-C82DD15ECD84}" dt="2025-03-02T10:12:11.979" v="160"/>
        <pc:sldMkLst>
          <pc:docMk/>
          <pc:sldMk cId="2803201354" sldId="2965"/>
        </pc:sldMkLst>
      </pc:sldChg>
      <pc:sldChg chg="modSp">
        <pc:chgData name="Jeremy Clifton" userId="S::wec@woodfordec.onmicrosoft.com::b7121016-a606-4e59-9b8c-d8cabdc242a8" providerId="AD" clId="Web-{66FA0267-8776-665D-A6DD-C82DD15ECD84}" dt="2025-03-02T09:59:42.007" v="6" actId="1076"/>
        <pc:sldMkLst>
          <pc:docMk/>
          <pc:sldMk cId="697632603" sldId="2989"/>
        </pc:sldMkLst>
      </pc:sldChg>
      <pc:sldChg chg="del">
        <pc:chgData name="Jeremy Clifton" userId="S::wec@woodfordec.onmicrosoft.com::b7121016-a606-4e59-9b8c-d8cabdc242a8" providerId="AD" clId="Web-{66FA0267-8776-665D-A6DD-C82DD15ECD84}" dt="2025-03-02T10:12:10.525" v="158"/>
        <pc:sldMkLst>
          <pc:docMk/>
          <pc:sldMk cId="2540857527" sldId="2994"/>
        </pc:sldMkLst>
      </pc:sldChg>
      <pc:sldChg chg="del">
        <pc:chgData name="Jeremy Clifton" userId="S::wec@woodfordec.onmicrosoft.com::b7121016-a606-4e59-9b8c-d8cabdc242a8" providerId="AD" clId="Web-{66FA0267-8776-665D-A6DD-C82DD15ECD84}" dt="2025-03-02T10:12:10.494" v="157"/>
        <pc:sldMkLst>
          <pc:docMk/>
          <pc:sldMk cId="2409463921" sldId="3005"/>
        </pc:sldMkLst>
      </pc:sldChg>
      <pc:sldChg chg="addSp modSp">
        <pc:chgData name="Jeremy Clifton" userId="S::wec@woodfordec.onmicrosoft.com::b7121016-a606-4e59-9b8c-d8cabdc242a8" providerId="AD" clId="Web-{66FA0267-8776-665D-A6DD-C82DD15ECD84}" dt="2025-03-02T10:06:05.157" v="55" actId="1076"/>
        <pc:sldMkLst>
          <pc:docMk/>
          <pc:sldMk cId="1123647120" sldId="3029"/>
        </pc:sldMkLst>
      </pc:sldChg>
      <pc:sldChg chg="addSp modSp">
        <pc:chgData name="Jeremy Clifton" userId="S::wec@woodfordec.onmicrosoft.com::b7121016-a606-4e59-9b8c-d8cabdc242a8" providerId="AD" clId="Web-{66FA0267-8776-665D-A6DD-C82DD15ECD84}" dt="2025-03-02T10:04:17.904" v="42" actId="1076"/>
        <pc:sldMkLst>
          <pc:docMk/>
          <pc:sldMk cId="2565307171" sldId="3030"/>
        </pc:sldMkLst>
      </pc:sldChg>
      <pc:sldChg chg="del">
        <pc:chgData name="Jeremy Clifton" userId="S::wec@woodfordec.onmicrosoft.com::b7121016-a606-4e59-9b8c-d8cabdc242a8" providerId="AD" clId="Web-{66FA0267-8776-665D-A6DD-C82DD15ECD84}" dt="2025-03-02T10:09:51.569" v="117"/>
        <pc:sldMkLst>
          <pc:docMk/>
          <pc:sldMk cId="3299187829" sldId="3035"/>
        </pc:sldMkLst>
      </pc:sldChg>
      <pc:sldChg chg="modSp">
        <pc:chgData name="Jeremy Clifton" userId="S::wec@woodfordec.onmicrosoft.com::b7121016-a606-4e59-9b8c-d8cabdc242a8" providerId="AD" clId="Web-{66FA0267-8776-665D-A6DD-C82DD15ECD84}" dt="2025-03-02T09:59:24.426" v="3" actId="20577"/>
        <pc:sldMkLst>
          <pc:docMk/>
          <pc:sldMk cId="4081700177" sldId="3041"/>
        </pc:sldMkLst>
      </pc:sldChg>
      <pc:sldChg chg="addSp modSp">
        <pc:chgData name="Jeremy Clifton" userId="S::wec@woodfordec.onmicrosoft.com::b7121016-a606-4e59-9b8c-d8cabdc242a8" providerId="AD" clId="Web-{66FA0267-8776-665D-A6DD-C82DD15ECD84}" dt="2025-03-02T10:01:06.618" v="13" actId="14100"/>
        <pc:sldMkLst>
          <pc:docMk/>
          <pc:sldMk cId="783742597" sldId="3045"/>
        </pc:sldMkLst>
      </pc:sldChg>
      <pc:sldChg chg="addSp modSp">
        <pc:chgData name="Jeremy Clifton" userId="S::wec@woodfordec.onmicrosoft.com::b7121016-a606-4e59-9b8c-d8cabdc242a8" providerId="AD" clId="Web-{66FA0267-8776-665D-A6DD-C82DD15ECD84}" dt="2025-03-02T10:08:08.535" v="93" actId="1076"/>
        <pc:sldMkLst>
          <pc:docMk/>
          <pc:sldMk cId="82165933" sldId="3050"/>
        </pc:sldMkLst>
      </pc:sldChg>
      <pc:sldChg chg="addSp modSp">
        <pc:chgData name="Jeremy Clifton" userId="S::wec@woodfordec.onmicrosoft.com::b7121016-a606-4e59-9b8c-d8cabdc242a8" providerId="AD" clId="Web-{66FA0267-8776-665D-A6DD-C82DD15ECD84}" dt="2025-03-02T10:09:29.537" v="116" actId="20577"/>
        <pc:sldMkLst>
          <pc:docMk/>
          <pc:sldMk cId="3436478676" sldId="3053"/>
        </pc:sldMkLst>
      </pc:sldChg>
      <pc:sldChg chg="addSp delSp modSp add replId">
        <pc:chgData name="Jeremy Clifton" userId="S::wec@woodfordec.onmicrosoft.com::b7121016-a606-4e59-9b8c-d8cabdc242a8" providerId="AD" clId="Web-{66FA0267-8776-665D-A6DD-C82DD15ECD84}" dt="2025-03-02T10:02:03.214" v="20" actId="1076"/>
        <pc:sldMkLst>
          <pc:docMk/>
          <pc:sldMk cId="3211533847" sldId="3054"/>
        </pc:sldMkLst>
      </pc:sldChg>
      <pc:sldChg chg="addSp delSp modSp add replId">
        <pc:chgData name="Jeremy Clifton" userId="S::wec@woodfordec.onmicrosoft.com::b7121016-a606-4e59-9b8c-d8cabdc242a8" providerId="AD" clId="Web-{66FA0267-8776-665D-A6DD-C82DD15ECD84}" dt="2025-03-02T10:02:28.120" v="25" actId="1076"/>
        <pc:sldMkLst>
          <pc:docMk/>
          <pc:sldMk cId="2075335450" sldId="3055"/>
        </pc:sldMkLst>
      </pc:sldChg>
      <pc:sldChg chg="addSp delSp modSp add replId">
        <pc:chgData name="Jeremy Clifton" userId="S::wec@woodfordec.onmicrosoft.com::b7121016-a606-4e59-9b8c-d8cabdc242a8" providerId="AD" clId="Web-{66FA0267-8776-665D-A6DD-C82DD15ECD84}" dt="2025-03-02T10:04:31.405" v="45" actId="1076"/>
        <pc:sldMkLst>
          <pc:docMk/>
          <pc:sldMk cId="731001175" sldId="3056"/>
        </pc:sldMkLst>
      </pc:sldChg>
      <pc:sldChg chg="addSp delSp modSp add ord replId">
        <pc:chgData name="Jeremy Clifton" userId="S::wec@woodfordec.onmicrosoft.com::b7121016-a606-4e59-9b8c-d8cabdc242a8" providerId="AD" clId="Web-{66FA0267-8776-665D-A6DD-C82DD15ECD84}" dt="2025-03-02T10:05:02.093" v="49" actId="1076"/>
        <pc:sldMkLst>
          <pc:docMk/>
          <pc:sldMk cId="785205291" sldId="3057"/>
        </pc:sldMkLst>
      </pc:sldChg>
      <pc:sldChg chg="addSp delSp modSp add del ord replId">
        <pc:chgData name="Jeremy Clifton" userId="S::wec@woodfordec.onmicrosoft.com::b7121016-a606-4e59-9b8c-d8cabdc242a8" providerId="AD" clId="Web-{66FA0267-8776-665D-A6DD-C82DD15ECD84}" dt="2025-03-02T10:07:13.565" v="89"/>
        <pc:sldMkLst>
          <pc:docMk/>
          <pc:sldMk cId="1869616657" sldId="3058"/>
        </pc:sldMkLst>
      </pc:sldChg>
      <pc:sldChg chg="addSp delSp modSp add replId">
        <pc:chgData name="Jeremy Clifton" userId="S::wec@woodfordec.onmicrosoft.com::b7121016-a606-4e59-9b8c-d8cabdc242a8" providerId="AD" clId="Web-{66FA0267-8776-665D-A6DD-C82DD15ECD84}" dt="2025-03-02T10:06:57.846" v="88" actId="1076"/>
        <pc:sldMkLst>
          <pc:docMk/>
          <pc:sldMk cId="2337427649" sldId="3059"/>
        </pc:sldMkLst>
      </pc:sldChg>
      <pc:sldChg chg="modSp add ord replId">
        <pc:chgData name="Jeremy Clifton" userId="S::wec@woodfordec.onmicrosoft.com::b7121016-a606-4e59-9b8c-d8cabdc242a8" providerId="AD" clId="Web-{66FA0267-8776-665D-A6DD-C82DD15ECD84}" dt="2025-03-02T10:10:10.663" v="126" actId="20577"/>
        <pc:sldMkLst>
          <pc:docMk/>
          <pc:sldMk cId="1650061732" sldId="3060"/>
        </pc:sldMkLst>
      </pc:sldChg>
      <pc:sldChg chg="addSp delSp modSp add replId">
        <pc:chgData name="Jeremy Clifton" userId="S::wec@woodfordec.onmicrosoft.com::b7121016-a606-4e59-9b8c-d8cabdc242a8" providerId="AD" clId="Web-{66FA0267-8776-665D-A6DD-C82DD15ECD84}" dt="2025-03-02T10:10:43.492" v="134" actId="1076"/>
        <pc:sldMkLst>
          <pc:docMk/>
          <pc:sldMk cId="376802102" sldId="3061"/>
        </pc:sldMkLst>
      </pc:sldChg>
      <pc:sldChg chg="addSp delSp modSp add replId">
        <pc:chgData name="Jeremy Clifton" userId="S::wec@woodfordec.onmicrosoft.com::b7121016-a606-4e59-9b8c-d8cabdc242a8" providerId="AD" clId="Web-{66FA0267-8776-665D-A6DD-C82DD15ECD84}" dt="2025-03-02T10:11:20.696" v="150" actId="1076"/>
        <pc:sldMkLst>
          <pc:docMk/>
          <pc:sldMk cId="4169131325" sldId="3062"/>
        </pc:sldMkLst>
      </pc:sldChg>
      <pc:sldChg chg="delSp modSp add ord replId">
        <pc:chgData name="Jeremy Clifton" userId="S::wec@woodfordec.onmicrosoft.com::b7121016-a606-4e59-9b8c-d8cabdc242a8" providerId="AD" clId="Web-{66FA0267-8776-665D-A6DD-C82DD15ECD84}" dt="2025-03-02T10:12:06.729" v="155" actId="14100"/>
        <pc:sldMkLst>
          <pc:docMk/>
          <pc:sldMk cId="3744663019" sldId="3063"/>
        </pc:sldMkLst>
      </pc:sldChg>
    </pc:docChg>
  </pc:docChgLst>
  <pc:docChgLst>
    <pc:chgData name="Jeremy Clifton" userId="S::wec@woodfordec.onmicrosoft.com::b7121016-a606-4e59-9b8c-d8cabdc242a8" providerId="AD" clId="Web-{0F4AB313-DB59-2937-ADEA-0A85A84AAE47}"/>
    <pc:docChg chg="addSld delSld modSld sldOrd">
      <pc:chgData name="Jeremy Clifton" userId="S::wec@woodfordec.onmicrosoft.com::b7121016-a606-4e59-9b8c-d8cabdc242a8" providerId="AD" clId="Web-{0F4AB313-DB59-2937-ADEA-0A85A84AAE47}" dt="2025-01-26T10:23:10.904" v="149" actId="1076"/>
      <pc:docMkLst>
        <pc:docMk/>
      </pc:docMkLst>
      <pc:sldChg chg="modSp ord">
        <pc:chgData name="Jeremy Clifton" userId="S::wec@woodfordec.onmicrosoft.com::b7121016-a606-4e59-9b8c-d8cabdc242a8" providerId="AD" clId="Web-{0F4AB313-DB59-2937-ADEA-0A85A84AAE47}" dt="2025-01-26T10:13:59.072" v="52" actId="20577"/>
        <pc:sldMkLst>
          <pc:docMk/>
          <pc:sldMk cId="3013476221" sldId="2720"/>
        </pc:sldMkLst>
      </pc:sldChg>
      <pc:sldChg chg="addSp modSp">
        <pc:chgData name="Jeremy Clifton" userId="S::wec@woodfordec.onmicrosoft.com::b7121016-a606-4e59-9b8c-d8cabdc242a8" providerId="AD" clId="Web-{0F4AB313-DB59-2937-ADEA-0A85A84AAE47}" dt="2025-01-26T10:23:10.904" v="149" actId="1076"/>
        <pc:sldMkLst>
          <pc:docMk/>
          <pc:sldMk cId="2541874859" sldId="2751"/>
        </pc:sldMkLst>
      </pc:sldChg>
      <pc:sldChg chg="del">
        <pc:chgData name="Jeremy Clifton" userId="S::wec@woodfordec.onmicrosoft.com::b7121016-a606-4e59-9b8c-d8cabdc242a8" providerId="AD" clId="Web-{0F4AB313-DB59-2937-ADEA-0A85A84AAE47}" dt="2025-01-26T10:17:40.692" v="90"/>
        <pc:sldMkLst>
          <pc:docMk/>
          <pc:sldMk cId="1737188218" sldId="2834"/>
        </pc:sldMkLst>
      </pc:sldChg>
      <pc:sldChg chg="del">
        <pc:chgData name="Jeremy Clifton" userId="S::wec@woodfordec.onmicrosoft.com::b7121016-a606-4e59-9b8c-d8cabdc242a8" providerId="AD" clId="Web-{0F4AB313-DB59-2937-ADEA-0A85A84AAE47}" dt="2025-01-26T10:12:58.660" v="31"/>
        <pc:sldMkLst>
          <pc:docMk/>
          <pc:sldMk cId="1616496711" sldId="2852"/>
        </pc:sldMkLst>
      </pc:sldChg>
      <pc:sldChg chg="addSp delSp modSp">
        <pc:chgData name="Jeremy Clifton" userId="S::wec@woodfordec.onmicrosoft.com::b7121016-a606-4e59-9b8c-d8cabdc242a8" providerId="AD" clId="Web-{0F4AB313-DB59-2937-ADEA-0A85A84AAE47}" dt="2025-01-26T10:12:56.535" v="30" actId="14100"/>
        <pc:sldMkLst>
          <pc:docMk/>
          <pc:sldMk cId="1018845433" sldId="2853"/>
        </pc:sldMkLst>
      </pc:sldChg>
      <pc:sldChg chg="del">
        <pc:chgData name="Jeremy Clifton" userId="S::wec@woodfordec.onmicrosoft.com::b7121016-a606-4e59-9b8c-d8cabdc242a8" providerId="AD" clId="Web-{0F4AB313-DB59-2937-ADEA-0A85A84AAE47}" dt="2025-01-26T10:13:21.270" v="33"/>
        <pc:sldMkLst>
          <pc:docMk/>
          <pc:sldMk cId="2766467451" sldId="2855"/>
        </pc:sldMkLst>
      </pc:sldChg>
      <pc:sldChg chg="del">
        <pc:chgData name="Jeremy Clifton" userId="S::wec@woodfordec.onmicrosoft.com::b7121016-a606-4e59-9b8c-d8cabdc242a8" providerId="AD" clId="Web-{0F4AB313-DB59-2937-ADEA-0A85A84AAE47}" dt="2025-01-26T10:17:41.176" v="91"/>
        <pc:sldMkLst>
          <pc:docMk/>
          <pc:sldMk cId="877061504" sldId="2858"/>
        </pc:sldMkLst>
      </pc:sldChg>
      <pc:sldChg chg="addSp modSp">
        <pc:chgData name="Jeremy Clifton" userId="S::wec@woodfordec.onmicrosoft.com::b7121016-a606-4e59-9b8c-d8cabdc242a8" providerId="AD" clId="Web-{0F4AB313-DB59-2937-ADEA-0A85A84AAE47}" dt="2025-01-26T10:04:23.320" v="16" actId="1076"/>
        <pc:sldMkLst>
          <pc:docMk/>
          <pc:sldMk cId="3279244734" sldId="2869"/>
        </pc:sldMkLst>
      </pc:sldChg>
      <pc:sldChg chg="del">
        <pc:chgData name="Jeremy Clifton" userId="S::wec@woodfordec.onmicrosoft.com::b7121016-a606-4e59-9b8c-d8cabdc242a8" providerId="AD" clId="Web-{0F4AB313-DB59-2937-ADEA-0A85A84AAE47}" dt="2025-01-26T10:07:10.418" v="17"/>
        <pc:sldMkLst>
          <pc:docMk/>
          <pc:sldMk cId="1002890968" sldId="2872"/>
        </pc:sldMkLst>
      </pc:sldChg>
      <pc:sldChg chg="addSp modSp">
        <pc:chgData name="Jeremy Clifton" userId="S::wec@woodfordec.onmicrosoft.com::b7121016-a606-4e59-9b8c-d8cabdc242a8" providerId="AD" clId="Web-{0F4AB313-DB59-2937-ADEA-0A85A84AAE47}" dt="2025-01-26T10:08:31.873" v="24" actId="14100"/>
        <pc:sldMkLst>
          <pc:docMk/>
          <pc:sldMk cId="3485515211" sldId="2879"/>
        </pc:sldMkLst>
      </pc:sldChg>
      <pc:sldChg chg="addSp modSp add replId">
        <pc:chgData name="Jeremy Clifton" userId="S::wec@woodfordec.onmicrosoft.com::b7121016-a606-4e59-9b8c-d8cabdc242a8" providerId="AD" clId="Web-{0F4AB313-DB59-2937-ADEA-0A85A84AAE47}" dt="2025-01-26T10:12:05.471" v="26"/>
        <pc:sldMkLst>
          <pc:docMk/>
          <pc:sldMk cId="1209910105" sldId="2881"/>
        </pc:sldMkLst>
      </pc:sldChg>
      <pc:sldChg chg="modSp add replId">
        <pc:chgData name="Jeremy Clifton" userId="S::wec@woodfordec.onmicrosoft.com::b7121016-a606-4e59-9b8c-d8cabdc242a8" providerId="AD" clId="Web-{0F4AB313-DB59-2937-ADEA-0A85A84AAE47}" dt="2025-01-26T10:14:12.822" v="59" actId="20577"/>
        <pc:sldMkLst>
          <pc:docMk/>
          <pc:sldMk cId="774348173" sldId="2882"/>
        </pc:sldMkLst>
      </pc:sldChg>
      <pc:sldChg chg="modSp add ord replId">
        <pc:chgData name="Jeremy Clifton" userId="S::wec@woodfordec.onmicrosoft.com::b7121016-a606-4e59-9b8c-d8cabdc242a8" providerId="AD" clId="Web-{0F4AB313-DB59-2937-ADEA-0A85A84AAE47}" dt="2025-01-26T10:14:21.682" v="67" actId="20577"/>
        <pc:sldMkLst>
          <pc:docMk/>
          <pc:sldMk cId="1342777476" sldId="2883"/>
        </pc:sldMkLst>
      </pc:sldChg>
      <pc:sldChg chg="modSp add ord replId">
        <pc:chgData name="Jeremy Clifton" userId="S::wec@woodfordec.onmicrosoft.com::b7121016-a606-4e59-9b8c-d8cabdc242a8" providerId="AD" clId="Web-{0F4AB313-DB59-2937-ADEA-0A85A84AAE47}" dt="2025-01-26T10:22:39.372" v="146"/>
        <pc:sldMkLst>
          <pc:docMk/>
          <pc:sldMk cId="1926042649" sldId="2884"/>
        </pc:sldMkLst>
      </pc:sldChg>
      <pc:sldChg chg="addSp modSp add replId">
        <pc:chgData name="Jeremy Clifton" userId="S::wec@woodfordec.onmicrosoft.com::b7121016-a606-4e59-9b8c-d8cabdc242a8" providerId="AD" clId="Web-{0F4AB313-DB59-2937-ADEA-0A85A84AAE47}" dt="2025-01-26T10:15:07.547" v="79" actId="1076"/>
        <pc:sldMkLst>
          <pc:docMk/>
          <pc:sldMk cId="4016954677" sldId="2885"/>
        </pc:sldMkLst>
      </pc:sldChg>
      <pc:sldChg chg="add ord replId">
        <pc:chgData name="Jeremy Clifton" userId="S::wec@woodfordec.onmicrosoft.com::b7121016-a606-4e59-9b8c-d8cabdc242a8" providerId="AD" clId="Web-{0F4AB313-DB59-2937-ADEA-0A85A84AAE47}" dt="2025-01-26T10:15:38.657" v="81"/>
        <pc:sldMkLst>
          <pc:docMk/>
          <pc:sldMk cId="1110561276" sldId="2886"/>
        </pc:sldMkLst>
      </pc:sldChg>
      <pc:sldChg chg="addSp modSp add replId">
        <pc:chgData name="Jeremy Clifton" userId="S::wec@woodfordec.onmicrosoft.com::b7121016-a606-4e59-9b8c-d8cabdc242a8" providerId="AD" clId="Web-{0F4AB313-DB59-2937-ADEA-0A85A84AAE47}" dt="2025-01-26T10:17:05.080" v="86" actId="1076"/>
        <pc:sldMkLst>
          <pc:docMk/>
          <pc:sldMk cId="1094284358" sldId="2887"/>
        </pc:sldMkLst>
      </pc:sldChg>
      <pc:sldChg chg="addSp modSp add ord replId">
        <pc:chgData name="Jeremy Clifton" userId="S::wec@woodfordec.onmicrosoft.com::b7121016-a606-4e59-9b8c-d8cabdc242a8" providerId="AD" clId="Web-{0F4AB313-DB59-2937-ADEA-0A85A84AAE47}" dt="2025-01-26T10:18:49.943" v="98" actId="1076"/>
        <pc:sldMkLst>
          <pc:docMk/>
          <pc:sldMk cId="3360960814" sldId="2888"/>
        </pc:sldMkLst>
      </pc:sldChg>
      <pc:sldChg chg="add ord replId">
        <pc:chgData name="Jeremy Clifton" userId="S::wec@woodfordec.onmicrosoft.com::b7121016-a606-4e59-9b8c-d8cabdc242a8" providerId="AD" clId="Web-{0F4AB313-DB59-2937-ADEA-0A85A84AAE47}" dt="2025-01-26T10:18:05.677" v="94"/>
        <pc:sldMkLst>
          <pc:docMk/>
          <pc:sldMk cId="2449698336" sldId="2889"/>
        </pc:sldMkLst>
      </pc:sldChg>
      <pc:sldChg chg="addSp modSp add ord replId">
        <pc:chgData name="Jeremy Clifton" userId="S::wec@woodfordec.onmicrosoft.com::b7121016-a606-4e59-9b8c-d8cabdc242a8" providerId="AD" clId="Web-{0F4AB313-DB59-2937-ADEA-0A85A84AAE47}" dt="2025-01-26T10:21:05.042" v="138" actId="20577"/>
        <pc:sldMkLst>
          <pc:docMk/>
          <pc:sldMk cId="1362722430" sldId="2890"/>
        </pc:sldMkLst>
      </pc:sldChg>
      <pc:sldChg chg="addSp modSp add ord replId">
        <pc:chgData name="Jeremy Clifton" userId="S::wec@woodfordec.onmicrosoft.com::b7121016-a606-4e59-9b8c-d8cabdc242a8" providerId="AD" clId="Web-{0F4AB313-DB59-2937-ADEA-0A85A84AAE47}" dt="2025-01-26T10:21:52.121" v="144" actId="1076"/>
        <pc:sldMkLst>
          <pc:docMk/>
          <pc:sldMk cId="502825343" sldId="2891"/>
        </pc:sldMkLst>
      </pc:sldChg>
      <pc:sldChg chg="add replId">
        <pc:chgData name="Jeremy Clifton" userId="S::wec@woodfordec.onmicrosoft.com::b7121016-a606-4e59-9b8c-d8cabdc242a8" providerId="AD" clId="Web-{0F4AB313-DB59-2937-ADEA-0A85A84AAE47}" dt="2025-01-26T10:22:37.622" v="145"/>
        <pc:sldMkLst>
          <pc:docMk/>
          <pc:sldMk cId="148589342" sldId="2892"/>
        </pc:sldMkLst>
      </pc:sldChg>
    </pc:docChg>
  </pc:docChgLst>
  <pc:docChgLst>
    <pc:chgData name="Jeremy Clifton" userId="S::wec@woodfordec.onmicrosoft.com::b7121016-a606-4e59-9b8c-d8cabdc242a8" providerId="AD" clId="Web-{A4BDD0C7-2B10-A239-8AF3-939CA13E29CB}"/>
    <pc:docChg chg="addSld modSld">
      <pc:chgData name="Jeremy Clifton" userId="S::wec@woodfordec.onmicrosoft.com::b7121016-a606-4e59-9b8c-d8cabdc242a8" providerId="AD" clId="Web-{A4BDD0C7-2B10-A239-8AF3-939CA13E29CB}" dt="2025-03-20T18:03:58.106" v="14" actId="14100"/>
      <pc:docMkLst>
        <pc:docMk/>
      </pc:docMkLst>
      <pc:sldChg chg="add replId">
        <pc:chgData name="Jeremy Clifton" userId="S::wec@woodfordec.onmicrosoft.com::b7121016-a606-4e59-9b8c-d8cabdc242a8" providerId="AD" clId="Web-{A4BDD0C7-2B10-A239-8AF3-939CA13E29CB}" dt="2025-03-20T17:30:50.726" v="0"/>
        <pc:sldMkLst>
          <pc:docMk/>
          <pc:sldMk cId="1432452439" sldId="3113"/>
        </pc:sldMkLst>
      </pc:sldChg>
      <pc:sldChg chg="addSp modSp add replId addAnim">
        <pc:chgData name="Jeremy Clifton" userId="S::wec@woodfordec.onmicrosoft.com::b7121016-a606-4e59-9b8c-d8cabdc242a8" providerId="AD" clId="Web-{A4BDD0C7-2B10-A239-8AF3-939CA13E29CB}" dt="2025-03-20T17:41:11.586" v="4" actId="14100"/>
        <pc:sldMkLst>
          <pc:docMk/>
          <pc:sldMk cId="539198777" sldId="3114"/>
        </pc:sldMkLst>
      </pc:sldChg>
      <pc:sldChg chg="addSp modSp add replId addAnim">
        <pc:chgData name="Jeremy Clifton" userId="S::wec@woodfordec.onmicrosoft.com::b7121016-a606-4e59-9b8c-d8cabdc242a8" providerId="AD" clId="Web-{A4BDD0C7-2B10-A239-8AF3-939CA13E29CB}" dt="2025-03-20T18:00:34.444" v="9" actId="14100"/>
        <pc:sldMkLst>
          <pc:docMk/>
          <pc:sldMk cId="3060146164" sldId="3115"/>
        </pc:sldMkLst>
      </pc:sldChg>
      <pc:sldChg chg="add replId">
        <pc:chgData name="Jeremy Clifton" userId="S::wec@woodfordec.onmicrosoft.com::b7121016-a606-4e59-9b8c-d8cabdc242a8" providerId="AD" clId="Web-{A4BDD0C7-2B10-A239-8AF3-939CA13E29CB}" dt="2025-03-20T17:41:18.570" v="6"/>
        <pc:sldMkLst>
          <pc:docMk/>
          <pc:sldMk cId="3498280321" sldId="3116"/>
        </pc:sldMkLst>
      </pc:sldChg>
      <pc:sldChg chg="addSp modSp add replId addAnim">
        <pc:chgData name="Jeremy Clifton" userId="S::wec@woodfordec.onmicrosoft.com::b7121016-a606-4e59-9b8c-d8cabdc242a8" providerId="AD" clId="Web-{A4BDD0C7-2B10-A239-8AF3-939CA13E29CB}" dt="2025-03-20T18:03:58.106" v="14" actId="14100"/>
        <pc:sldMkLst>
          <pc:docMk/>
          <pc:sldMk cId="3063600297" sldId="3117"/>
        </pc:sldMkLst>
      </pc:sldChg>
      <pc:sldChg chg="add replId">
        <pc:chgData name="Jeremy Clifton" userId="S::wec@woodfordec.onmicrosoft.com::b7121016-a606-4e59-9b8c-d8cabdc242a8" providerId="AD" clId="Web-{A4BDD0C7-2B10-A239-8AF3-939CA13E29CB}" dt="2025-03-20T18:00:39.069" v="11"/>
        <pc:sldMkLst>
          <pc:docMk/>
          <pc:sldMk cId="2024232121" sldId="3118"/>
        </pc:sldMkLst>
      </pc:sldChg>
    </pc:docChg>
  </pc:docChgLst>
  <pc:docChgLst>
    <pc:chgData name="Jeremy Clifton" userId="S::wec@woodfordec.onmicrosoft.com::b7121016-a606-4e59-9b8c-d8cabdc242a8" providerId="AD" clId="Web-{724923A7-569B-C058-C246-0E56A0AF871D}"/>
    <pc:docChg chg="addSld delSld modSld sldOrd">
      <pc:chgData name="Jeremy Clifton" userId="S::wec@woodfordec.onmicrosoft.com::b7121016-a606-4e59-9b8c-d8cabdc242a8" providerId="AD" clId="Web-{724923A7-569B-C058-C246-0E56A0AF871D}" dt="2024-10-06T09:09:57.125" v="659" actId="20577"/>
      <pc:docMkLst>
        <pc:docMk/>
      </pc:docMkLst>
      <pc:sldChg chg="addSp modSp">
        <pc:chgData name="Jeremy Clifton" userId="S::wec@woodfordec.onmicrosoft.com::b7121016-a606-4e59-9b8c-d8cabdc242a8" providerId="AD" clId="Web-{724923A7-569B-C058-C246-0E56A0AF871D}" dt="2024-10-06T07:23:53.182" v="201" actId="1076"/>
        <pc:sldMkLst>
          <pc:docMk/>
          <pc:sldMk cId="2116945597" sldId="2552"/>
        </pc:sldMkLst>
      </pc:sldChg>
      <pc:sldChg chg="del">
        <pc:chgData name="Jeremy Clifton" userId="S::wec@woodfordec.onmicrosoft.com::b7121016-a606-4e59-9b8c-d8cabdc242a8" providerId="AD" clId="Web-{724923A7-569B-C058-C246-0E56A0AF871D}" dt="2024-10-06T07:26:20.787" v="203"/>
        <pc:sldMkLst>
          <pc:docMk/>
          <pc:sldMk cId="2484972360" sldId="2566"/>
        </pc:sldMkLst>
      </pc:sldChg>
      <pc:sldChg chg="del">
        <pc:chgData name="Jeremy Clifton" userId="S::wec@woodfordec.onmicrosoft.com::b7121016-a606-4e59-9b8c-d8cabdc242a8" providerId="AD" clId="Web-{724923A7-569B-C058-C246-0E56A0AF871D}" dt="2024-10-06T08:25:40.983" v="398"/>
        <pc:sldMkLst>
          <pc:docMk/>
          <pc:sldMk cId="1043646145" sldId="2568"/>
        </pc:sldMkLst>
      </pc:sldChg>
      <pc:sldChg chg="addSp delSp modSp ord">
        <pc:chgData name="Jeremy Clifton" userId="S::wec@woodfordec.onmicrosoft.com::b7121016-a606-4e59-9b8c-d8cabdc242a8" providerId="AD" clId="Web-{724923A7-569B-C058-C246-0E56A0AF871D}" dt="2024-10-06T08:40:06.354" v="582"/>
        <pc:sldMkLst>
          <pc:docMk/>
          <pc:sldMk cId="4114584319" sldId="2570"/>
        </pc:sldMkLst>
      </pc:sldChg>
      <pc:sldChg chg="modSp">
        <pc:chgData name="Jeremy Clifton" userId="S::wec@woodfordec.onmicrosoft.com::b7121016-a606-4e59-9b8c-d8cabdc242a8" providerId="AD" clId="Web-{724923A7-569B-C058-C246-0E56A0AF871D}" dt="2024-10-06T07:18:06.178" v="47" actId="20577"/>
        <pc:sldMkLst>
          <pc:docMk/>
          <pc:sldMk cId="251116125" sldId="2574"/>
        </pc:sldMkLst>
      </pc:sldChg>
      <pc:sldChg chg="addSp modSp">
        <pc:chgData name="Jeremy Clifton" userId="S::wec@woodfordec.onmicrosoft.com::b7121016-a606-4e59-9b8c-d8cabdc242a8" providerId="AD" clId="Web-{724923A7-569B-C058-C246-0E56A0AF871D}" dt="2024-10-06T07:36:00.012" v="313"/>
        <pc:sldMkLst>
          <pc:docMk/>
          <pc:sldMk cId="3402952972" sldId="2580"/>
        </pc:sldMkLst>
      </pc:sldChg>
      <pc:sldChg chg="del">
        <pc:chgData name="Jeremy Clifton" userId="S::wec@woodfordec.onmicrosoft.com::b7121016-a606-4e59-9b8c-d8cabdc242a8" providerId="AD" clId="Web-{724923A7-569B-C058-C246-0E56A0AF871D}" dt="2024-10-06T07:22:53.501" v="190"/>
        <pc:sldMkLst>
          <pc:docMk/>
          <pc:sldMk cId="2346559008" sldId="2581"/>
        </pc:sldMkLst>
      </pc:sldChg>
      <pc:sldChg chg="modSp add del">
        <pc:chgData name="Jeremy Clifton" userId="S::wec@woodfordec.onmicrosoft.com::b7121016-a606-4e59-9b8c-d8cabdc242a8" providerId="AD" clId="Web-{724923A7-569B-C058-C246-0E56A0AF871D}" dt="2024-10-06T07:28:34.729" v="248"/>
        <pc:sldMkLst>
          <pc:docMk/>
          <pc:sldMk cId="2792281040" sldId="2589"/>
        </pc:sldMkLst>
      </pc:sldChg>
      <pc:sldChg chg="modSp ord">
        <pc:chgData name="Jeremy Clifton" userId="S::wec@woodfordec.onmicrosoft.com::b7121016-a606-4e59-9b8c-d8cabdc242a8" providerId="AD" clId="Web-{724923A7-569B-C058-C246-0E56A0AF871D}" dt="2024-10-06T07:33:21.303" v="312" actId="20577"/>
        <pc:sldMkLst>
          <pc:docMk/>
          <pc:sldMk cId="1829227996" sldId="2590"/>
        </pc:sldMkLst>
      </pc:sldChg>
      <pc:sldChg chg="addSp modSp ord">
        <pc:chgData name="Jeremy Clifton" userId="S::wec@woodfordec.onmicrosoft.com::b7121016-a606-4e59-9b8c-d8cabdc242a8" providerId="AD" clId="Web-{724923A7-569B-C058-C246-0E56A0AF871D}" dt="2024-10-06T08:57:58.217" v="655" actId="20577"/>
        <pc:sldMkLst>
          <pc:docMk/>
          <pc:sldMk cId="3512410512" sldId="2596"/>
        </pc:sldMkLst>
      </pc:sldChg>
      <pc:sldChg chg="del">
        <pc:chgData name="Jeremy Clifton" userId="S::wec@woodfordec.onmicrosoft.com::b7121016-a606-4e59-9b8c-d8cabdc242a8" providerId="AD" clId="Web-{724923A7-569B-C058-C246-0E56A0AF871D}" dt="2024-10-06T07:19:02.211" v="66"/>
        <pc:sldMkLst>
          <pc:docMk/>
          <pc:sldMk cId="2943754848" sldId="2613"/>
        </pc:sldMkLst>
      </pc:sldChg>
      <pc:sldChg chg="modSp ord">
        <pc:chgData name="Jeremy Clifton" userId="S::wec@woodfordec.onmicrosoft.com::b7121016-a606-4e59-9b8c-d8cabdc242a8" providerId="AD" clId="Web-{724923A7-569B-C058-C246-0E56A0AF871D}" dt="2024-10-06T07:21:16.669" v="183" actId="20577"/>
        <pc:sldMkLst>
          <pc:docMk/>
          <pc:sldMk cId="91270432" sldId="2614"/>
        </pc:sldMkLst>
      </pc:sldChg>
      <pc:sldChg chg="del">
        <pc:chgData name="Jeremy Clifton" userId="S::wec@woodfordec.onmicrosoft.com::b7121016-a606-4e59-9b8c-d8cabdc242a8" providerId="AD" clId="Web-{724923A7-569B-C058-C246-0E56A0AF871D}" dt="2024-10-06T07:22:53.579" v="197"/>
        <pc:sldMkLst>
          <pc:docMk/>
          <pc:sldMk cId="3443046812" sldId="2615"/>
        </pc:sldMkLst>
      </pc:sldChg>
      <pc:sldChg chg="del">
        <pc:chgData name="Jeremy Clifton" userId="S::wec@woodfordec.onmicrosoft.com::b7121016-a606-4e59-9b8c-d8cabdc242a8" providerId="AD" clId="Web-{724923A7-569B-C058-C246-0E56A0AF871D}" dt="2024-10-06T07:22:53.517" v="191"/>
        <pc:sldMkLst>
          <pc:docMk/>
          <pc:sldMk cId="1385135892" sldId="2616"/>
        </pc:sldMkLst>
      </pc:sldChg>
      <pc:sldChg chg="del">
        <pc:chgData name="Jeremy Clifton" userId="S::wec@woodfordec.onmicrosoft.com::b7121016-a606-4e59-9b8c-d8cabdc242a8" providerId="AD" clId="Web-{724923A7-569B-C058-C246-0E56A0AF871D}" dt="2024-10-06T07:22:53.517" v="192"/>
        <pc:sldMkLst>
          <pc:docMk/>
          <pc:sldMk cId="2381008040" sldId="2617"/>
        </pc:sldMkLst>
      </pc:sldChg>
      <pc:sldChg chg="del">
        <pc:chgData name="Jeremy Clifton" userId="S::wec@woodfordec.onmicrosoft.com::b7121016-a606-4e59-9b8c-d8cabdc242a8" providerId="AD" clId="Web-{724923A7-569B-C058-C246-0E56A0AF871D}" dt="2024-10-06T07:22:53.532" v="193"/>
        <pc:sldMkLst>
          <pc:docMk/>
          <pc:sldMk cId="1860562175" sldId="2618"/>
        </pc:sldMkLst>
      </pc:sldChg>
      <pc:sldChg chg="del">
        <pc:chgData name="Jeremy Clifton" userId="S::wec@woodfordec.onmicrosoft.com::b7121016-a606-4e59-9b8c-d8cabdc242a8" providerId="AD" clId="Web-{724923A7-569B-C058-C246-0E56A0AF871D}" dt="2024-10-06T07:22:53.548" v="194"/>
        <pc:sldMkLst>
          <pc:docMk/>
          <pc:sldMk cId="1516434988" sldId="2619"/>
        </pc:sldMkLst>
      </pc:sldChg>
      <pc:sldChg chg="del">
        <pc:chgData name="Jeremy Clifton" userId="S::wec@woodfordec.onmicrosoft.com::b7121016-a606-4e59-9b8c-d8cabdc242a8" providerId="AD" clId="Web-{724923A7-569B-C058-C246-0E56A0AF871D}" dt="2024-10-06T07:22:53.564" v="195"/>
        <pc:sldMkLst>
          <pc:docMk/>
          <pc:sldMk cId="2435953216" sldId="2620"/>
        </pc:sldMkLst>
      </pc:sldChg>
      <pc:sldChg chg="addSp modSp">
        <pc:chgData name="Jeremy Clifton" userId="S::wec@woodfordec.onmicrosoft.com::b7121016-a606-4e59-9b8c-d8cabdc242a8" providerId="AD" clId="Web-{724923A7-569B-C058-C246-0E56A0AF871D}" dt="2024-10-06T08:37:34.954" v="564" actId="1076"/>
        <pc:sldMkLst>
          <pc:docMk/>
          <pc:sldMk cId="1689900322" sldId="2622"/>
        </pc:sldMkLst>
      </pc:sldChg>
      <pc:sldChg chg="del">
        <pc:chgData name="Jeremy Clifton" userId="S::wec@woodfordec.onmicrosoft.com::b7121016-a606-4e59-9b8c-d8cabdc242a8" providerId="AD" clId="Web-{724923A7-569B-C058-C246-0E56A0AF871D}" dt="2024-10-06T08:25:38.639" v="397"/>
        <pc:sldMkLst>
          <pc:docMk/>
          <pc:sldMk cId="3410642725" sldId="2623"/>
        </pc:sldMkLst>
      </pc:sldChg>
      <pc:sldChg chg="del">
        <pc:chgData name="Jeremy Clifton" userId="S::wec@woodfordec.onmicrosoft.com::b7121016-a606-4e59-9b8c-d8cabdc242a8" providerId="AD" clId="Web-{724923A7-569B-C058-C246-0E56A0AF871D}" dt="2024-10-06T07:22:53.564" v="196"/>
        <pc:sldMkLst>
          <pc:docMk/>
          <pc:sldMk cId="4188417894" sldId="2628"/>
        </pc:sldMkLst>
      </pc:sldChg>
      <pc:sldChg chg="addSp modSp add">
        <pc:chgData name="Jeremy Clifton" userId="S::wec@woodfordec.onmicrosoft.com::b7121016-a606-4e59-9b8c-d8cabdc242a8" providerId="AD" clId="Web-{724923A7-569B-C058-C246-0E56A0AF871D}" dt="2024-10-06T08:32:34.008" v="509" actId="14100"/>
        <pc:sldMkLst>
          <pc:docMk/>
          <pc:sldMk cId="750241159" sldId="2645"/>
        </pc:sldMkLst>
      </pc:sldChg>
      <pc:sldChg chg="addSp modSp">
        <pc:chgData name="Jeremy Clifton" userId="S::wec@woodfordec.onmicrosoft.com::b7121016-a606-4e59-9b8c-d8cabdc242a8" providerId="AD" clId="Web-{724923A7-569B-C058-C246-0E56A0AF871D}" dt="2024-10-06T08:49:46.167" v="647" actId="14100"/>
        <pc:sldMkLst>
          <pc:docMk/>
          <pc:sldMk cId="3477369750" sldId="2650"/>
        </pc:sldMkLst>
      </pc:sldChg>
      <pc:sldChg chg="addSp modSp add ord replId">
        <pc:chgData name="Jeremy Clifton" userId="S::wec@woodfordec.onmicrosoft.com::b7121016-a606-4e59-9b8c-d8cabdc242a8" providerId="AD" clId="Web-{724923A7-569B-C058-C246-0E56A0AF871D}" dt="2024-10-06T07:14:35.248" v="7"/>
        <pc:sldMkLst>
          <pc:docMk/>
          <pc:sldMk cId="1320101179" sldId="2651"/>
        </pc:sldMkLst>
      </pc:sldChg>
      <pc:sldChg chg="addSp modSp add replId">
        <pc:chgData name="Jeremy Clifton" userId="S::wec@woodfordec.onmicrosoft.com::b7121016-a606-4e59-9b8c-d8cabdc242a8" providerId="AD" clId="Web-{724923A7-569B-C058-C246-0E56A0AF871D}" dt="2024-10-06T07:13:24.448" v="5"/>
        <pc:sldMkLst>
          <pc:docMk/>
          <pc:sldMk cId="3401476337" sldId="2652"/>
        </pc:sldMkLst>
      </pc:sldChg>
      <pc:sldChg chg="addSp modSp add ord replId">
        <pc:chgData name="Jeremy Clifton" userId="S::wec@woodfordec.onmicrosoft.com::b7121016-a606-4e59-9b8c-d8cabdc242a8" providerId="AD" clId="Web-{724923A7-569B-C058-C246-0E56A0AF871D}" dt="2024-10-06T07:14:35.294" v="8"/>
        <pc:sldMkLst>
          <pc:docMk/>
          <pc:sldMk cId="3197659578" sldId="2653"/>
        </pc:sldMkLst>
      </pc:sldChg>
      <pc:sldChg chg="addSp modSp add replId">
        <pc:chgData name="Jeremy Clifton" userId="S::wec@woodfordec.onmicrosoft.com::b7121016-a606-4e59-9b8c-d8cabdc242a8" providerId="AD" clId="Web-{724923A7-569B-C058-C246-0E56A0AF871D}" dt="2024-10-06T07:15:30.312" v="10"/>
        <pc:sldMkLst>
          <pc:docMk/>
          <pc:sldMk cId="2092229917" sldId="2654"/>
        </pc:sldMkLst>
      </pc:sldChg>
      <pc:sldChg chg="addSp modSp add del replId">
        <pc:chgData name="Jeremy Clifton" userId="S::wec@woodfordec.onmicrosoft.com::b7121016-a606-4e59-9b8c-d8cabdc242a8" providerId="AD" clId="Web-{724923A7-569B-C058-C246-0E56A0AF871D}" dt="2024-10-06T07:17:12.097" v="15"/>
        <pc:sldMkLst>
          <pc:docMk/>
          <pc:sldMk cId="3865095045" sldId="2655"/>
        </pc:sldMkLst>
      </pc:sldChg>
      <pc:sldChg chg="addSp modSp add replId">
        <pc:chgData name="Jeremy Clifton" userId="S::wec@woodfordec.onmicrosoft.com::b7121016-a606-4e59-9b8c-d8cabdc242a8" providerId="AD" clId="Web-{724923A7-569B-C058-C246-0E56A0AF871D}" dt="2024-10-06T07:17:10.925" v="14"/>
        <pc:sldMkLst>
          <pc:docMk/>
          <pc:sldMk cId="3747214090" sldId="2656"/>
        </pc:sldMkLst>
      </pc:sldChg>
      <pc:sldChg chg="add del replId">
        <pc:chgData name="Jeremy Clifton" userId="S::wec@woodfordec.onmicrosoft.com::b7121016-a606-4e59-9b8c-d8cabdc242a8" providerId="AD" clId="Web-{724923A7-569B-C058-C246-0E56A0AF871D}" dt="2024-10-06T07:19:04.399" v="67"/>
        <pc:sldMkLst>
          <pc:docMk/>
          <pc:sldMk cId="1470419222" sldId="2657"/>
        </pc:sldMkLst>
      </pc:sldChg>
      <pc:sldChg chg="modSp add replId">
        <pc:chgData name="Jeremy Clifton" userId="S::wec@woodfordec.onmicrosoft.com::b7121016-a606-4e59-9b8c-d8cabdc242a8" providerId="AD" clId="Web-{724923A7-569B-C058-C246-0E56A0AF871D}" dt="2024-10-06T07:18:55.398" v="64" actId="20577"/>
        <pc:sldMkLst>
          <pc:docMk/>
          <pc:sldMk cId="2620390865" sldId="2658"/>
        </pc:sldMkLst>
      </pc:sldChg>
      <pc:sldChg chg="add del replId">
        <pc:chgData name="Jeremy Clifton" userId="S::wec@woodfordec.onmicrosoft.com::b7121016-a606-4e59-9b8c-d8cabdc242a8" providerId="AD" clId="Web-{724923A7-569B-C058-C246-0E56A0AF871D}" dt="2024-10-06T07:19:01.195" v="65"/>
        <pc:sldMkLst>
          <pc:docMk/>
          <pc:sldMk cId="443586632" sldId="2659"/>
        </pc:sldMkLst>
      </pc:sldChg>
      <pc:sldChg chg="addSp modSp add replId">
        <pc:chgData name="Jeremy Clifton" userId="S::wec@woodfordec.onmicrosoft.com::b7121016-a606-4e59-9b8c-d8cabdc242a8" providerId="AD" clId="Web-{724923A7-569B-C058-C246-0E56A0AF871D}" dt="2024-10-06T07:22:40.188" v="189" actId="1076"/>
        <pc:sldMkLst>
          <pc:docMk/>
          <pc:sldMk cId="1477236744" sldId="2659"/>
        </pc:sldMkLst>
      </pc:sldChg>
      <pc:sldChg chg="add replId">
        <pc:chgData name="Jeremy Clifton" userId="S::wec@woodfordec.onmicrosoft.com::b7121016-a606-4e59-9b8c-d8cabdc242a8" providerId="AD" clId="Web-{724923A7-569B-C058-C246-0E56A0AF871D}" dt="2024-10-06T07:21:26.342" v="184"/>
        <pc:sldMkLst>
          <pc:docMk/>
          <pc:sldMk cId="1152487480" sldId="2660"/>
        </pc:sldMkLst>
      </pc:sldChg>
      <pc:sldChg chg="addSp delSp modSp add replId">
        <pc:chgData name="Jeremy Clifton" userId="S::wec@woodfordec.onmicrosoft.com::b7121016-a606-4e59-9b8c-d8cabdc242a8" providerId="AD" clId="Web-{724923A7-569B-C058-C246-0E56A0AF871D}" dt="2024-10-06T07:51:39.436" v="388" actId="14100"/>
        <pc:sldMkLst>
          <pc:docMk/>
          <pc:sldMk cId="3398173288" sldId="2661"/>
        </pc:sldMkLst>
      </pc:sldChg>
      <pc:sldChg chg="addSp delSp modSp add replId">
        <pc:chgData name="Jeremy Clifton" userId="S::wec@woodfordec.onmicrosoft.com::b7121016-a606-4e59-9b8c-d8cabdc242a8" providerId="AD" clId="Web-{724923A7-569B-C058-C246-0E56A0AF871D}" dt="2024-10-06T09:01:51.068" v="656" actId="1076"/>
        <pc:sldMkLst>
          <pc:docMk/>
          <pc:sldMk cId="3482918902" sldId="2662"/>
        </pc:sldMkLst>
      </pc:sldChg>
      <pc:sldChg chg="add replId">
        <pc:chgData name="Jeremy Clifton" userId="S::wec@woodfordec.onmicrosoft.com::b7121016-a606-4e59-9b8c-d8cabdc242a8" providerId="AD" clId="Web-{724923A7-569B-C058-C246-0E56A0AF871D}" dt="2024-10-06T07:26:29.053" v="206"/>
        <pc:sldMkLst>
          <pc:docMk/>
          <pc:sldMk cId="710670588" sldId="2663"/>
        </pc:sldMkLst>
      </pc:sldChg>
      <pc:sldChg chg="addSp modSp add replId">
        <pc:chgData name="Jeremy Clifton" userId="S::wec@woodfordec.onmicrosoft.com::b7121016-a606-4e59-9b8c-d8cabdc242a8" providerId="AD" clId="Web-{724923A7-569B-C058-C246-0E56A0AF871D}" dt="2024-10-06T09:06:39.065" v="657" actId="1076"/>
        <pc:sldMkLst>
          <pc:docMk/>
          <pc:sldMk cId="4133161511" sldId="2664"/>
        </pc:sldMkLst>
      </pc:sldChg>
      <pc:sldChg chg="addSp modSp add replId">
        <pc:chgData name="Jeremy Clifton" userId="S::wec@woodfordec.onmicrosoft.com::b7121016-a606-4e59-9b8c-d8cabdc242a8" providerId="AD" clId="Web-{724923A7-569B-C058-C246-0E56A0AF871D}" dt="2024-10-06T07:29:33.278" v="256" actId="1076"/>
        <pc:sldMkLst>
          <pc:docMk/>
          <pc:sldMk cId="3722203113" sldId="2665"/>
        </pc:sldMkLst>
      </pc:sldChg>
      <pc:sldChg chg="delSp add replId">
        <pc:chgData name="Jeremy Clifton" userId="S::wec@woodfordec.onmicrosoft.com::b7121016-a606-4e59-9b8c-d8cabdc242a8" providerId="AD" clId="Web-{724923A7-569B-C058-C246-0E56A0AF871D}" dt="2024-10-06T07:29:46.123" v="259"/>
        <pc:sldMkLst>
          <pc:docMk/>
          <pc:sldMk cId="936789687" sldId="2666"/>
        </pc:sldMkLst>
      </pc:sldChg>
      <pc:sldChg chg="addSp modSp add replId">
        <pc:chgData name="Jeremy Clifton" userId="S::wec@woodfordec.onmicrosoft.com::b7121016-a606-4e59-9b8c-d8cabdc242a8" providerId="AD" clId="Web-{724923A7-569B-C058-C246-0E56A0AF871D}" dt="2024-10-06T07:43:25.794" v="323" actId="1076"/>
        <pc:sldMkLst>
          <pc:docMk/>
          <pc:sldMk cId="2383975742" sldId="2667"/>
        </pc:sldMkLst>
      </pc:sldChg>
      <pc:sldChg chg="modSp add ord replId">
        <pc:chgData name="Jeremy Clifton" userId="S::wec@woodfordec.onmicrosoft.com::b7121016-a606-4e59-9b8c-d8cabdc242a8" providerId="AD" clId="Web-{724923A7-569B-C058-C246-0E56A0AF871D}" dt="2024-10-06T07:45:16.847" v="330" actId="20577"/>
        <pc:sldMkLst>
          <pc:docMk/>
          <pc:sldMk cId="1557539723" sldId="2668"/>
        </pc:sldMkLst>
      </pc:sldChg>
      <pc:sldChg chg="addSp modSp add del ord replId">
        <pc:chgData name="Jeremy Clifton" userId="S::wec@woodfordec.onmicrosoft.com::b7121016-a606-4e59-9b8c-d8cabdc242a8" providerId="AD" clId="Web-{724923A7-569B-C058-C246-0E56A0AF871D}" dt="2024-10-06T07:48:05.227" v="362"/>
        <pc:sldMkLst>
          <pc:docMk/>
          <pc:sldMk cId="2974065676" sldId="2669"/>
        </pc:sldMkLst>
      </pc:sldChg>
      <pc:sldChg chg="modSp add replId">
        <pc:chgData name="Jeremy Clifton" userId="S::wec@woodfordec.onmicrosoft.com::b7121016-a606-4e59-9b8c-d8cabdc242a8" providerId="AD" clId="Web-{724923A7-569B-C058-C246-0E56A0AF871D}" dt="2024-10-06T07:48:33.572" v="373" actId="1076"/>
        <pc:sldMkLst>
          <pc:docMk/>
          <pc:sldMk cId="2751214888" sldId="2670"/>
        </pc:sldMkLst>
      </pc:sldChg>
      <pc:sldChg chg="modSp add replId">
        <pc:chgData name="Jeremy Clifton" userId="S::wec@woodfordec.onmicrosoft.com::b7121016-a606-4e59-9b8c-d8cabdc242a8" providerId="AD" clId="Web-{724923A7-569B-C058-C246-0E56A0AF871D}" dt="2024-10-06T07:48:25.337" v="372" actId="1076"/>
        <pc:sldMkLst>
          <pc:docMk/>
          <pc:sldMk cId="971277311" sldId="2671"/>
        </pc:sldMkLst>
      </pc:sldChg>
      <pc:sldChg chg="add del ord replId">
        <pc:chgData name="Jeremy Clifton" userId="S::wec@woodfordec.onmicrosoft.com::b7121016-a606-4e59-9b8c-d8cabdc242a8" providerId="AD" clId="Web-{724923A7-569B-C058-C246-0E56A0AF871D}" dt="2024-10-06T08:29:29.910" v="474"/>
        <pc:sldMkLst>
          <pc:docMk/>
          <pc:sldMk cId="2521183657" sldId="2672"/>
        </pc:sldMkLst>
      </pc:sldChg>
      <pc:sldChg chg="add del replId">
        <pc:chgData name="Jeremy Clifton" userId="S::wec@woodfordec.onmicrosoft.com::b7121016-a606-4e59-9b8c-d8cabdc242a8" providerId="AD" clId="Web-{724923A7-569B-C058-C246-0E56A0AF871D}" dt="2024-10-06T08:26:45.062" v="436"/>
        <pc:sldMkLst>
          <pc:docMk/>
          <pc:sldMk cId="3117753989" sldId="2672"/>
        </pc:sldMkLst>
      </pc:sldChg>
      <pc:sldChg chg="modSp add ord replId">
        <pc:chgData name="Jeremy Clifton" userId="S::wec@woodfordec.onmicrosoft.com::b7121016-a606-4e59-9b8c-d8cabdc242a8" providerId="AD" clId="Web-{724923A7-569B-C058-C246-0E56A0AF871D}" dt="2024-10-06T08:31:02.334" v="490" actId="20577"/>
        <pc:sldMkLst>
          <pc:docMk/>
          <pc:sldMk cId="3923073191" sldId="2673"/>
        </pc:sldMkLst>
      </pc:sldChg>
      <pc:sldChg chg="modSp add ord replId">
        <pc:chgData name="Jeremy Clifton" userId="S::wec@woodfordec.onmicrosoft.com::b7121016-a606-4e59-9b8c-d8cabdc242a8" providerId="AD" clId="Web-{724923A7-569B-C058-C246-0E56A0AF871D}" dt="2024-10-06T08:29:56.551" v="477" actId="1076"/>
        <pc:sldMkLst>
          <pc:docMk/>
          <pc:sldMk cId="3710076937" sldId="2674"/>
        </pc:sldMkLst>
      </pc:sldChg>
      <pc:sldChg chg="add del replId">
        <pc:chgData name="Jeremy Clifton" userId="S::wec@woodfordec.onmicrosoft.com::b7121016-a606-4e59-9b8c-d8cabdc242a8" providerId="AD" clId="Web-{724923A7-569B-C058-C246-0E56A0AF871D}" dt="2024-10-06T08:54:00.692" v="653"/>
        <pc:sldMkLst>
          <pc:docMk/>
          <pc:sldMk cId="3017046022" sldId="2675"/>
        </pc:sldMkLst>
      </pc:sldChg>
      <pc:sldChg chg="add replId">
        <pc:chgData name="Jeremy Clifton" userId="S::wec@woodfordec.onmicrosoft.com::b7121016-a606-4e59-9b8c-d8cabdc242a8" providerId="AD" clId="Web-{724923A7-569B-C058-C246-0E56A0AF871D}" dt="2024-10-06T08:39:04.462" v="574"/>
        <pc:sldMkLst>
          <pc:docMk/>
          <pc:sldMk cId="3571159716" sldId="2676"/>
        </pc:sldMkLst>
      </pc:sldChg>
      <pc:sldChg chg="addSp delSp modSp add replId">
        <pc:chgData name="Jeremy Clifton" userId="S::wec@woodfordec.onmicrosoft.com::b7121016-a606-4e59-9b8c-d8cabdc242a8" providerId="AD" clId="Web-{724923A7-569B-C058-C246-0E56A0AF871D}" dt="2024-10-06T08:40:02.807" v="581" actId="1076"/>
        <pc:sldMkLst>
          <pc:docMk/>
          <pc:sldMk cId="3718098541" sldId="2677"/>
        </pc:sldMkLst>
      </pc:sldChg>
      <pc:sldChg chg="add del replId">
        <pc:chgData name="Jeremy Clifton" userId="S::wec@woodfordec.onmicrosoft.com::b7121016-a606-4e59-9b8c-d8cabdc242a8" providerId="AD" clId="Web-{724923A7-569B-C058-C246-0E56A0AF871D}" dt="2024-10-06T08:53:59.676" v="652"/>
        <pc:sldMkLst>
          <pc:docMk/>
          <pc:sldMk cId="1812384376" sldId="2678"/>
        </pc:sldMkLst>
      </pc:sldChg>
      <pc:sldChg chg="addSp modSp add ord replId">
        <pc:chgData name="Jeremy Clifton" userId="S::wec@woodfordec.onmicrosoft.com::b7121016-a606-4e59-9b8c-d8cabdc242a8" providerId="AD" clId="Web-{724923A7-569B-C058-C246-0E56A0AF871D}" dt="2024-10-06T09:09:53.875" v="658" actId="20577"/>
        <pc:sldMkLst>
          <pc:docMk/>
          <pc:sldMk cId="1711481332" sldId="2679"/>
        </pc:sldMkLst>
      </pc:sldChg>
      <pc:sldChg chg="modSp add replId">
        <pc:chgData name="Jeremy Clifton" userId="S::wec@woodfordec.onmicrosoft.com::b7121016-a606-4e59-9b8c-d8cabdc242a8" providerId="AD" clId="Web-{724923A7-569B-C058-C246-0E56A0AF871D}" dt="2024-10-06T09:09:57.125" v="659" actId="20577"/>
        <pc:sldMkLst>
          <pc:docMk/>
          <pc:sldMk cId="4184731778" sldId="2680"/>
        </pc:sldMkLst>
      </pc:sldChg>
      <pc:sldChg chg="addSp modSp add ord replId">
        <pc:chgData name="Jeremy Clifton" userId="S::wec@woodfordec.onmicrosoft.com::b7121016-a606-4e59-9b8c-d8cabdc242a8" providerId="AD" clId="Web-{724923A7-569B-C058-C246-0E56A0AF871D}" dt="2024-10-06T08:50:24.871" v="651" actId="1076"/>
        <pc:sldMkLst>
          <pc:docMk/>
          <pc:sldMk cId="2931928421" sldId="2681"/>
        </pc:sldMkLst>
      </pc:sldChg>
    </pc:docChg>
  </pc:docChgLst>
  <pc:docChgLst>
    <pc:chgData name="Jeremy Clifton" userId="S::wec@woodfordec.onmicrosoft.com::b7121016-a606-4e59-9b8c-d8cabdc242a8" providerId="AD" clId="Web-{3412AEF2-04A7-789A-2AA2-003C2520146F}"/>
    <pc:docChg chg="modSld">
      <pc:chgData name="Jeremy Clifton" userId="S::wec@woodfordec.onmicrosoft.com::b7121016-a606-4e59-9b8c-d8cabdc242a8" providerId="AD" clId="Web-{3412AEF2-04A7-789A-2AA2-003C2520146F}" dt="2025-01-23T20:25:00.196" v="9"/>
      <pc:docMkLst>
        <pc:docMk/>
      </pc:docMkLst>
      <pc:sldChg chg="addSp delSp modSp">
        <pc:chgData name="Jeremy Clifton" userId="S::wec@woodfordec.onmicrosoft.com::b7121016-a606-4e59-9b8c-d8cabdc242a8" providerId="AD" clId="Web-{3412AEF2-04A7-789A-2AA2-003C2520146F}" dt="2025-01-23T20:25:00.196" v="9"/>
        <pc:sldMkLst>
          <pc:docMk/>
          <pc:sldMk cId="3279244734" sldId="2869"/>
        </pc:sldMkLst>
      </pc:sldChg>
    </pc:docChg>
  </pc:docChgLst>
  <pc:docChgLst>
    <pc:chgData name="Jeremy Clifton" userId="S::wec@woodfordec.onmicrosoft.com::b7121016-a606-4e59-9b8c-d8cabdc242a8" providerId="AD" clId="Web-{FAB128EF-B039-E8E5-5610-77117DE0CE35}"/>
    <pc:docChg chg="addSld modSld sldOrd">
      <pc:chgData name="Jeremy Clifton" userId="S::wec@woodfordec.onmicrosoft.com::b7121016-a606-4e59-9b8c-d8cabdc242a8" providerId="AD" clId="Web-{FAB128EF-B039-E8E5-5610-77117DE0CE35}" dt="2024-10-13T08:55:24.262" v="430"/>
      <pc:docMkLst>
        <pc:docMk/>
      </pc:docMkLst>
      <pc:sldChg chg="ord">
        <pc:chgData name="Jeremy Clifton" userId="S::wec@woodfordec.onmicrosoft.com::b7121016-a606-4e59-9b8c-d8cabdc242a8" providerId="AD" clId="Web-{FAB128EF-B039-E8E5-5610-77117DE0CE35}" dt="2024-10-13T06:27:43.687" v="0"/>
        <pc:sldMkLst>
          <pc:docMk/>
          <pc:sldMk cId="3947652834" sldId="2700"/>
        </pc:sldMkLst>
      </pc:sldChg>
      <pc:sldChg chg="addSp modSp">
        <pc:chgData name="Jeremy Clifton" userId="S::wec@woodfordec.onmicrosoft.com::b7121016-a606-4e59-9b8c-d8cabdc242a8" providerId="AD" clId="Web-{FAB128EF-B039-E8E5-5610-77117DE0CE35}" dt="2024-10-13T07:14:05.163" v="339" actId="20577"/>
        <pc:sldMkLst>
          <pc:docMk/>
          <pc:sldMk cId="3683738647" sldId="2702"/>
        </pc:sldMkLst>
      </pc:sldChg>
      <pc:sldChg chg="addSp modSp">
        <pc:chgData name="Jeremy Clifton" userId="S::wec@woodfordec.onmicrosoft.com::b7121016-a606-4e59-9b8c-d8cabdc242a8" providerId="AD" clId="Web-{FAB128EF-B039-E8E5-5610-77117DE0CE35}" dt="2024-10-13T08:28:24.250" v="395" actId="20577"/>
        <pc:sldMkLst>
          <pc:docMk/>
          <pc:sldMk cId="2963239696" sldId="2703"/>
        </pc:sldMkLst>
      </pc:sldChg>
      <pc:sldChg chg="addSp delSp modSp">
        <pc:chgData name="Jeremy Clifton" userId="S::wec@woodfordec.onmicrosoft.com::b7121016-a606-4e59-9b8c-d8cabdc242a8" providerId="AD" clId="Web-{FAB128EF-B039-E8E5-5610-77117DE0CE35}" dt="2024-10-13T08:22:42.888" v="388" actId="14100"/>
        <pc:sldMkLst>
          <pc:docMk/>
          <pc:sldMk cId="3435773771" sldId="2704"/>
        </pc:sldMkLst>
      </pc:sldChg>
      <pc:sldChg chg="addSp delSp modSp">
        <pc:chgData name="Jeremy Clifton" userId="S::wec@woodfordec.onmicrosoft.com::b7121016-a606-4e59-9b8c-d8cabdc242a8" providerId="AD" clId="Web-{FAB128EF-B039-E8E5-5610-77117DE0CE35}" dt="2024-10-13T08:22:19.138" v="382" actId="1076"/>
        <pc:sldMkLst>
          <pc:docMk/>
          <pc:sldMk cId="1805459024" sldId="2705"/>
        </pc:sldMkLst>
      </pc:sldChg>
      <pc:sldChg chg="addSp delSp modSp add replId">
        <pc:chgData name="Jeremy Clifton" userId="S::wec@woodfordec.onmicrosoft.com::b7121016-a606-4e59-9b8c-d8cabdc242a8" providerId="AD" clId="Web-{FAB128EF-B039-E8E5-5610-77117DE0CE35}" dt="2024-10-13T07:09:38.473" v="304" actId="1076"/>
        <pc:sldMkLst>
          <pc:docMk/>
          <pc:sldMk cId="3386534235" sldId="2710"/>
        </pc:sldMkLst>
      </pc:sldChg>
      <pc:sldChg chg="addSp modSp add replId">
        <pc:chgData name="Jeremy Clifton" userId="S::wec@woodfordec.onmicrosoft.com::b7121016-a606-4e59-9b8c-d8cabdc242a8" providerId="AD" clId="Web-{FAB128EF-B039-E8E5-5610-77117DE0CE35}" dt="2024-10-13T08:46:23.467" v="421" actId="14100"/>
        <pc:sldMkLst>
          <pc:docMk/>
          <pc:sldMk cId="244358118" sldId="2711"/>
        </pc:sldMkLst>
      </pc:sldChg>
      <pc:sldChg chg="modSp add replId">
        <pc:chgData name="Jeremy Clifton" userId="S::wec@woodfordec.onmicrosoft.com::b7121016-a606-4e59-9b8c-d8cabdc242a8" providerId="AD" clId="Web-{FAB128EF-B039-E8E5-5610-77117DE0CE35}" dt="2024-10-13T07:03:30.955" v="291" actId="1076"/>
        <pc:sldMkLst>
          <pc:docMk/>
          <pc:sldMk cId="2343228179" sldId="2712"/>
        </pc:sldMkLst>
      </pc:sldChg>
      <pc:sldChg chg="addSp delSp modSp add replId">
        <pc:chgData name="Jeremy Clifton" userId="S::wec@woodfordec.onmicrosoft.com::b7121016-a606-4e59-9b8c-d8cabdc242a8" providerId="AD" clId="Web-{FAB128EF-B039-E8E5-5610-77117DE0CE35}" dt="2024-10-13T08:53:51.370" v="429" actId="1076"/>
        <pc:sldMkLst>
          <pc:docMk/>
          <pc:sldMk cId="2830226965" sldId="2713"/>
        </pc:sldMkLst>
      </pc:sldChg>
      <pc:sldChg chg="add replId">
        <pc:chgData name="Jeremy Clifton" userId="S::wec@woodfordec.onmicrosoft.com::b7121016-a606-4e59-9b8c-d8cabdc242a8" providerId="AD" clId="Web-{FAB128EF-B039-E8E5-5610-77117DE0CE35}" dt="2024-10-13T07:08:38.752" v="299"/>
        <pc:sldMkLst>
          <pc:docMk/>
          <pc:sldMk cId="575597073" sldId="2714"/>
        </pc:sldMkLst>
      </pc:sldChg>
      <pc:sldChg chg="modSp add ord replId">
        <pc:chgData name="Jeremy Clifton" userId="S::wec@woodfordec.onmicrosoft.com::b7121016-a606-4e59-9b8c-d8cabdc242a8" providerId="AD" clId="Web-{FAB128EF-B039-E8E5-5610-77117DE0CE35}" dt="2024-10-13T07:14:00.101" v="337" actId="20577"/>
        <pc:sldMkLst>
          <pc:docMk/>
          <pc:sldMk cId="734870577" sldId="2715"/>
        </pc:sldMkLst>
      </pc:sldChg>
      <pc:sldChg chg="modSp add ord replId">
        <pc:chgData name="Jeremy Clifton" userId="S::wec@woodfordec.onmicrosoft.com::b7121016-a606-4e59-9b8c-d8cabdc242a8" providerId="AD" clId="Web-{FAB128EF-B039-E8E5-5610-77117DE0CE35}" dt="2024-10-13T08:42:11.415" v="418" actId="20577"/>
        <pc:sldMkLst>
          <pc:docMk/>
          <pc:sldMk cId="3621321072" sldId="2716"/>
        </pc:sldMkLst>
      </pc:sldChg>
      <pc:sldChg chg="delSp add ord replId">
        <pc:chgData name="Jeremy Clifton" userId="S::wec@woodfordec.onmicrosoft.com::b7121016-a606-4e59-9b8c-d8cabdc242a8" providerId="AD" clId="Web-{FAB128EF-B039-E8E5-5610-77117DE0CE35}" dt="2024-10-13T08:24:40.880" v="393"/>
        <pc:sldMkLst>
          <pc:docMk/>
          <pc:sldMk cId="591237326" sldId="2717"/>
        </pc:sldMkLst>
      </pc:sldChg>
      <pc:sldChg chg="addSp delSp modSp add replId">
        <pc:chgData name="Jeremy Clifton" userId="S::wec@woodfordec.onmicrosoft.com::b7121016-a606-4e59-9b8c-d8cabdc242a8" providerId="AD" clId="Web-{FAB128EF-B039-E8E5-5610-77117DE0CE35}" dt="2024-10-13T08:37:55.441" v="402" actId="1076"/>
        <pc:sldMkLst>
          <pc:docMk/>
          <pc:sldMk cId="2777741802" sldId="2718"/>
        </pc:sldMkLst>
      </pc:sldChg>
      <pc:sldChg chg="add ord replId">
        <pc:chgData name="Jeremy Clifton" userId="S::wec@woodfordec.onmicrosoft.com::b7121016-a606-4e59-9b8c-d8cabdc242a8" providerId="AD" clId="Web-{FAB128EF-B039-E8E5-5610-77117DE0CE35}" dt="2024-10-13T08:39:47.662" v="404"/>
        <pc:sldMkLst>
          <pc:docMk/>
          <pc:sldMk cId="1229956152" sldId="2719"/>
        </pc:sldMkLst>
      </pc:sldChg>
      <pc:sldChg chg="add replId">
        <pc:chgData name="Jeremy Clifton" userId="S::wec@woodfordec.onmicrosoft.com::b7121016-a606-4e59-9b8c-d8cabdc242a8" providerId="AD" clId="Web-{FAB128EF-B039-E8E5-5610-77117DE0CE35}" dt="2024-10-13T08:55:24.262" v="430"/>
        <pc:sldMkLst>
          <pc:docMk/>
          <pc:sldMk cId="3013476221" sldId="2720"/>
        </pc:sldMkLst>
      </pc:sldChg>
    </pc:docChg>
  </pc:docChgLst>
  <pc:docChgLst>
    <pc:chgData name="Jeremy Clifton" userId="S::wec@woodfordec.onmicrosoft.com::b7121016-a606-4e59-9b8c-d8cabdc242a8" providerId="AD" clId="Web-{9F2DBAF5-13C3-53C1-80C1-419F98AB4A0A}"/>
    <pc:docChg chg="addSld delSld modSld sldOrd">
      <pc:chgData name="Jeremy Clifton" userId="S::wec@woodfordec.onmicrosoft.com::b7121016-a606-4e59-9b8c-d8cabdc242a8" providerId="AD" clId="Web-{9F2DBAF5-13C3-53C1-80C1-419F98AB4A0A}" dt="2024-09-25T15:35:54.553" v="302" actId="1076"/>
      <pc:docMkLst>
        <pc:docMk/>
      </pc:docMkLst>
      <pc:sldChg chg="del">
        <pc:chgData name="Jeremy Clifton" userId="S::wec@woodfordec.onmicrosoft.com::b7121016-a606-4e59-9b8c-d8cabdc242a8" providerId="AD" clId="Web-{9F2DBAF5-13C3-53C1-80C1-419F98AB4A0A}" dt="2024-09-25T15:23:19.439" v="143"/>
        <pc:sldMkLst>
          <pc:docMk/>
          <pc:sldMk cId="4001147759" sldId="2564"/>
        </pc:sldMkLst>
      </pc:sldChg>
      <pc:sldChg chg="addSp modSp">
        <pc:chgData name="Jeremy Clifton" userId="S::wec@woodfordec.onmicrosoft.com::b7121016-a606-4e59-9b8c-d8cabdc242a8" providerId="AD" clId="Web-{9F2DBAF5-13C3-53C1-80C1-419F98AB4A0A}" dt="2024-09-25T15:12:40" v="35" actId="1076"/>
        <pc:sldMkLst>
          <pc:docMk/>
          <pc:sldMk cId="2484972360" sldId="2566"/>
        </pc:sldMkLst>
      </pc:sldChg>
      <pc:sldChg chg="del">
        <pc:chgData name="Jeremy Clifton" userId="S::wec@woodfordec.onmicrosoft.com::b7121016-a606-4e59-9b8c-d8cabdc242a8" providerId="AD" clId="Web-{9F2DBAF5-13C3-53C1-80C1-419F98AB4A0A}" dt="2024-09-25T15:23:05.532" v="129"/>
        <pc:sldMkLst>
          <pc:docMk/>
          <pc:sldMk cId="239790084" sldId="2567"/>
        </pc:sldMkLst>
      </pc:sldChg>
      <pc:sldChg chg="del">
        <pc:chgData name="Jeremy Clifton" userId="S::wec@woodfordec.onmicrosoft.com::b7121016-a606-4e59-9b8c-d8cabdc242a8" providerId="AD" clId="Web-{9F2DBAF5-13C3-53C1-80C1-419F98AB4A0A}" dt="2024-09-25T15:23:22.048" v="144"/>
        <pc:sldMkLst>
          <pc:docMk/>
          <pc:sldMk cId="922147769" sldId="2569"/>
        </pc:sldMkLst>
      </pc:sldChg>
      <pc:sldChg chg="del">
        <pc:chgData name="Jeremy Clifton" userId="S::wec@woodfordec.onmicrosoft.com::b7121016-a606-4e59-9b8c-d8cabdc242a8" providerId="AD" clId="Web-{9F2DBAF5-13C3-53C1-80C1-419F98AB4A0A}" dt="2024-09-25T15:23:22.048" v="145"/>
        <pc:sldMkLst>
          <pc:docMk/>
          <pc:sldMk cId="3076968510" sldId="2571"/>
        </pc:sldMkLst>
      </pc:sldChg>
      <pc:sldChg chg="del">
        <pc:chgData name="Jeremy Clifton" userId="S::wec@woodfordec.onmicrosoft.com::b7121016-a606-4e59-9b8c-d8cabdc242a8" providerId="AD" clId="Web-{9F2DBAF5-13C3-53C1-80C1-419F98AB4A0A}" dt="2024-09-25T15:22:58.391" v="121"/>
        <pc:sldMkLst>
          <pc:docMk/>
          <pc:sldMk cId="1068031326" sldId="2583"/>
        </pc:sldMkLst>
      </pc:sldChg>
      <pc:sldChg chg="del">
        <pc:chgData name="Jeremy Clifton" userId="S::wec@woodfordec.onmicrosoft.com::b7121016-a606-4e59-9b8c-d8cabdc242a8" providerId="AD" clId="Web-{9F2DBAF5-13C3-53C1-80C1-419F98AB4A0A}" dt="2024-09-25T15:22:59.688" v="122"/>
        <pc:sldMkLst>
          <pc:docMk/>
          <pc:sldMk cId="2597143122" sldId="2584"/>
        </pc:sldMkLst>
      </pc:sldChg>
      <pc:sldChg chg="del">
        <pc:chgData name="Jeremy Clifton" userId="S::wec@woodfordec.onmicrosoft.com::b7121016-a606-4e59-9b8c-d8cabdc242a8" providerId="AD" clId="Web-{9F2DBAF5-13C3-53C1-80C1-419F98AB4A0A}" dt="2024-09-25T15:23:00.251" v="123"/>
        <pc:sldMkLst>
          <pc:docMk/>
          <pc:sldMk cId="2319944622" sldId="2585"/>
        </pc:sldMkLst>
      </pc:sldChg>
      <pc:sldChg chg="del">
        <pc:chgData name="Jeremy Clifton" userId="S::wec@woodfordec.onmicrosoft.com::b7121016-a606-4e59-9b8c-d8cabdc242a8" providerId="AD" clId="Web-{9F2DBAF5-13C3-53C1-80C1-419F98AB4A0A}" dt="2024-09-25T15:23:00.266" v="124"/>
        <pc:sldMkLst>
          <pc:docMk/>
          <pc:sldMk cId="4191789861" sldId="2586"/>
        </pc:sldMkLst>
      </pc:sldChg>
      <pc:sldChg chg="modSp ord">
        <pc:chgData name="Jeremy Clifton" userId="S::wec@woodfordec.onmicrosoft.com::b7121016-a606-4e59-9b8c-d8cabdc242a8" providerId="AD" clId="Web-{9F2DBAF5-13C3-53C1-80C1-419F98AB4A0A}" dt="2024-09-25T15:21:28.279" v="114" actId="20577"/>
        <pc:sldMkLst>
          <pc:docMk/>
          <pc:sldMk cId="1829227996" sldId="2590"/>
        </pc:sldMkLst>
      </pc:sldChg>
      <pc:sldChg chg="del">
        <pc:chgData name="Jeremy Clifton" userId="S::wec@woodfordec.onmicrosoft.com::b7121016-a606-4e59-9b8c-d8cabdc242a8" providerId="AD" clId="Web-{9F2DBAF5-13C3-53C1-80C1-419F98AB4A0A}" dt="2024-09-25T15:23:04.923" v="127"/>
        <pc:sldMkLst>
          <pc:docMk/>
          <pc:sldMk cId="1595672564" sldId="2591"/>
        </pc:sldMkLst>
      </pc:sldChg>
      <pc:sldChg chg="del">
        <pc:chgData name="Jeremy Clifton" userId="S::wec@woodfordec.onmicrosoft.com::b7121016-a606-4e59-9b8c-d8cabdc242a8" providerId="AD" clId="Web-{9F2DBAF5-13C3-53C1-80C1-419F98AB4A0A}" dt="2024-09-25T15:23:02.422" v="125"/>
        <pc:sldMkLst>
          <pc:docMk/>
          <pc:sldMk cId="2630234285" sldId="2592"/>
        </pc:sldMkLst>
      </pc:sldChg>
      <pc:sldChg chg="del">
        <pc:chgData name="Jeremy Clifton" userId="S::wec@woodfordec.onmicrosoft.com::b7121016-a606-4e59-9b8c-d8cabdc242a8" providerId="AD" clId="Web-{9F2DBAF5-13C3-53C1-80C1-419F98AB4A0A}" dt="2024-09-25T15:23:04.938" v="128"/>
        <pc:sldMkLst>
          <pc:docMk/>
          <pc:sldMk cId="867742117" sldId="2594"/>
        </pc:sldMkLst>
      </pc:sldChg>
      <pc:sldChg chg="del">
        <pc:chgData name="Jeremy Clifton" userId="S::wec@woodfordec.onmicrosoft.com::b7121016-a606-4e59-9b8c-d8cabdc242a8" providerId="AD" clId="Web-{9F2DBAF5-13C3-53C1-80C1-419F98AB4A0A}" dt="2024-09-25T15:23:04.923" v="126"/>
        <pc:sldMkLst>
          <pc:docMk/>
          <pc:sldMk cId="52531791" sldId="2595"/>
        </pc:sldMkLst>
      </pc:sldChg>
      <pc:sldChg chg="del">
        <pc:chgData name="Jeremy Clifton" userId="S::wec@woodfordec.onmicrosoft.com::b7121016-a606-4e59-9b8c-d8cabdc242a8" providerId="AD" clId="Web-{9F2DBAF5-13C3-53C1-80C1-419F98AB4A0A}" dt="2024-09-25T15:23:27.876" v="146"/>
        <pc:sldMkLst>
          <pc:docMk/>
          <pc:sldMk cId="3807114289" sldId="2597"/>
        </pc:sldMkLst>
      </pc:sldChg>
      <pc:sldChg chg="del">
        <pc:chgData name="Jeremy Clifton" userId="S::wec@woodfordec.onmicrosoft.com::b7121016-a606-4e59-9b8c-d8cabdc242a8" providerId="AD" clId="Web-{9F2DBAF5-13C3-53C1-80C1-419F98AB4A0A}" dt="2024-09-25T15:23:11.454" v="132"/>
        <pc:sldMkLst>
          <pc:docMk/>
          <pc:sldMk cId="2652383971" sldId="2598"/>
        </pc:sldMkLst>
      </pc:sldChg>
      <pc:sldChg chg="del">
        <pc:chgData name="Jeremy Clifton" userId="S::wec@woodfordec.onmicrosoft.com::b7121016-a606-4e59-9b8c-d8cabdc242a8" providerId="AD" clId="Web-{9F2DBAF5-13C3-53C1-80C1-419F98AB4A0A}" dt="2024-09-25T15:23:11.485" v="134"/>
        <pc:sldMkLst>
          <pc:docMk/>
          <pc:sldMk cId="2804191221" sldId="2599"/>
        </pc:sldMkLst>
      </pc:sldChg>
      <pc:sldChg chg="del">
        <pc:chgData name="Jeremy Clifton" userId="S::wec@woodfordec.onmicrosoft.com::b7121016-a606-4e59-9b8c-d8cabdc242a8" providerId="AD" clId="Web-{9F2DBAF5-13C3-53C1-80C1-419F98AB4A0A}" dt="2024-09-25T15:23:11.423" v="130"/>
        <pc:sldMkLst>
          <pc:docMk/>
          <pc:sldMk cId="4133891106" sldId="2600"/>
        </pc:sldMkLst>
      </pc:sldChg>
      <pc:sldChg chg="del">
        <pc:chgData name="Jeremy Clifton" userId="S::wec@woodfordec.onmicrosoft.com::b7121016-a606-4e59-9b8c-d8cabdc242a8" providerId="AD" clId="Web-{9F2DBAF5-13C3-53C1-80C1-419F98AB4A0A}" dt="2024-09-25T15:23:11.438" v="131"/>
        <pc:sldMkLst>
          <pc:docMk/>
          <pc:sldMk cId="2097890651" sldId="2601"/>
        </pc:sldMkLst>
      </pc:sldChg>
      <pc:sldChg chg="del">
        <pc:chgData name="Jeremy Clifton" userId="S::wec@woodfordec.onmicrosoft.com::b7121016-a606-4e59-9b8c-d8cabdc242a8" providerId="AD" clId="Web-{9F2DBAF5-13C3-53C1-80C1-419F98AB4A0A}" dt="2024-09-25T15:23:11.470" v="133"/>
        <pc:sldMkLst>
          <pc:docMk/>
          <pc:sldMk cId="2043513096" sldId="2602"/>
        </pc:sldMkLst>
      </pc:sldChg>
      <pc:sldChg chg="del">
        <pc:chgData name="Jeremy Clifton" userId="S::wec@woodfordec.onmicrosoft.com::b7121016-a606-4e59-9b8c-d8cabdc242a8" providerId="AD" clId="Web-{9F2DBAF5-13C3-53C1-80C1-419F98AB4A0A}" dt="2024-09-25T15:23:11.516" v="136"/>
        <pc:sldMkLst>
          <pc:docMk/>
          <pc:sldMk cId="1382184965" sldId="2603"/>
        </pc:sldMkLst>
      </pc:sldChg>
      <pc:sldChg chg="del">
        <pc:chgData name="Jeremy Clifton" userId="S::wec@woodfordec.onmicrosoft.com::b7121016-a606-4e59-9b8c-d8cabdc242a8" providerId="AD" clId="Web-{9F2DBAF5-13C3-53C1-80C1-419F98AB4A0A}" dt="2024-09-25T15:23:11.501" v="135"/>
        <pc:sldMkLst>
          <pc:docMk/>
          <pc:sldMk cId="440463576" sldId="2604"/>
        </pc:sldMkLst>
      </pc:sldChg>
      <pc:sldChg chg="del">
        <pc:chgData name="Jeremy Clifton" userId="S::wec@woodfordec.onmicrosoft.com::b7121016-a606-4e59-9b8c-d8cabdc242a8" providerId="AD" clId="Web-{9F2DBAF5-13C3-53C1-80C1-419F98AB4A0A}" dt="2024-09-25T15:23:19.376" v="137"/>
        <pc:sldMkLst>
          <pc:docMk/>
          <pc:sldMk cId="1008158405" sldId="2605"/>
        </pc:sldMkLst>
      </pc:sldChg>
      <pc:sldChg chg="del">
        <pc:chgData name="Jeremy Clifton" userId="S::wec@woodfordec.onmicrosoft.com::b7121016-a606-4e59-9b8c-d8cabdc242a8" providerId="AD" clId="Web-{9F2DBAF5-13C3-53C1-80C1-419F98AB4A0A}" dt="2024-09-25T15:23:19.392" v="139"/>
        <pc:sldMkLst>
          <pc:docMk/>
          <pc:sldMk cId="3227065024" sldId="2606"/>
        </pc:sldMkLst>
      </pc:sldChg>
      <pc:sldChg chg="del">
        <pc:chgData name="Jeremy Clifton" userId="S::wec@woodfordec.onmicrosoft.com::b7121016-a606-4e59-9b8c-d8cabdc242a8" providerId="AD" clId="Web-{9F2DBAF5-13C3-53C1-80C1-419F98AB4A0A}" dt="2024-09-25T15:23:19.407" v="140"/>
        <pc:sldMkLst>
          <pc:docMk/>
          <pc:sldMk cId="2684720867" sldId="2607"/>
        </pc:sldMkLst>
      </pc:sldChg>
      <pc:sldChg chg="del">
        <pc:chgData name="Jeremy Clifton" userId="S::wec@woodfordec.onmicrosoft.com::b7121016-a606-4e59-9b8c-d8cabdc242a8" providerId="AD" clId="Web-{9F2DBAF5-13C3-53C1-80C1-419F98AB4A0A}" dt="2024-09-25T15:23:19.392" v="138"/>
        <pc:sldMkLst>
          <pc:docMk/>
          <pc:sldMk cId="2715713422" sldId="2608"/>
        </pc:sldMkLst>
      </pc:sldChg>
      <pc:sldChg chg="del">
        <pc:chgData name="Jeremy Clifton" userId="S::wec@woodfordec.onmicrosoft.com::b7121016-a606-4e59-9b8c-d8cabdc242a8" providerId="AD" clId="Web-{9F2DBAF5-13C3-53C1-80C1-419F98AB4A0A}" dt="2024-09-25T15:23:19.423" v="141"/>
        <pc:sldMkLst>
          <pc:docMk/>
          <pc:sldMk cId="699078910" sldId="2611"/>
        </pc:sldMkLst>
      </pc:sldChg>
      <pc:sldChg chg="del">
        <pc:chgData name="Jeremy Clifton" userId="S::wec@woodfordec.onmicrosoft.com::b7121016-a606-4e59-9b8c-d8cabdc242a8" providerId="AD" clId="Web-{9F2DBAF5-13C3-53C1-80C1-419F98AB4A0A}" dt="2024-09-25T15:23:19.439" v="142"/>
        <pc:sldMkLst>
          <pc:docMk/>
          <pc:sldMk cId="3673656496" sldId="2612"/>
        </pc:sldMkLst>
      </pc:sldChg>
      <pc:sldChg chg="addSp modSp add ord replId">
        <pc:chgData name="Jeremy Clifton" userId="S::wec@woodfordec.onmicrosoft.com::b7121016-a606-4e59-9b8c-d8cabdc242a8" providerId="AD" clId="Web-{9F2DBAF5-13C3-53C1-80C1-419F98AB4A0A}" dt="2024-09-25T15:26:31.522" v="164" actId="1076"/>
        <pc:sldMkLst>
          <pc:docMk/>
          <pc:sldMk cId="1219072176" sldId="2621"/>
        </pc:sldMkLst>
      </pc:sldChg>
      <pc:sldChg chg="add replId">
        <pc:chgData name="Jeremy Clifton" userId="S::wec@woodfordec.onmicrosoft.com::b7121016-a606-4e59-9b8c-d8cabdc242a8" providerId="AD" clId="Web-{9F2DBAF5-13C3-53C1-80C1-419F98AB4A0A}" dt="2024-09-25T15:12:28.937" v="32"/>
        <pc:sldMkLst>
          <pc:docMk/>
          <pc:sldMk cId="1689900322" sldId="2622"/>
        </pc:sldMkLst>
      </pc:sldChg>
      <pc:sldChg chg="add replId">
        <pc:chgData name="Jeremy Clifton" userId="S::wec@woodfordec.onmicrosoft.com::b7121016-a606-4e59-9b8c-d8cabdc242a8" providerId="AD" clId="Web-{9F2DBAF5-13C3-53C1-80C1-419F98AB4A0A}" dt="2024-09-25T15:12:29.609" v="33"/>
        <pc:sldMkLst>
          <pc:docMk/>
          <pc:sldMk cId="3410642725" sldId="2623"/>
        </pc:sldMkLst>
      </pc:sldChg>
      <pc:sldChg chg="addSp delSp modSp add replId">
        <pc:chgData name="Jeremy Clifton" userId="S::wec@woodfordec.onmicrosoft.com::b7121016-a606-4e59-9b8c-d8cabdc242a8" providerId="AD" clId="Web-{9F2DBAF5-13C3-53C1-80C1-419F98AB4A0A}" dt="2024-09-25T15:20:43.106" v="97" actId="1076"/>
        <pc:sldMkLst>
          <pc:docMk/>
          <pc:sldMk cId="176081877" sldId="2624"/>
        </pc:sldMkLst>
      </pc:sldChg>
      <pc:sldChg chg="addSp modSp add">
        <pc:chgData name="Jeremy Clifton" userId="S::wec@woodfordec.onmicrosoft.com::b7121016-a606-4e59-9b8c-d8cabdc242a8" providerId="AD" clId="Web-{9F2DBAF5-13C3-53C1-80C1-419F98AB4A0A}" dt="2024-09-25T15:35:35.036" v="301" actId="1076"/>
        <pc:sldMkLst>
          <pc:docMk/>
          <pc:sldMk cId="2792421128" sldId="2625"/>
        </pc:sldMkLst>
      </pc:sldChg>
      <pc:sldChg chg="modSp add del ord replId">
        <pc:chgData name="Jeremy Clifton" userId="S::wec@woodfordec.onmicrosoft.com::b7121016-a606-4e59-9b8c-d8cabdc242a8" providerId="AD" clId="Web-{9F2DBAF5-13C3-53C1-80C1-419F98AB4A0A}" dt="2024-09-25T15:19:26.370" v="81"/>
        <pc:sldMkLst>
          <pc:docMk/>
          <pc:sldMk cId="4284870771" sldId="2626"/>
        </pc:sldMkLst>
      </pc:sldChg>
      <pc:sldChg chg="addSp delSp modSp add replId">
        <pc:chgData name="Jeremy Clifton" userId="S::wec@woodfordec.onmicrosoft.com::b7121016-a606-4e59-9b8c-d8cabdc242a8" providerId="AD" clId="Web-{9F2DBAF5-13C3-53C1-80C1-419F98AB4A0A}" dt="2024-09-25T15:19:02.572" v="78" actId="1076"/>
        <pc:sldMkLst>
          <pc:docMk/>
          <pc:sldMk cId="1495141676" sldId="2627"/>
        </pc:sldMkLst>
      </pc:sldChg>
      <pc:sldChg chg="add replId">
        <pc:chgData name="Jeremy Clifton" userId="S::wec@woodfordec.onmicrosoft.com::b7121016-a606-4e59-9b8c-d8cabdc242a8" providerId="AD" clId="Web-{9F2DBAF5-13C3-53C1-80C1-419F98AB4A0A}" dt="2024-09-25T15:19:38.386" v="82"/>
        <pc:sldMkLst>
          <pc:docMk/>
          <pc:sldMk cId="4188417894" sldId="2628"/>
        </pc:sldMkLst>
      </pc:sldChg>
      <pc:sldChg chg="modSp add replId">
        <pc:chgData name="Jeremy Clifton" userId="S::wec@woodfordec.onmicrosoft.com::b7121016-a606-4e59-9b8c-d8cabdc242a8" providerId="AD" clId="Web-{9F2DBAF5-13C3-53C1-80C1-419F98AB4A0A}" dt="2024-09-25T15:22:02.218" v="118" actId="20577"/>
        <pc:sldMkLst>
          <pc:docMk/>
          <pc:sldMk cId="3839395880" sldId="2629"/>
        </pc:sldMkLst>
      </pc:sldChg>
      <pc:sldChg chg="add ord replId">
        <pc:chgData name="Jeremy Clifton" userId="S::wec@woodfordec.onmicrosoft.com::b7121016-a606-4e59-9b8c-d8cabdc242a8" providerId="AD" clId="Web-{9F2DBAF5-13C3-53C1-80C1-419F98AB4A0A}" dt="2024-09-25T15:22:11.390" v="120"/>
        <pc:sldMkLst>
          <pc:docMk/>
          <pc:sldMk cId="815855311" sldId="2630"/>
        </pc:sldMkLst>
      </pc:sldChg>
      <pc:sldChg chg="addSp modSp add replId">
        <pc:chgData name="Jeremy Clifton" userId="S::wec@woodfordec.onmicrosoft.com::b7121016-a606-4e59-9b8c-d8cabdc242a8" providerId="AD" clId="Web-{9F2DBAF5-13C3-53C1-80C1-419F98AB4A0A}" dt="2024-09-25T15:28:10.165" v="186" actId="1076"/>
        <pc:sldMkLst>
          <pc:docMk/>
          <pc:sldMk cId="1807763116" sldId="2631"/>
        </pc:sldMkLst>
      </pc:sldChg>
      <pc:sldChg chg="delSp add replId">
        <pc:chgData name="Jeremy Clifton" userId="S::wec@woodfordec.onmicrosoft.com::b7121016-a606-4e59-9b8c-d8cabdc242a8" providerId="AD" clId="Web-{9F2DBAF5-13C3-53C1-80C1-419F98AB4A0A}" dt="2024-09-25T15:28:42.275" v="193"/>
        <pc:sldMkLst>
          <pc:docMk/>
          <pc:sldMk cId="3666381279" sldId="2632"/>
        </pc:sldMkLst>
      </pc:sldChg>
      <pc:sldChg chg="addSp delSp modSp add replId">
        <pc:chgData name="Jeremy Clifton" userId="S::wec@woodfordec.onmicrosoft.com::b7121016-a606-4e59-9b8c-d8cabdc242a8" providerId="AD" clId="Web-{9F2DBAF5-13C3-53C1-80C1-419F98AB4A0A}" dt="2024-09-25T15:29:23.542" v="202" actId="1076"/>
        <pc:sldMkLst>
          <pc:docMk/>
          <pc:sldMk cId="2779203064" sldId="2633"/>
        </pc:sldMkLst>
      </pc:sldChg>
      <pc:sldChg chg="addSp modSp add replId">
        <pc:chgData name="Jeremy Clifton" userId="S::wec@woodfordec.onmicrosoft.com::b7121016-a606-4e59-9b8c-d8cabdc242a8" providerId="AD" clId="Web-{9F2DBAF5-13C3-53C1-80C1-419F98AB4A0A}" dt="2024-09-25T15:30:27.528" v="215" actId="1076"/>
        <pc:sldMkLst>
          <pc:docMk/>
          <pc:sldMk cId="3000054600" sldId="2634"/>
        </pc:sldMkLst>
      </pc:sldChg>
      <pc:sldChg chg="delSp add replId">
        <pc:chgData name="Jeremy Clifton" userId="S::wec@woodfordec.onmicrosoft.com::b7121016-a606-4e59-9b8c-d8cabdc242a8" providerId="AD" clId="Web-{9F2DBAF5-13C3-53C1-80C1-419F98AB4A0A}" dt="2024-09-25T15:29:39.808" v="207"/>
        <pc:sldMkLst>
          <pc:docMk/>
          <pc:sldMk cId="1301476936" sldId="2635"/>
        </pc:sldMkLst>
      </pc:sldChg>
      <pc:sldChg chg="addSp modSp add replId">
        <pc:chgData name="Jeremy Clifton" userId="S::wec@woodfordec.onmicrosoft.com::b7121016-a606-4e59-9b8c-d8cabdc242a8" providerId="AD" clId="Web-{9F2DBAF5-13C3-53C1-80C1-419F98AB4A0A}" dt="2024-09-25T15:32:24.125" v="237" actId="1076"/>
        <pc:sldMkLst>
          <pc:docMk/>
          <pc:sldMk cId="161877844" sldId="2636"/>
        </pc:sldMkLst>
      </pc:sldChg>
      <pc:sldChg chg="addSp modSp add replId">
        <pc:chgData name="Jeremy Clifton" userId="S::wec@woodfordec.onmicrosoft.com::b7121016-a606-4e59-9b8c-d8cabdc242a8" providerId="AD" clId="Web-{9F2DBAF5-13C3-53C1-80C1-419F98AB4A0A}" dt="2024-09-25T15:31:26.248" v="227" actId="1076"/>
        <pc:sldMkLst>
          <pc:docMk/>
          <pc:sldMk cId="1083201160" sldId="2637"/>
        </pc:sldMkLst>
      </pc:sldChg>
      <pc:sldChg chg="delSp modSp add replId">
        <pc:chgData name="Jeremy Clifton" userId="S::wec@woodfordec.onmicrosoft.com::b7121016-a606-4e59-9b8c-d8cabdc242a8" providerId="AD" clId="Web-{9F2DBAF5-13C3-53C1-80C1-419F98AB4A0A}" dt="2024-09-25T15:35:54.553" v="302" actId="1076"/>
        <pc:sldMkLst>
          <pc:docMk/>
          <pc:sldMk cId="1498208413" sldId="2638"/>
        </pc:sldMkLst>
      </pc:sldChg>
      <pc:sldChg chg="delSp add replId">
        <pc:chgData name="Jeremy Clifton" userId="S::wec@woodfordec.onmicrosoft.com::b7121016-a606-4e59-9b8c-d8cabdc242a8" providerId="AD" clId="Web-{9F2DBAF5-13C3-53C1-80C1-419F98AB4A0A}" dt="2024-09-25T15:31:41.218" v="232"/>
        <pc:sldMkLst>
          <pc:docMk/>
          <pc:sldMk cId="3797599728" sldId="2639"/>
        </pc:sldMkLst>
      </pc:sldChg>
      <pc:sldChg chg="delSp add replId">
        <pc:chgData name="Jeremy Clifton" userId="S::wec@woodfordec.onmicrosoft.com::b7121016-a606-4e59-9b8c-d8cabdc242a8" providerId="AD" clId="Web-{9F2DBAF5-13C3-53C1-80C1-419F98AB4A0A}" dt="2024-09-25T15:32:42.891" v="242"/>
        <pc:sldMkLst>
          <pc:docMk/>
          <pc:sldMk cId="3123927282" sldId="2640"/>
        </pc:sldMkLst>
      </pc:sldChg>
      <pc:sldChg chg="delSp modSp add ord replId">
        <pc:chgData name="Jeremy Clifton" userId="S::wec@woodfordec.onmicrosoft.com::b7121016-a606-4e59-9b8c-d8cabdc242a8" providerId="AD" clId="Web-{9F2DBAF5-13C3-53C1-80C1-419F98AB4A0A}" dt="2024-09-25T15:33:56.206" v="257"/>
        <pc:sldMkLst>
          <pc:docMk/>
          <pc:sldMk cId="825777553" sldId="2641"/>
        </pc:sldMkLst>
      </pc:sldChg>
      <pc:sldChg chg="modSp add replId">
        <pc:chgData name="Jeremy Clifton" userId="S::wec@woodfordec.onmicrosoft.com::b7121016-a606-4e59-9b8c-d8cabdc242a8" providerId="AD" clId="Web-{9F2DBAF5-13C3-53C1-80C1-419F98AB4A0A}" dt="2024-09-25T15:34:09.472" v="268" actId="20577"/>
        <pc:sldMkLst>
          <pc:docMk/>
          <pc:sldMk cId="1283367606" sldId="2642"/>
        </pc:sldMkLst>
      </pc:sldChg>
    </pc:docChg>
  </pc:docChgLst>
  <pc:docChgLst>
    <pc:chgData name="Jeremy Clifton" userId="S::wec@woodfordec.onmicrosoft.com::b7121016-a606-4e59-9b8c-d8cabdc242a8" providerId="AD" clId="Web-{5CB2C494-A4E1-0BC8-DEDD-FD1E593F93BB}"/>
    <pc:docChg chg="addSld delSld modSld sldOrd">
      <pc:chgData name="Jeremy Clifton" userId="S::wec@woodfordec.onmicrosoft.com::b7121016-a606-4e59-9b8c-d8cabdc242a8" providerId="AD" clId="Web-{5CB2C494-A4E1-0BC8-DEDD-FD1E593F93BB}" dt="2024-12-08T09:58:09.454" v="229"/>
      <pc:docMkLst>
        <pc:docMk/>
      </pc:docMkLst>
      <pc:sldChg chg="del">
        <pc:chgData name="Jeremy Clifton" userId="S::wec@woodfordec.onmicrosoft.com::b7121016-a606-4e59-9b8c-d8cabdc242a8" providerId="AD" clId="Web-{5CB2C494-A4E1-0BC8-DEDD-FD1E593F93BB}" dt="2024-12-08T09:58:08.610" v="228"/>
        <pc:sldMkLst>
          <pc:docMk/>
          <pc:sldMk cId="1249887092" sldId="2729"/>
        </pc:sldMkLst>
      </pc:sldChg>
      <pc:sldChg chg="del">
        <pc:chgData name="Jeremy Clifton" userId="S::wec@woodfordec.onmicrosoft.com::b7121016-a606-4e59-9b8c-d8cabdc242a8" providerId="AD" clId="Web-{5CB2C494-A4E1-0BC8-DEDD-FD1E593F93BB}" dt="2024-12-08T09:58:08.595" v="227"/>
        <pc:sldMkLst>
          <pc:docMk/>
          <pc:sldMk cId="1874712578" sldId="2732"/>
        </pc:sldMkLst>
      </pc:sldChg>
      <pc:sldChg chg="del">
        <pc:chgData name="Jeremy Clifton" userId="S::wec@woodfordec.onmicrosoft.com::b7121016-a606-4e59-9b8c-d8cabdc242a8" providerId="AD" clId="Web-{5CB2C494-A4E1-0BC8-DEDD-FD1E593F93BB}" dt="2024-12-08T09:58:07.313" v="226"/>
        <pc:sldMkLst>
          <pc:docMk/>
          <pc:sldMk cId="1940067737" sldId="2764"/>
        </pc:sldMkLst>
      </pc:sldChg>
      <pc:sldChg chg="del">
        <pc:chgData name="Jeremy Clifton" userId="S::wec@woodfordec.onmicrosoft.com::b7121016-a606-4e59-9b8c-d8cabdc242a8" providerId="AD" clId="Web-{5CB2C494-A4E1-0BC8-DEDD-FD1E593F93BB}" dt="2024-12-08T09:57:58.735" v="212"/>
        <pc:sldMkLst>
          <pc:docMk/>
          <pc:sldMk cId="2246656322" sldId="2765"/>
        </pc:sldMkLst>
      </pc:sldChg>
      <pc:sldChg chg="del">
        <pc:chgData name="Jeremy Clifton" userId="S::wec@woodfordec.onmicrosoft.com::b7121016-a606-4e59-9b8c-d8cabdc242a8" providerId="AD" clId="Web-{5CB2C494-A4E1-0BC8-DEDD-FD1E593F93BB}" dt="2024-12-08T09:58:07.282" v="224"/>
        <pc:sldMkLst>
          <pc:docMk/>
          <pc:sldMk cId="1550451072" sldId="2781"/>
        </pc:sldMkLst>
      </pc:sldChg>
      <pc:sldChg chg="addSp modSp del">
        <pc:chgData name="Jeremy Clifton" userId="S::wec@woodfordec.onmicrosoft.com::b7121016-a606-4e59-9b8c-d8cabdc242a8" providerId="AD" clId="Web-{5CB2C494-A4E1-0BC8-DEDD-FD1E593F93BB}" dt="2024-12-08T09:53:18.986" v="71"/>
        <pc:sldMkLst>
          <pc:docMk/>
          <pc:sldMk cId="600765546" sldId="2782"/>
        </pc:sldMkLst>
      </pc:sldChg>
      <pc:sldChg chg="delSp modSp ord">
        <pc:chgData name="Jeremy Clifton" userId="S::wec@woodfordec.onmicrosoft.com::b7121016-a606-4e59-9b8c-d8cabdc242a8" providerId="AD" clId="Web-{5CB2C494-A4E1-0BC8-DEDD-FD1E593F93BB}" dt="2024-12-08T09:57:38.109" v="205" actId="20577"/>
        <pc:sldMkLst>
          <pc:docMk/>
          <pc:sldMk cId="3784377747" sldId="2783"/>
        </pc:sldMkLst>
      </pc:sldChg>
      <pc:sldChg chg="del">
        <pc:chgData name="Jeremy Clifton" userId="S::wec@woodfordec.onmicrosoft.com::b7121016-a606-4e59-9b8c-d8cabdc242a8" providerId="AD" clId="Web-{5CB2C494-A4E1-0BC8-DEDD-FD1E593F93BB}" dt="2024-12-08T09:58:07.298" v="225"/>
        <pc:sldMkLst>
          <pc:docMk/>
          <pc:sldMk cId="3977162786" sldId="2785"/>
        </pc:sldMkLst>
      </pc:sldChg>
      <pc:sldChg chg="del">
        <pc:chgData name="Jeremy Clifton" userId="S::wec@woodfordec.onmicrosoft.com::b7121016-a606-4e59-9b8c-d8cabdc242a8" providerId="AD" clId="Web-{5CB2C494-A4E1-0BC8-DEDD-FD1E593F93BB}" dt="2024-12-08T09:57:58.751" v="213"/>
        <pc:sldMkLst>
          <pc:docMk/>
          <pc:sldMk cId="2149164257" sldId="2786"/>
        </pc:sldMkLst>
      </pc:sldChg>
      <pc:sldChg chg="del">
        <pc:chgData name="Jeremy Clifton" userId="S::wec@woodfordec.onmicrosoft.com::b7121016-a606-4e59-9b8c-d8cabdc242a8" providerId="AD" clId="Web-{5CB2C494-A4E1-0BC8-DEDD-FD1E593F93BB}" dt="2024-12-08T09:58:00.719" v="214"/>
        <pc:sldMkLst>
          <pc:docMk/>
          <pc:sldMk cId="4067370846" sldId="2787"/>
        </pc:sldMkLst>
      </pc:sldChg>
      <pc:sldChg chg="del">
        <pc:chgData name="Jeremy Clifton" userId="S::wec@woodfordec.onmicrosoft.com::b7121016-a606-4e59-9b8c-d8cabdc242a8" providerId="AD" clId="Web-{5CB2C494-A4E1-0BC8-DEDD-FD1E593F93BB}" dt="2024-12-08T09:58:03.345" v="216"/>
        <pc:sldMkLst>
          <pc:docMk/>
          <pc:sldMk cId="3267560703" sldId="2788"/>
        </pc:sldMkLst>
      </pc:sldChg>
      <pc:sldChg chg="del">
        <pc:chgData name="Jeremy Clifton" userId="S::wec@woodfordec.onmicrosoft.com::b7121016-a606-4e59-9b8c-d8cabdc242a8" providerId="AD" clId="Web-{5CB2C494-A4E1-0BC8-DEDD-FD1E593F93BB}" dt="2024-12-08T09:58:00.735" v="215"/>
        <pc:sldMkLst>
          <pc:docMk/>
          <pc:sldMk cId="181180220" sldId="2789"/>
        </pc:sldMkLst>
      </pc:sldChg>
      <pc:sldChg chg="del">
        <pc:chgData name="Jeremy Clifton" userId="S::wec@woodfordec.onmicrosoft.com::b7121016-a606-4e59-9b8c-d8cabdc242a8" providerId="AD" clId="Web-{5CB2C494-A4E1-0BC8-DEDD-FD1E593F93BB}" dt="2024-12-08T09:58:03.470" v="219"/>
        <pc:sldMkLst>
          <pc:docMk/>
          <pc:sldMk cId="1219762519" sldId="2790"/>
        </pc:sldMkLst>
      </pc:sldChg>
      <pc:sldChg chg="del">
        <pc:chgData name="Jeremy Clifton" userId="S::wec@woodfordec.onmicrosoft.com::b7121016-a606-4e59-9b8c-d8cabdc242a8" providerId="AD" clId="Web-{5CB2C494-A4E1-0BC8-DEDD-FD1E593F93BB}" dt="2024-12-08T09:58:05.407" v="220"/>
        <pc:sldMkLst>
          <pc:docMk/>
          <pc:sldMk cId="1567858986" sldId="2791"/>
        </pc:sldMkLst>
      </pc:sldChg>
      <pc:sldChg chg="del">
        <pc:chgData name="Jeremy Clifton" userId="S::wec@woodfordec.onmicrosoft.com::b7121016-a606-4e59-9b8c-d8cabdc242a8" providerId="AD" clId="Web-{5CB2C494-A4E1-0BC8-DEDD-FD1E593F93BB}" dt="2024-12-08T09:58:03.376" v="218"/>
        <pc:sldMkLst>
          <pc:docMk/>
          <pc:sldMk cId="908262262" sldId="2792"/>
        </pc:sldMkLst>
      </pc:sldChg>
      <pc:sldChg chg="del">
        <pc:chgData name="Jeremy Clifton" userId="S::wec@woodfordec.onmicrosoft.com::b7121016-a606-4e59-9b8c-d8cabdc242a8" providerId="AD" clId="Web-{5CB2C494-A4E1-0BC8-DEDD-FD1E593F93BB}" dt="2024-12-08T09:58:03.360" v="217"/>
        <pc:sldMkLst>
          <pc:docMk/>
          <pc:sldMk cId="1348731121" sldId="2793"/>
        </pc:sldMkLst>
      </pc:sldChg>
      <pc:sldChg chg="del">
        <pc:chgData name="Jeremy Clifton" userId="S::wec@woodfordec.onmicrosoft.com::b7121016-a606-4e59-9b8c-d8cabdc242a8" providerId="AD" clId="Web-{5CB2C494-A4E1-0BC8-DEDD-FD1E593F93BB}" dt="2024-12-08T09:58:05.423" v="221"/>
        <pc:sldMkLst>
          <pc:docMk/>
          <pc:sldMk cId="3013432648" sldId="2794"/>
        </pc:sldMkLst>
      </pc:sldChg>
      <pc:sldChg chg="del">
        <pc:chgData name="Jeremy Clifton" userId="S::wec@woodfordec.onmicrosoft.com::b7121016-a606-4e59-9b8c-d8cabdc242a8" providerId="AD" clId="Web-{5CB2C494-A4E1-0BC8-DEDD-FD1E593F93BB}" dt="2024-12-08T09:58:05.438" v="222"/>
        <pc:sldMkLst>
          <pc:docMk/>
          <pc:sldMk cId="1549897593" sldId="2795"/>
        </pc:sldMkLst>
      </pc:sldChg>
      <pc:sldChg chg="del">
        <pc:chgData name="Jeremy Clifton" userId="S::wec@woodfordec.onmicrosoft.com::b7121016-a606-4e59-9b8c-d8cabdc242a8" providerId="AD" clId="Web-{5CB2C494-A4E1-0BC8-DEDD-FD1E593F93BB}" dt="2024-12-08T09:58:05.438" v="223"/>
        <pc:sldMkLst>
          <pc:docMk/>
          <pc:sldMk cId="2560473869" sldId="2796"/>
        </pc:sldMkLst>
      </pc:sldChg>
      <pc:sldChg chg="addSp modSp">
        <pc:chgData name="Jeremy Clifton" userId="S::wec@woodfordec.onmicrosoft.com::b7121016-a606-4e59-9b8c-d8cabdc242a8" providerId="AD" clId="Web-{5CB2C494-A4E1-0BC8-DEDD-FD1E593F93BB}" dt="2024-12-08T09:54:34.254" v="79" actId="1076"/>
        <pc:sldMkLst>
          <pc:docMk/>
          <pc:sldMk cId="1051314355" sldId="2835"/>
        </pc:sldMkLst>
      </pc:sldChg>
      <pc:sldChg chg="modSp add del replId">
        <pc:chgData name="Jeremy Clifton" userId="S::wec@woodfordec.onmicrosoft.com::b7121016-a606-4e59-9b8c-d8cabdc242a8" providerId="AD" clId="Web-{5CB2C494-A4E1-0BC8-DEDD-FD1E593F93BB}" dt="2024-12-08T09:53:16.704" v="70"/>
        <pc:sldMkLst>
          <pc:docMk/>
          <pc:sldMk cId="910644852" sldId="2837"/>
        </pc:sldMkLst>
      </pc:sldChg>
      <pc:sldChg chg="modSp add replId">
        <pc:chgData name="Jeremy Clifton" userId="S::wec@woodfordec.onmicrosoft.com::b7121016-a606-4e59-9b8c-d8cabdc242a8" providerId="AD" clId="Web-{5CB2C494-A4E1-0BC8-DEDD-FD1E593F93BB}" dt="2024-12-08T09:53:15.048" v="69" actId="1076"/>
        <pc:sldMkLst>
          <pc:docMk/>
          <pc:sldMk cId="3615110818" sldId="2838"/>
        </pc:sldMkLst>
      </pc:sldChg>
      <pc:sldChg chg="add replId">
        <pc:chgData name="Jeremy Clifton" userId="S::wec@woodfordec.onmicrosoft.com::b7121016-a606-4e59-9b8c-d8cabdc242a8" providerId="AD" clId="Web-{5CB2C494-A4E1-0BC8-DEDD-FD1E593F93BB}" dt="2024-12-08T09:52:56.094" v="63"/>
        <pc:sldMkLst>
          <pc:docMk/>
          <pc:sldMk cId="2564657226" sldId="2839"/>
        </pc:sldMkLst>
      </pc:sldChg>
      <pc:sldChg chg="add replId">
        <pc:chgData name="Jeremy Clifton" userId="S::wec@woodfordec.onmicrosoft.com::b7121016-a606-4e59-9b8c-d8cabdc242a8" providerId="AD" clId="Web-{5CB2C494-A4E1-0BC8-DEDD-FD1E593F93BB}" dt="2024-12-08T09:53:02.532" v="66"/>
        <pc:sldMkLst>
          <pc:docMk/>
          <pc:sldMk cId="2525734694" sldId="2840"/>
        </pc:sldMkLst>
      </pc:sldChg>
      <pc:sldChg chg="add del replId">
        <pc:chgData name="Jeremy Clifton" userId="S::wec@woodfordec.onmicrosoft.com::b7121016-a606-4e59-9b8c-d8cabdc242a8" providerId="AD" clId="Web-{5CB2C494-A4E1-0BC8-DEDD-FD1E593F93BB}" dt="2024-12-08T09:58:09.454" v="229"/>
        <pc:sldMkLst>
          <pc:docMk/>
          <pc:sldMk cId="1812876789" sldId="2841"/>
        </pc:sldMkLst>
      </pc:sldChg>
      <pc:sldChg chg="modSp add ord replId">
        <pc:chgData name="Jeremy Clifton" userId="S::wec@woodfordec.onmicrosoft.com::b7121016-a606-4e59-9b8c-d8cabdc242a8" providerId="AD" clId="Web-{5CB2C494-A4E1-0BC8-DEDD-FD1E593F93BB}" dt="2024-12-08T09:55:43.944" v="118" actId="1076"/>
        <pc:sldMkLst>
          <pc:docMk/>
          <pc:sldMk cId="4018641583" sldId="2842"/>
        </pc:sldMkLst>
      </pc:sldChg>
      <pc:sldChg chg="modSp add replId">
        <pc:chgData name="Jeremy Clifton" userId="S::wec@woodfordec.onmicrosoft.com::b7121016-a606-4e59-9b8c-d8cabdc242a8" providerId="AD" clId="Web-{5CB2C494-A4E1-0BC8-DEDD-FD1E593F93BB}" dt="2024-12-08T09:57:49.907" v="211" actId="20577"/>
        <pc:sldMkLst>
          <pc:docMk/>
          <pc:sldMk cId="187267021" sldId="2843"/>
        </pc:sldMkLst>
      </pc:sldChg>
      <pc:sldChg chg="modSp add replId">
        <pc:chgData name="Jeremy Clifton" userId="S::wec@woodfordec.onmicrosoft.com::b7121016-a606-4e59-9b8c-d8cabdc242a8" providerId="AD" clId="Web-{5CB2C494-A4E1-0BC8-DEDD-FD1E593F93BB}" dt="2024-12-08T09:57:41.500" v="207" actId="20577"/>
        <pc:sldMkLst>
          <pc:docMk/>
          <pc:sldMk cId="575926295" sldId="2844"/>
        </pc:sldMkLst>
      </pc:sldChg>
    </pc:docChg>
  </pc:docChgLst>
  <pc:docChgLst>
    <pc:chgData name="Jeremy Clifton" userId="S::wec@woodfordec.onmicrosoft.com::b7121016-a606-4e59-9b8c-d8cabdc242a8" providerId="AD" clId="Web-{39831326-FA25-BB79-49BE-949D2F831AB9}"/>
    <pc:docChg chg="modSld">
      <pc:chgData name="Jeremy Clifton" userId="S::wec@woodfordec.onmicrosoft.com::b7121016-a606-4e59-9b8c-d8cabdc242a8" providerId="AD" clId="Web-{39831326-FA25-BB79-49BE-949D2F831AB9}" dt="2025-04-06T07:12:05.417" v="38" actId="1076"/>
      <pc:docMkLst>
        <pc:docMk/>
      </pc:docMkLst>
      <pc:sldChg chg="modSp">
        <pc:chgData name="Jeremy Clifton" userId="S::wec@woodfordec.onmicrosoft.com::b7121016-a606-4e59-9b8c-d8cabdc242a8" providerId="AD" clId="Web-{39831326-FA25-BB79-49BE-949D2F831AB9}" dt="2025-04-06T07:00:16.619" v="23" actId="1076"/>
        <pc:sldMkLst>
          <pc:docMk/>
          <pc:sldMk cId="3289778717" sldId="3101"/>
        </pc:sldMkLst>
      </pc:sldChg>
      <pc:sldChg chg="addSp delSp modSp">
        <pc:chgData name="Jeremy Clifton" userId="S::wec@woodfordec.onmicrosoft.com::b7121016-a606-4e59-9b8c-d8cabdc242a8" providerId="AD" clId="Web-{39831326-FA25-BB79-49BE-949D2F831AB9}" dt="2025-04-06T06:54:11.755" v="9" actId="1076"/>
        <pc:sldMkLst>
          <pc:docMk/>
          <pc:sldMk cId="4033580478" sldId="3148"/>
        </pc:sldMkLst>
      </pc:sldChg>
      <pc:sldChg chg="modSp">
        <pc:chgData name="Jeremy Clifton" userId="S::wec@woodfordec.onmicrosoft.com::b7121016-a606-4e59-9b8c-d8cabdc242a8" providerId="AD" clId="Web-{39831326-FA25-BB79-49BE-949D2F831AB9}" dt="2025-04-06T07:04:16.247" v="34" actId="1076"/>
        <pc:sldMkLst>
          <pc:docMk/>
          <pc:sldMk cId="3857339714" sldId="3156"/>
        </pc:sldMkLst>
      </pc:sldChg>
      <pc:sldChg chg="modSp">
        <pc:chgData name="Jeremy Clifton" userId="S::wec@woodfordec.onmicrosoft.com::b7121016-a606-4e59-9b8c-d8cabdc242a8" providerId="AD" clId="Web-{39831326-FA25-BB79-49BE-949D2F831AB9}" dt="2025-04-06T07:12:05.417" v="38" actId="1076"/>
        <pc:sldMkLst>
          <pc:docMk/>
          <pc:sldMk cId="1952858487" sldId="3158"/>
        </pc:sldMkLst>
      </pc:sldChg>
    </pc:docChg>
  </pc:docChgLst>
  <pc:docChgLst>
    <pc:chgData name="Jeremy Clifton" userId="S::wec@woodfordec.onmicrosoft.com::b7121016-a606-4e59-9b8c-d8cabdc242a8" providerId="AD" clId="Web-{E406DED2-5C4F-6C91-5B19-D0E8E49D540B}"/>
    <pc:docChg chg="addSld delSld modSld sldOrd">
      <pc:chgData name="Jeremy Clifton" userId="S::wec@woodfordec.onmicrosoft.com::b7121016-a606-4e59-9b8c-d8cabdc242a8" providerId="AD" clId="Web-{E406DED2-5C4F-6C91-5B19-D0E8E49D540B}" dt="2025-01-12T09:50:51.824" v="621" actId="20577"/>
      <pc:docMkLst>
        <pc:docMk/>
      </pc:docMkLst>
      <pc:sldChg chg="modSp ord">
        <pc:chgData name="Jeremy Clifton" userId="S::wec@woodfordec.onmicrosoft.com::b7121016-a606-4e59-9b8c-d8cabdc242a8" providerId="AD" clId="Web-{E406DED2-5C4F-6C91-5B19-D0E8E49D540B}" dt="2025-01-12T09:14:12.516" v="111" actId="20577"/>
        <pc:sldMkLst>
          <pc:docMk/>
          <pc:sldMk cId="251116125" sldId="2574"/>
        </pc:sldMkLst>
      </pc:sldChg>
      <pc:sldChg chg="del">
        <pc:chgData name="Jeremy Clifton" userId="S::wec@woodfordec.onmicrosoft.com::b7121016-a606-4e59-9b8c-d8cabdc242a8" providerId="AD" clId="Web-{E406DED2-5C4F-6C91-5B19-D0E8E49D540B}" dt="2025-01-12T09:15:20.315" v="116"/>
        <pc:sldMkLst>
          <pc:docMk/>
          <pc:sldMk cId="1575531842" sldId="2677"/>
        </pc:sldMkLst>
      </pc:sldChg>
      <pc:sldChg chg="addSp delSp modSp ord">
        <pc:chgData name="Jeremy Clifton" userId="S::wec@woodfordec.onmicrosoft.com::b7121016-a606-4e59-9b8c-d8cabdc242a8" providerId="AD" clId="Web-{E406DED2-5C4F-6C91-5B19-D0E8E49D540B}" dt="2025-01-12T09:43:07.918" v="394" actId="20577"/>
        <pc:sldMkLst>
          <pc:docMk/>
          <pc:sldMk cId="3013476221" sldId="2720"/>
        </pc:sldMkLst>
      </pc:sldChg>
      <pc:sldChg chg="del">
        <pc:chgData name="Jeremy Clifton" userId="S::wec@woodfordec.onmicrosoft.com::b7121016-a606-4e59-9b8c-d8cabdc242a8" providerId="AD" clId="Web-{E406DED2-5C4F-6C91-5B19-D0E8E49D540B}" dt="2025-01-12T09:26:27.571" v="167"/>
        <pc:sldMkLst>
          <pc:docMk/>
          <pc:sldMk cId="2734408467" sldId="2766"/>
        </pc:sldMkLst>
      </pc:sldChg>
      <pc:sldChg chg="del">
        <pc:chgData name="Jeremy Clifton" userId="S::wec@woodfordec.onmicrosoft.com::b7121016-a606-4e59-9b8c-d8cabdc242a8" providerId="AD" clId="Web-{E406DED2-5C4F-6C91-5B19-D0E8E49D540B}" dt="2025-01-12T09:11:28.402" v="15"/>
        <pc:sldMkLst>
          <pc:docMk/>
          <pc:sldMk cId="3874304106" sldId="2767"/>
        </pc:sldMkLst>
      </pc:sldChg>
      <pc:sldChg chg="addSp modSp ord">
        <pc:chgData name="Jeremy Clifton" userId="S::wec@woodfordec.onmicrosoft.com::b7121016-a606-4e59-9b8c-d8cabdc242a8" providerId="AD" clId="Web-{E406DED2-5C4F-6C91-5B19-D0E8E49D540B}" dt="2025-01-12T09:15:39.565" v="123"/>
        <pc:sldMkLst>
          <pc:docMk/>
          <pc:sldMk cId="2117799377" sldId="2769"/>
        </pc:sldMkLst>
      </pc:sldChg>
      <pc:sldChg chg="del">
        <pc:chgData name="Jeremy Clifton" userId="S::wec@woodfordec.onmicrosoft.com::b7121016-a606-4e59-9b8c-d8cabdc242a8" providerId="AD" clId="Web-{E406DED2-5C4F-6C91-5B19-D0E8E49D540B}" dt="2025-01-12T09:12:14.388" v="39"/>
        <pc:sldMkLst>
          <pc:docMk/>
          <pc:sldMk cId="3784377747" sldId="2783"/>
        </pc:sldMkLst>
      </pc:sldChg>
      <pc:sldChg chg="del">
        <pc:chgData name="Jeremy Clifton" userId="S::wec@woodfordec.onmicrosoft.com::b7121016-a606-4e59-9b8c-d8cabdc242a8" providerId="AD" clId="Web-{E406DED2-5C4F-6C91-5B19-D0E8E49D540B}" dt="2025-01-12T09:11:59.418" v="32"/>
        <pc:sldMkLst>
          <pc:docMk/>
          <pc:sldMk cId="3490681978" sldId="2784"/>
        </pc:sldMkLst>
      </pc:sldChg>
      <pc:sldChg chg="del">
        <pc:chgData name="Jeremy Clifton" userId="S::wec@woodfordec.onmicrosoft.com::b7121016-a606-4e59-9b8c-d8cabdc242a8" providerId="AD" clId="Web-{E406DED2-5C4F-6C91-5B19-D0E8E49D540B}" dt="2025-01-12T09:11:00.682" v="0"/>
        <pc:sldMkLst>
          <pc:docMk/>
          <pc:sldMk cId="1026405758" sldId="2798"/>
        </pc:sldMkLst>
      </pc:sldChg>
      <pc:sldChg chg="del">
        <pc:chgData name="Jeremy Clifton" userId="S::wec@woodfordec.onmicrosoft.com::b7121016-a606-4e59-9b8c-d8cabdc242a8" providerId="AD" clId="Web-{E406DED2-5C4F-6C91-5B19-D0E8E49D540B}" dt="2025-01-12T09:11:07.604" v="1"/>
        <pc:sldMkLst>
          <pc:docMk/>
          <pc:sldMk cId="1552973808" sldId="2799"/>
        </pc:sldMkLst>
      </pc:sldChg>
      <pc:sldChg chg="del">
        <pc:chgData name="Jeremy Clifton" userId="S::wec@woodfordec.onmicrosoft.com::b7121016-a606-4e59-9b8c-d8cabdc242a8" providerId="AD" clId="Web-{E406DED2-5C4F-6C91-5B19-D0E8E49D540B}" dt="2025-01-12T09:11:07.604" v="2"/>
        <pc:sldMkLst>
          <pc:docMk/>
          <pc:sldMk cId="847211210" sldId="2800"/>
        </pc:sldMkLst>
      </pc:sldChg>
      <pc:sldChg chg="del">
        <pc:chgData name="Jeremy Clifton" userId="S::wec@woodfordec.onmicrosoft.com::b7121016-a606-4e59-9b8c-d8cabdc242a8" providerId="AD" clId="Web-{E406DED2-5C4F-6C91-5B19-D0E8E49D540B}" dt="2025-01-12T09:11:12.355" v="4"/>
        <pc:sldMkLst>
          <pc:docMk/>
          <pc:sldMk cId="1926661585" sldId="2801"/>
        </pc:sldMkLst>
      </pc:sldChg>
      <pc:sldChg chg="del">
        <pc:chgData name="Jeremy Clifton" userId="S::wec@woodfordec.onmicrosoft.com::b7121016-a606-4e59-9b8c-d8cabdc242a8" providerId="AD" clId="Web-{E406DED2-5C4F-6C91-5B19-D0E8E49D540B}" dt="2025-01-12T09:11:09.917" v="3"/>
        <pc:sldMkLst>
          <pc:docMk/>
          <pc:sldMk cId="1668219927" sldId="2802"/>
        </pc:sldMkLst>
      </pc:sldChg>
      <pc:sldChg chg="del">
        <pc:chgData name="Jeremy Clifton" userId="S::wec@woodfordec.onmicrosoft.com::b7121016-a606-4e59-9b8c-d8cabdc242a8" providerId="AD" clId="Web-{E406DED2-5C4F-6C91-5B19-D0E8E49D540B}" dt="2025-01-12T09:11:12.370" v="5"/>
        <pc:sldMkLst>
          <pc:docMk/>
          <pc:sldMk cId="2723549774" sldId="2803"/>
        </pc:sldMkLst>
      </pc:sldChg>
      <pc:sldChg chg="del">
        <pc:chgData name="Jeremy Clifton" userId="S::wec@woodfordec.onmicrosoft.com::b7121016-a606-4e59-9b8c-d8cabdc242a8" providerId="AD" clId="Web-{E406DED2-5C4F-6C91-5B19-D0E8E49D540B}" dt="2025-01-12T09:15:36.534" v="122"/>
        <pc:sldMkLst>
          <pc:docMk/>
          <pc:sldMk cId="3153742616" sldId="2804"/>
        </pc:sldMkLst>
      </pc:sldChg>
      <pc:sldChg chg="del">
        <pc:chgData name="Jeremy Clifton" userId="S::wec@woodfordec.onmicrosoft.com::b7121016-a606-4e59-9b8c-d8cabdc242a8" providerId="AD" clId="Web-{E406DED2-5C4F-6C91-5B19-D0E8E49D540B}" dt="2025-01-12T09:11:24.746" v="11"/>
        <pc:sldMkLst>
          <pc:docMk/>
          <pc:sldMk cId="456487420" sldId="2805"/>
        </pc:sldMkLst>
      </pc:sldChg>
      <pc:sldChg chg="del">
        <pc:chgData name="Jeremy Clifton" userId="S::wec@woodfordec.onmicrosoft.com::b7121016-a606-4e59-9b8c-d8cabdc242a8" providerId="AD" clId="Web-{E406DED2-5C4F-6C91-5B19-D0E8E49D540B}" dt="2025-01-12T09:11:44.574" v="25"/>
        <pc:sldMkLst>
          <pc:docMk/>
          <pc:sldMk cId="2610065330" sldId="2806"/>
        </pc:sldMkLst>
      </pc:sldChg>
      <pc:sldChg chg="del">
        <pc:chgData name="Jeremy Clifton" userId="S::wec@woodfordec.onmicrosoft.com::b7121016-a606-4e59-9b8c-d8cabdc242a8" providerId="AD" clId="Web-{E406DED2-5C4F-6C91-5B19-D0E8E49D540B}" dt="2025-01-12T09:11:35.105" v="19"/>
        <pc:sldMkLst>
          <pc:docMk/>
          <pc:sldMk cId="2292460053" sldId="2808"/>
        </pc:sldMkLst>
      </pc:sldChg>
      <pc:sldChg chg="del">
        <pc:chgData name="Jeremy Clifton" userId="S::wec@woodfordec.onmicrosoft.com::b7121016-a606-4e59-9b8c-d8cabdc242a8" providerId="AD" clId="Web-{E406DED2-5C4F-6C91-5B19-D0E8E49D540B}" dt="2025-01-12T09:11:20.714" v="8"/>
        <pc:sldMkLst>
          <pc:docMk/>
          <pc:sldMk cId="2084583099" sldId="2810"/>
        </pc:sldMkLst>
      </pc:sldChg>
      <pc:sldChg chg="del">
        <pc:chgData name="Jeremy Clifton" userId="S::wec@woodfordec.onmicrosoft.com::b7121016-a606-4e59-9b8c-d8cabdc242a8" providerId="AD" clId="Web-{E406DED2-5C4F-6C91-5B19-D0E8E49D540B}" dt="2025-01-12T09:11:14.901" v="6"/>
        <pc:sldMkLst>
          <pc:docMk/>
          <pc:sldMk cId="828708443" sldId="2811"/>
        </pc:sldMkLst>
      </pc:sldChg>
      <pc:sldChg chg="del">
        <pc:chgData name="Jeremy Clifton" userId="S::wec@woodfordec.onmicrosoft.com::b7121016-a606-4e59-9b8c-d8cabdc242a8" providerId="AD" clId="Web-{E406DED2-5C4F-6C91-5B19-D0E8E49D540B}" dt="2025-01-12T09:11:20.714" v="7"/>
        <pc:sldMkLst>
          <pc:docMk/>
          <pc:sldMk cId="4253655413" sldId="2812"/>
        </pc:sldMkLst>
      </pc:sldChg>
      <pc:sldChg chg="del">
        <pc:chgData name="Jeremy Clifton" userId="S::wec@woodfordec.onmicrosoft.com::b7121016-a606-4e59-9b8c-d8cabdc242a8" providerId="AD" clId="Web-{E406DED2-5C4F-6C91-5B19-D0E8E49D540B}" dt="2025-01-12T09:11:20.714" v="10"/>
        <pc:sldMkLst>
          <pc:docMk/>
          <pc:sldMk cId="2745376130" sldId="2813"/>
        </pc:sldMkLst>
      </pc:sldChg>
      <pc:sldChg chg="del">
        <pc:chgData name="Jeremy Clifton" userId="S::wec@woodfordec.onmicrosoft.com::b7121016-a606-4e59-9b8c-d8cabdc242a8" providerId="AD" clId="Web-{E406DED2-5C4F-6C91-5B19-D0E8E49D540B}" dt="2025-01-12T09:11:24.746" v="14"/>
        <pc:sldMkLst>
          <pc:docMk/>
          <pc:sldMk cId="2482227030" sldId="2814"/>
        </pc:sldMkLst>
      </pc:sldChg>
      <pc:sldChg chg="del">
        <pc:chgData name="Jeremy Clifton" userId="S::wec@woodfordec.onmicrosoft.com::b7121016-a606-4e59-9b8c-d8cabdc242a8" providerId="AD" clId="Web-{E406DED2-5C4F-6C91-5B19-D0E8E49D540B}" dt="2025-01-12T09:11:20.714" v="9"/>
        <pc:sldMkLst>
          <pc:docMk/>
          <pc:sldMk cId="2261196466" sldId="2815"/>
        </pc:sldMkLst>
      </pc:sldChg>
      <pc:sldChg chg="del">
        <pc:chgData name="Jeremy Clifton" userId="S::wec@woodfordec.onmicrosoft.com::b7121016-a606-4e59-9b8c-d8cabdc242a8" providerId="AD" clId="Web-{E406DED2-5C4F-6C91-5B19-D0E8E49D540B}" dt="2025-01-12T09:11:24.746" v="13"/>
        <pc:sldMkLst>
          <pc:docMk/>
          <pc:sldMk cId="1301567943" sldId="2816"/>
        </pc:sldMkLst>
      </pc:sldChg>
      <pc:sldChg chg="del">
        <pc:chgData name="Jeremy Clifton" userId="S::wec@woodfordec.onmicrosoft.com::b7121016-a606-4e59-9b8c-d8cabdc242a8" providerId="AD" clId="Web-{E406DED2-5C4F-6C91-5B19-D0E8E49D540B}" dt="2025-01-12T09:11:35.121" v="22"/>
        <pc:sldMkLst>
          <pc:docMk/>
          <pc:sldMk cId="3142635692" sldId="2817"/>
        </pc:sldMkLst>
      </pc:sldChg>
      <pc:sldChg chg="del">
        <pc:chgData name="Jeremy Clifton" userId="S::wec@woodfordec.onmicrosoft.com::b7121016-a606-4e59-9b8c-d8cabdc242a8" providerId="AD" clId="Web-{E406DED2-5C4F-6C91-5B19-D0E8E49D540B}" dt="2025-01-12T09:11:28.402" v="16"/>
        <pc:sldMkLst>
          <pc:docMk/>
          <pc:sldMk cId="1528992783" sldId="2818"/>
        </pc:sldMkLst>
      </pc:sldChg>
      <pc:sldChg chg="del">
        <pc:chgData name="Jeremy Clifton" userId="S::wec@woodfordec.onmicrosoft.com::b7121016-a606-4e59-9b8c-d8cabdc242a8" providerId="AD" clId="Web-{E406DED2-5C4F-6C91-5B19-D0E8E49D540B}" dt="2025-01-12T09:11:28.402" v="18"/>
        <pc:sldMkLst>
          <pc:docMk/>
          <pc:sldMk cId="780115920" sldId="2819"/>
        </pc:sldMkLst>
      </pc:sldChg>
      <pc:sldChg chg="del">
        <pc:chgData name="Jeremy Clifton" userId="S::wec@woodfordec.onmicrosoft.com::b7121016-a606-4e59-9b8c-d8cabdc242a8" providerId="AD" clId="Web-{E406DED2-5C4F-6C91-5B19-D0E8E49D540B}" dt="2025-01-12T09:11:28.402" v="17"/>
        <pc:sldMkLst>
          <pc:docMk/>
          <pc:sldMk cId="2499559819" sldId="2820"/>
        </pc:sldMkLst>
      </pc:sldChg>
      <pc:sldChg chg="del">
        <pc:chgData name="Jeremy Clifton" userId="S::wec@woodfordec.onmicrosoft.com::b7121016-a606-4e59-9b8c-d8cabdc242a8" providerId="AD" clId="Web-{E406DED2-5C4F-6C91-5B19-D0E8E49D540B}" dt="2025-01-12T09:11:24.746" v="12"/>
        <pc:sldMkLst>
          <pc:docMk/>
          <pc:sldMk cId="2629287060" sldId="2822"/>
        </pc:sldMkLst>
      </pc:sldChg>
      <pc:sldChg chg="del">
        <pc:chgData name="Jeremy Clifton" userId="S::wec@woodfordec.onmicrosoft.com::b7121016-a606-4e59-9b8c-d8cabdc242a8" providerId="AD" clId="Web-{E406DED2-5C4F-6C91-5B19-D0E8E49D540B}" dt="2025-01-12T09:11:35.105" v="20"/>
        <pc:sldMkLst>
          <pc:docMk/>
          <pc:sldMk cId="3675542471" sldId="2823"/>
        </pc:sldMkLst>
      </pc:sldChg>
      <pc:sldChg chg="del">
        <pc:chgData name="Jeremy Clifton" userId="S::wec@woodfordec.onmicrosoft.com::b7121016-a606-4e59-9b8c-d8cabdc242a8" providerId="AD" clId="Web-{E406DED2-5C4F-6C91-5B19-D0E8E49D540B}" dt="2025-01-12T09:11:35.121" v="21"/>
        <pc:sldMkLst>
          <pc:docMk/>
          <pc:sldMk cId="1659838349" sldId="2824"/>
        </pc:sldMkLst>
      </pc:sldChg>
      <pc:sldChg chg="del">
        <pc:chgData name="Jeremy Clifton" userId="S::wec@woodfordec.onmicrosoft.com::b7121016-a606-4e59-9b8c-d8cabdc242a8" providerId="AD" clId="Web-{E406DED2-5C4F-6C91-5B19-D0E8E49D540B}" dt="2025-01-12T09:11:44.574" v="24"/>
        <pc:sldMkLst>
          <pc:docMk/>
          <pc:sldMk cId="1591186859" sldId="2825"/>
        </pc:sldMkLst>
      </pc:sldChg>
      <pc:sldChg chg="del">
        <pc:chgData name="Jeremy Clifton" userId="S::wec@woodfordec.onmicrosoft.com::b7121016-a606-4e59-9b8c-d8cabdc242a8" providerId="AD" clId="Web-{E406DED2-5C4F-6C91-5B19-D0E8E49D540B}" dt="2025-01-12T09:11:49.777" v="26"/>
        <pc:sldMkLst>
          <pc:docMk/>
          <pc:sldMk cId="1168160445" sldId="2826"/>
        </pc:sldMkLst>
      </pc:sldChg>
      <pc:sldChg chg="del">
        <pc:chgData name="Jeremy Clifton" userId="S::wec@woodfordec.onmicrosoft.com::b7121016-a606-4e59-9b8c-d8cabdc242a8" providerId="AD" clId="Web-{E406DED2-5C4F-6C91-5B19-D0E8E49D540B}" dt="2025-01-12T09:11:44.574" v="23"/>
        <pc:sldMkLst>
          <pc:docMk/>
          <pc:sldMk cId="3111630187" sldId="2827"/>
        </pc:sldMkLst>
      </pc:sldChg>
      <pc:sldChg chg="del">
        <pc:chgData name="Jeremy Clifton" userId="S::wec@woodfordec.onmicrosoft.com::b7121016-a606-4e59-9b8c-d8cabdc242a8" providerId="AD" clId="Web-{E406DED2-5C4F-6C91-5B19-D0E8E49D540B}" dt="2025-01-12T09:11:49.777" v="27"/>
        <pc:sldMkLst>
          <pc:docMk/>
          <pc:sldMk cId="4170038" sldId="2828"/>
        </pc:sldMkLst>
      </pc:sldChg>
      <pc:sldChg chg="del">
        <pc:chgData name="Jeremy Clifton" userId="S::wec@woodfordec.onmicrosoft.com::b7121016-a606-4e59-9b8c-d8cabdc242a8" providerId="AD" clId="Web-{E406DED2-5C4F-6C91-5B19-D0E8E49D540B}" dt="2025-01-12T09:11:55.762" v="31"/>
        <pc:sldMkLst>
          <pc:docMk/>
          <pc:sldMk cId="2641992631" sldId="2829"/>
        </pc:sldMkLst>
      </pc:sldChg>
      <pc:sldChg chg="del">
        <pc:chgData name="Jeremy Clifton" userId="S::wec@woodfordec.onmicrosoft.com::b7121016-a606-4e59-9b8c-d8cabdc242a8" providerId="AD" clId="Web-{E406DED2-5C4F-6C91-5B19-D0E8E49D540B}" dt="2025-01-12T09:11:55.762" v="30"/>
        <pc:sldMkLst>
          <pc:docMk/>
          <pc:sldMk cId="3509006551" sldId="2830"/>
        </pc:sldMkLst>
      </pc:sldChg>
      <pc:sldChg chg="del">
        <pc:chgData name="Jeremy Clifton" userId="S::wec@woodfordec.onmicrosoft.com::b7121016-a606-4e59-9b8c-d8cabdc242a8" providerId="AD" clId="Web-{E406DED2-5C4F-6C91-5B19-D0E8E49D540B}" dt="2025-01-12T09:11:55.762" v="29"/>
        <pc:sldMkLst>
          <pc:docMk/>
          <pc:sldMk cId="343314304" sldId="2831"/>
        </pc:sldMkLst>
      </pc:sldChg>
      <pc:sldChg chg="ord">
        <pc:chgData name="Jeremy Clifton" userId="S::wec@woodfordec.onmicrosoft.com::b7121016-a606-4e59-9b8c-d8cabdc242a8" providerId="AD" clId="Web-{E406DED2-5C4F-6C91-5B19-D0E8E49D540B}" dt="2025-01-12T09:26:27.587" v="168"/>
        <pc:sldMkLst>
          <pc:docMk/>
          <pc:sldMk cId="1842895035" sldId="2832"/>
        </pc:sldMkLst>
      </pc:sldChg>
      <pc:sldChg chg="addSp modSp">
        <pc:chgData name="Jeremy Clifton" userId="S::wec@woodfordec.onmicrosoft.com::b7121016-a606-4e59-9b8c-d8cabdc242a8" providerId="AD" clId="Web-{E406DED2-5C4F-6C91-5B19-D0E8E49D540B}" dt="2025-01-12T09:27:07.385" v="170"/>
        <pc:sldMkLst>
          <pc:docMk/>
          <pc:sldMk cId="3684120613" sldId="2833"/>
        </pc:sldMkLst>
      </pc:sldChg>
      <pc:sldChg chg="modSp ord">
        <pc:chgData name="Jeremy Clifton" userId="S::wec@woodfordec.onmicrosoft.com::b7121016-a606-4e59-9b8c-d8cabdc242a8" providerId="AD" clId="Web-{E406DED2-5C4F-6C91-5B19-D0E8E49D540B}" dt="2025-01-12T09:39:31.302" v="240"/>
        <pc:sldMkLst>
          <pc:docMk/>
          <pc:sldMk cId="1737188218" sldId="2834"/>
        </pc:sldMkLst>
      </pc:sldChg>
      <pc:sldChg chg="del">
        <pc:chgData name="Jeremy Clifton" userId="S::wec@woodfordec.onmicrosoft.com::b7121016-a606-4e59-9b8c-d8cabdc242a8" providerId="AD" clId="Web-{E406DED2-5C4F-6C91-5B19-D0E8E49D540B}" dt="2025-01-12T09:12:08.606" v="37"/>
        <pc:sldMkLst>
          <pc:docMk/>
          <pc:sldMk cId="1051314355" sldId="2835"/>
        </pc:sldMkLst>
      </pc:sldChg>
      <pc:sldChg chg="ord">
        <pc:chgData name="Jeremy Clifton" userId="S::wec@woodfordec.onmicrosoft.com::b7121016-a606-4e59-9b8c-d8cabdc242a8" providerId="AD" clId="Web-{E406DED2-5C4F-6C91-5B19-D0E8E49D540B}" dt="2025-01-12T09:29:13.154" v="174"/>
        <pc:sldMkLst>
          <pc:docMk/>
          <pc:sldMk cId="412821005" sldId="2836"/>
        </pc:sldMkLst>
      </pc:sldChg>
      <pc:sldChg chg="del">
        <pc:chgData name="Jeremy Clifton" userId="S::wec@woodfordec.onmicrosoft.com::b7121016-a606-4e59-9b8c-d8cabdc242a8" providerId="AD" clId="Web-{E406DED2-5C4F-6C91-5B19-D0E8E49D540B}" dt="2025-01-12T09:12:05.215" v="35"/>
        <pc:sldMkLst>
          <pc:docMk/>
          <pc:sldMk cId="3615110818" sldId="2838"/>
        </pc:sldMkLst>
      </pc:sldChg>
      <pc:sldChg chg="del">
        <pc:chgData name="Jeremy Clifton" userId="S::wec@woodfordec.onmicrosoft.com::b7121016-a606-4e59-9b8c-d8cabdc242a8" providerId="AD" clId="Web-{E406DED2-5C4F-6C91-5B19-D0E8E49D540B}" dt="2025-01-12T09:12:05.215" v="33"/>
        <pc:sldMkLst>
          <pc:docMk/>
          <pc:sldMk cId="2564657226" sldId="2839"/>
        </pc:sldMkLst>
      </pc:sldChg>
      <pc:sldChg chg="del">
        <pc:chgData name="Jeremy Clifton" userId="S::wec@woodfordec.onmicrosoft.com::b7121016-a606-4e59-9b8c-d8cabdc242a8" providerId="AD" clId="Web-{E406DED2-5C4F-6C91-5B19-D0E8E49D540B}" dt="2025-01-12T09:12:05.215" v="34"/>
        <pc:sldMkLst>
          <pc:docMk/>
          <pc:sldMk cId="2525734694" sldId="2840"/>
        </pc:sldMkLst>
      </pc:sldChg>
      <pc:sldChg chg="del">
        <pc:chgData name="Jeremy Clifton" userId="S::wec@woodfordec.onmicrosoft.com::b7121016-a606-4e59-9b8c-d8cabdc242a8" providerId="AD" clId="Web-{E406DED2-5C4F-6C91-5B19-D0E8E49D540B}" dt="2025-01-12T09:12:08.606" v="36"/>
        <pc:sldMkLst>
          <pc:docMk/>
          <pc:sldMk cId="4018641583" sldId="2842"/>
        </pc:sldMkLst>
      </pc:sldChg>
      <pc:sldChg chg="modSp">
        <pc:chgData name="Jeremy Clifton" userId="S::wec@woodfordec.onmicrosoft.com::b7121016-a606-4e59-9b8c-d8cabdc242a8" providerId="AD" clId="Web-{E406DED2-5C4F-6C91-5B19-D0E8E49D540B}" dt="2025-01-12T09:50:51.824" v="621" actId="20577"/>
        <pc:sldMkLst>
          <pc:docMk/>
          <pc:sldMk cId="187267021" sldId="2843"/>
        </pc:sldMkLst>
      </pc:sldChg>
      <pc:sldChg chg="modSp add replId">
        <pc:chgData name="Jeremy Clifton" userId="S::wec@woodfordec.onmicrosoft.com::b7121016-a606-4e59-9b8c-d8cabdc242a8" providerId="AD" clId="Web-{E406DED2-5C4F-6C91-5B19-D0E8E49D540B}" dt="2025-01-12T09:14:05.969" v="102" actId="20577"/>
        <pc:sldMkLst>
          <pc:docMk/>
          <pc:sldMk cId="190805813" sldId="2844"/>
        </pc:sldMkLst>
      </pc:sldChg>
      <pc:sldChg chg="del">
        <pc:chgData name="Jeremy Clifton" userId="S::wec@woodfordec.onmicrosoft.com::b7121016-a606-4e59-9b8c-d8cabdc242a8" providerId="AD" clId="Web-{E406DED2-5C4F-6C91-5B19-D0E8E49D540B}" dt="2025-01-12T09:12:12.262" v="38"/>
        <pc:sldMkLst>
          <pc:docMk/>
          <pc:sldMk cId="575926295" sldId="2844"/>
        </pc:sldMkLst>
      </pc:sldChg>
      <pc:sldChg chg="modSp add replId">
        <pc:chgData name="Jeremy Clifton" userId="S::wec@woodfordec.onmicrosoft.com::b7121016-a606-4e59-9b8c-d8cabdc242a8" providerId="AD" clId="Web-{E406DED2-5C4F-6C91-5B19-D0E8E49D540B}" dt="2025-01-12T09:14:15.953" v="115" actId="20577"/>
        <pc:sldMkLst>
          <pc:docMk/>
          <pc:sldMk cId="2455439594" sldId="2845"/>
        </pc:sldMkLst>
      </pc:sldChg>
      <pc:sldChg chg="del">
        <pc:chgData name="Jeremy Clifton" userId="S::wec@woodfordec.onmicrosoft.com::b7121016-a606-4e59-9b8c-d8cabdc242a8" providerId="AD" clId="Web-{E406DED2-5C4F-6C91-5B19-D0E8E49D540B}" dt="2025-01-12T09:11:49.777" v="28"/>
        <pc:sldMkLst>
          <pc:docMk/>
          <pc:sldMk cId="3213638153" sldId="2845"/>
        </pc:sldMkLst>
      </pc:sldChg>
      <pc:sldChg chg="addSp modSp add replId">
        <pc:chgData name="Jeremy Clifton" userId="S::wec@woodfordec.onmicrosoft.com::b7121016-a606-4e59-9b8c-d8cabdc242a8" providerId="AD" clId="Web-{E406DED2-5C4F-6C91-5B19-D0E8E49D540B}" dt="2025-01-12T09:19:47.450" v="153" actId="20577"/>
        <pc:sldMkLst>
          <pc:docMk/>
          <pc:sldMk cId="1509592081" sldId="2846"/>
        </pc:sldMkLst>
      </pc:sldChg>
      <pc:sldChg chg="addSp delSp modSp add ord replId">
        <pc:chgData name="Jeremy Clifton" userId="S::wec@woodfordec.onmicrosoft.com::b7121016-a606-4e59-9b8c-d8cabdc242a8" providerId="AD" clId="Web-{E406DED2-5C4F-6C91-5B19-D0E8E49D540B}" dt="2025-01-12T09:22:31.579" v="157" actId="14100"/>
        <pc:sldMkLst>
          <pc:docMk/>
          <pc:sldMk cId="1525542094" sldId="2847"/>
        </pc:sldMkLst>
      </pc:sldChg>
      <pc:sldChg chg="addSp modSp add replId">
        <pc:chgData name="Jeremy Clifton" userId="S::wec@woodfordec.onmicrosoft.com::b7121016-a606-4e59-9b8c-d8cabdc242a8" providerId="AD" clId="Web-{E406DED2-5C4F-6C91-5B19-D0E8E49D540B}" dt="2025-01-12T09:22:52.971" v="165" actId="1076"/>
        <pc:sldMkLst>
          <pc:docMk/>
          <pc:sldMk cId="3653132617" sldId="2848"/>
        </pc:sldMkLst>
      </pc:sldChg>
      <pc:sldChg chg="addSp modSp add replId">
        <pc:chgData name="Jeremy Clifton" userId="S::wec@woodfordec.onmicrosoft.com::b7121016-a606-4e59-9b8c-d8cabdc242a8" providerId="AD" clId="Web-{E406DED2-5C4F-6C91-5B19-D0E8E49D540B}" dt="2025-01-12T09:26:26.602" v="166"/>
        <pc:sldMkLst>
          <pc:docMk/>
          <pc:sldMk cId="1395094495" sldId="2849"/>
        </pc:sldMkLst>
      </pc:sldChg>
      <pc:sldChg chg="addSp delSp modSp add replId">
        <pc:chgData name="Jeremy Clifton" userId="S::wec@woodfordec.onmicrosoft.com::b7121016-a606-4e59-9b8c-d8cabdc242a8" providerId="AD" clId="Web-{E406DED2-5C4F-6C91-5B19-D0E8E49D540B}" dt="2025-01-12T09:22:36.923" v="159" actId="14100"/>
        <pc:sldMkLst>
          <pc:docMk/>
          <pc:sldMk cId="1471491706" sldId="2850"/>
        </pc:sldMkLst>
      </pc:sldChg>
      <pc:sldChg chg="addSp modSp add replId">
        <pc:chgData name="Jeremy Clifton" userId="S::wec@woodfordec.onmicrosoft.com::b7121016-a606-4e59-9b8c-d8cabdc242a8" providerId="AD" clId="Web-{E406DED2-5C4F-6C91-5B19-D0E8E49D540B}" dt="2025-01-12T09:22:45.455" v="162" actId="1076"/>
        <pc:sldMkLst>
          <pc:docMk/>
          <pc:sldMk cId="983694052" sldId="2851"/>
        </pc:sldMkLst>
      </pc:sldChg>
      <pc:sldChg chg="addSp modSp add replId">
        <pc:chgData name="Jeremy Clifton" userId="S::wec@woodfordec.onmicrosoft.com::b7121016-a606-4e59-9b8c-d8cabdc242a8" providerId="AD" clId="Web-{E406DED2-5C4F-6C91-5B19-D0E8E49D540B}" dt="2025-01-12T09:28:01.339" v="172"/>
        <pc:sldMkLst>
          <pc:docMk/>
          <pc:sldMk cId="1616496711" sldId="2852"/>
        </pc:sldMkLst>
      </pc:sldChg>
      <pc:sldChg chg="addSp modSp add ord replId">
        <pc:chgData name="Jeremy Clifton" userId="S::wec@woodfordec.onmicrosoft.com::b7121016-a606-4e59-9b8c-d8cabdc242a8" providerId="AD" clId="Web-{E406DED2-5C4F-6C91-5B19-D0E8E49D540B}" dt="2025-01-12T09:29:24.451" v="181"/>
        <pc:sldMkLst>
          <pc:docMk/>
          <pc:sldMk cId="1018845433" sldId="2853"/>
        </pc:sldMkLst>
      </pc:sldChg>
      <pc:sldChg chg="addSp modSp add replId">
        <pc:chgData name="Jeremy Clifton" userId="S::wec@woodfordec.onmicrosoft.com::b7121016-a606-4e59-9b8c-d8cabdc242a8" providerId="AD" clId="Web-{E406DED2-5C4F-6C91-5B19-D0E8E49D540B}" dt="2025-01-12T09:46:52.253" v="484" actId="1076"/>
        <pc:sldMkLst>
          <pc:docMk/>
          <pc:sldMk cId="3110185857" sldId="2854"/>
        </pc:sldMkLst>
      </pc:sldChg>
      <pc:sldChg chg="addSp modSp add replId">
        <pc:chgData name="Jeremy Clifton" userId="S::wec@woodfordec.onmicrosoft.com::b7121016-a606-4e59-9b8c-d8cabdc242a8" providerId="AD" clId="Web-{E406DED2-5C4F-6C91-5B19-D0E8E49D540B}" dt="2025-01-12T09:37:58.269" v="199" actId="1076"/>
        <pc:sldMkLst>
          <pc:docMk/>
          <pc:sldMk cId="2766467451" sldId="2855"/>
        </pc:sldMkLst>
      </pc:sldChg>
      <pc:sldChg chg="addSp delSp modSp add replId">
        <pc:chgData name="Jeremy Clifton" userId="S::wec@woodfordec.onmicrosoft.com::b7121016-a606-4e59-9b8c-d8cabdc242a8" providerId="AD" clId="Web-{E406DED2-5C4F-6C91-5B19-D0E8E49D540B}" dt="2025-01-12T09:38:09.785" v="203" actId="1076"/>
        <pc:sldMkLst>
          <pc:docMk/>
          <pc:sldMk cId="1960952193" sldId="2856"/>
        </pc:sldMkLst>
      </pc:sldChg>
      <pc:sldChg chg="addSp modSp add replId">
        <pc:chgData name="Jeremy Clifton" userId="S::wec@woodfordec.onmicrosoft.com::b7121016-a606-4e59-9b8c-d8cabdc242a8" providerId="AD" clId="Web-{E406DED2-5C4F-6C91-5B19-D0E8E49D540B}" dt="2025-01-12T09:38:13.894" v="205" actId="1076"/>
        <pc:sldMkLst>
          <pc:docMk/>
          <pc:sldMk cId="504276308" sldId="2857"/>
        </pc:sldMkLst>
      </pc:sldChg>
      <pc:sldChg chg="addSp modSp add replId">
        <pc:chgData name="Jeremy Clifton" userId="S::wec@woodfordec.onmicrosoft.com::b7121016-a606-4e59-9b8c-d8cabdc242a8" providerId="AD" clId="Web-{E406DED2-5C4F-6C91-5B19-D0E8E49D540B}" dt="2025-01-12T09:41:21.915" v="256" actId="20577"/>
        <pc:sldMkLst>
          <pc:docMk/>
          <pc:sldMk cId="877061504" sldId="2858"/>
        </pc:sldMkLst>
      </pc:sldChg>
      <pc:sldChg chg="addSp delSp modSp add ord replId">
        <pc:chgData name="Jeremy Clifton" userId="S::wec@woodfordec.onmicrosoft.com::b7121016-a606-4e59-9b8c-d8cabdc242a8" providerId="AD" clId="Web-{E406DED2-5C4F-6C91-5B19-D0E8E49D540B}" dt="2025-01-12T09:50:47.152" v="619" actId="20577"/>
        <pc:sldMkLst>
          <pc:docMk/>
          <pc:sldMk cId="2988537406" sldId="2859"/>
        </pc:sldMkLst>
      </pc:sldChg>
    </pc:docChg>
  </pc:docChgLst>
  <pc:docChgLst>
    <pc:chgData clId="Web-{749FABD4-BC50-21D5-072D-F0AB98C50D7E}"/>
    <pc:docChg chg="delSld">
      <pc:chgData name="" userId="" providerId="" clId="Web-{749FABD4-BC50-21D5-072D-F0AB98C50D7E}" dt="2024-11-21T15:40:35.819" v="1"/>
      <pc:docMkLst>
        <pc:docMk/>
      </pc:docMkLst>
      <pc:sldChg chg="del">
        <pc:chgData name="" userId="" providerId="" clId="Web-{749FABD4-BC50-21D5-072D-F0AB98C50D7E}" dt="2024-11-21T15:40:34.944" v="0"/>
        <pc:sldMkLst>
          <pc:docMk/>
          <pc:sldMk cId="2777741802" sldId="2718"/>
        </pc:sldMkLst>
      </pc:sldChg>
      <pc:sldChg chg="del">
        <pc:chgData name="" userId="" providerId="" clId="Web-{749FABD4-BC50-21D5-072D-F0AB98C50D7E}" dt="2024-11-21T15:40:35.819" v="1"/>
        <pc:sldMkLst>
          <pc:docMk/>
          <pc:sldMk cId="1229956152" sldId="2719"/>
        </pc:sldMkLst>
      </pc:sldChg>
    </pc:docChg>
  </pc:docChgLst>
  <pc:docChgLst>
    <pc:chgData name="Jeremy Clifton" userId="S::wec@woodfordec.onmicrosoft.com::b7121016-a606-4e59-9b8c-d8cabdc242a8" providerId="AD" clId="Web-{70150165-358A-7F31-DF78-28BFFA6F8F09}"/>
    <pc:docChg chg="modSld">
      <pc:chgData name="Jeremy Clifton" userId="S::wec@woodfordec.onmicrosoft.com::b7121016-a606-4e59-9b8c-d8cabdc242a8" providerId="AD" clId="Web-{70150165-358A-7F31-DF78-28BFFA6F8F09}" dt="2025-03-13T20:15:28.931" v="17"/>
      <pc:docMkLst>
        <pc:docMk/>
      </pc:docMkLst>
    </pc:docChg>
  </pc:docChgLst>
  <pc:docChgLst>
    <pc:chgData name="Jeremy Clifton" userId="S::wec@woodfordec.onmicrosoft.com::b7121016-a606-4e59-9b8c-d8cabdc242a8" providerId="AD" clId="Web-{382483EA-49AF-970B-BBB1-DC6210581D6C}"/>
    <pc:docChg chg="addSld delSld modSld sldOrd">
      <pc:chgData name="Jeremy Clifton" userId="S::wec@woodfordec.onmicrosoft.com::b7121016-a606-4e59-9b8c-d8cabdc242a8" providerId="AD" clId="Web-{382483EA-49AF-970B-BBB1-DC6210581D6C}" dt="2025-03-23T09:54:39.637" v="257"/>
      <pc:docMkLst>
        <pc:docMk/>
      </pc:docMkLst>
      <pc:sldChg chg="del">
        <pc:chgData name="Jeremy Clifton" userId="S::wec@woodfordec.onmicrosoft.com::b7121016-a606-4e59-9b8c-d8cabdc242a8" providerId="AD" clId="Web-{382483EA-49AF-970B-BBB1-DC6210581D6C}" dt="2025-03-23T09:32:45.933" v="233"/>
        <pc:sldMkLst>
          <pc:docMk/>
          <pc:sldMk cId="3302799999" sldId="3021"/>
        </pc:sldMkLst>
      </pc:sldChg>
      <pc:sldChg chg="del">
        <pc:chgData name="Jeremy Clifton" userId="S::wec@woodfordec.onmicrosoft.com::b7121016-a606-4e59-9b8c-d8cabdc242a8" providerId="AD" clId="Web-{382483EA-49AF-970B-BBB1-DC6210581D6C}" dt="2025-03-23T09:54:36.730" v="256"/>
        <pc:sldMkLst>
          <pc:docMk/>
          <pc:sldMk cId="872294019" sldId="3069"/>
        </pc:sldMkLst>
      </pc:sldChg>
      <pc:sldChg chg="del">
        <pc:chgData name="Jeremy Clifton" userId="S::wec@woodfordec.onmicrosoft.com::b7121016-a606-4e59-9b8c-d8cabdc242a8" providerId="AD" clId="Web-{382483EA-49AF-970B-BBB1-DC6210581D6C}" dt="2025-03-23T09:32:51.339" v="236"/>
        <pc:sldMkLst>
          <pc:docMk/>
          <pc:sldMk cId="1368031762" sldId="3070"/>
        </pc:sldMkLst>
      </pc:sldChg>
      <pc:sldChg chg="del">
        <pc:chgData name="Jeremy Clifton" userId="S::wec@woodfordec.onmicrosoft.com::b7121016-a606-4e59-9b8c-d8cabdc242a8" providerId="AD" clId="Web-{382483EA-49AF-970B-BBB1-DC6210581D6C}" dt="2025-03-23T09:32:49.402" v="235"/>
        <pc:sldMkLst>
          <pc:docMk/>
          <pc:sldMk cId="1835758517" sldId="3078"/>
        </pc:sldMkLst>
      </pc:sldChg>
      <pc:sldChg chg="del">
        <pc:chgData name="Jeremy Clifton" userId="S::wec@woodfordec.onmicrosoft.com::b7121016-a606-4e59-9b8c-d8cabdc242a8" providerId="AD" clId="Web-{382483EA-49AF-970B-BBB1-DC6210581D6C}" dt="2025-03-23T09:32:49.386" v="234"/>
        <pc:sldMkLst>
          <pc:docMk/>
          <pc:sldMk cId="1447174436" sldId="3080"/>
        </pc:sldMkLst>
      </pc:sldChg>
      <pc:sldChg chg="del">
        <pc:chgData name="Jeremy Clifton" userId="S::wec@woodfordec.onmicrosoft.com::b7121016-a606-4e59-9b8c-d8cabdc242a8" providerId="AD" clId="Web-{382483EA-49AF-970B-BBB1-DC6210581D6C}" dt="2025-03-23T09:32:44.276" v="232"/>
        <pc:sldMkLst>
          <pc:docMk/>
          <pc:sldMk cId="1066192956" sldId="3081"/>
        </pc:sldMkLst>
      </pc:sldChg>
      <pc:sldChg chg="del">
        <pc:chgData name="Jeremy Clifton" userId="S::wec@woodfordec.onmicrosoft.com::b7121016-a606-4e59-9b8c-d8cabdc242a8" providerId="AD" clId="Web-{382483EA-49AF-970B-BBB1-DC6210581D6C}" dt="2025-03-23T09:54:39.637" v="257"/>
        <pc:sldMkLst>
          <pc:docMk/>
          <pc:sldMk cId="1047185864" sldId="3090"/>
        </pc:sldMkLst>
      </pc:sldChg>
      <pc:sldChg chg="del ord">
        <pc:chgData name="Jeremy Clifton" userId="S::wec@woodfordec.onmicrosoft.com::b7121016-a606-4e59-9b8c-d8cabdc242a8" providerId="AD" clId="Web-{382483EA-49AF-970B-BBB1-DC6210581D6C}" dt="2025-03-23T09:32:57.512" v="238"/>
        <pc:sldMkLst>
          <pc:docMk/>
          <pc:sldMk cId="218333788" sldId="3092"/>
        </pc:sldMkLst>
      </pc:sldChg>
      <pc:sldChg chg="del">
        <pc:chgData name="Jeremy Clifton" userId="S::wec@woodfordec.onmicrosoft.com::b7121016-a606-4e59-9b8c-d8cabdc242a8" providerId="AD" clId="Web-{382483EA-49AF-970B-BBB1-DC6210581D6C}" dt="2025-03-23T09:33:03.059" v="239"/>
        <pc:sldMkLst>
          <pc:docMk/>
          <pc:sldMk cId="1990335453" sldId="3095"/>
        </pc:sldMkLst>
      </pc:sldChg>
      <pc:sldChg chg="del">
        <pc:chgData name="Jeremy Clifton" userId="S::wec@woodfordec.onmicrosoft.com::b7121016-a606-4e59-9b8c-d8cabdc242a8" providerId="AD" clId="Web-{382483EA-49AF-970B-BBB1-DC6210581D6C}" dt="2025-03-23T09:33:03.074" v="240"/>
        <pc:sldMkLst>
          <pc:docMk/>
          <pc:sldMk cId="654341695" sldId="3097"/>
        </pc:sldMkLst>
      </pc:sldChg>
      <pc:sldChg chg="del">
        <pc:chgData name="Jeremy Clifton" userId="S::wec@woodfordec.onmicrosoft.com::b7121016-a606-4e59-9b8c-d8cabdc242a8" providerId="AD" clId="Web-{382483EA-49AF-970B-BBB1-DC6210581D6C}" dt="2025-03-23T08:50:25.253" v="1"/>
        <pc:sldMkLst>
          <pc:docMk/>
          <pc:sldMk cId="539198777" sldId="3114"/>
        </pc:sldMkLst>
      </pc:sldChg>
      <pc:sldChg chg="addSp delSp modSp add replId">
        <pc:chgData name="Jeremy Clifton" userId="S::wec@woodfordec.onmicrosoft.com::b7121016-a606-4e59-9b8c-d8cabdc242a8" providerId="AD" clId="Web-{382483EA-49AF-970B-BBB1-DC6210581D6C}" dt="2025-03-23T08:51:27.099" v="16" actId="20577"/>
        <pc:sldMkLst>
          <pc:docMk/>
          <pc:sldMk cId="3141035863" sldId="3119"/>
        </pc:sldMkLst>
      </pc:sldChg>
      <pc:sldChg chg="add replId">
        <pc:chgData name="Jeremy Clifton" userId="S::wec@woodfordec.onmicrosoft.com::b7121016-a606-4e59-9b8c-d8cabdc242a8" providerId="AD" clId="Web-{382483EA-49AF-970B-BBB1-DC6210581D6C}" dt="2025-03-23T09:17:28.904" v="17"/>
        <pc:sldMkLst>
          <pc:docMk/>
          <pc:sldMk cId="1346087759" sldId="3120"/>
        </pc:sldMkLst>
      </pc:sldChg>
      <pc:sldChg chg="add del replId">
        <pc:chgData name="Jeremy Clifton" userId="S::wec@woodfordec.onmicrosoft.com::b7121016-a606-4e59-9b8c-d8cabdc242a8" providerId="AD" clId="Web-{382483EA-49AF-970B-BBB1-DC6210581D6C}" dt="2025-03-23T09:28:27.104" v="231"/>
        <pc:sldMkLst>
          <pc:docMk/>
          <pc:sldMk cId="1830905690" sldId="3121"/>
        </pc:sldMkLst>
      </pc:sldChg>
      <pc:sldChg chg="addSp delSp modSp add replId">
        <pc:chgData name="Jeremy Clifton" userId="S::wec@woodfordec.onmicrosoft.com::b7121016-a606-4e59-9b8c-d8cabdc242a8" providerId="AD" clId="Web-{382483EA-49AF-970B-BBB1-DC6210581D6C}" dt="2025-03-23T09:22:06.221" v="167" actId="1076"/>
        <pc:sldMkLst>
          <pc:docMk/>
          <pc:sldMk cId="3160613545" sldId="3122"/>
        </pc:sldMkLst>
      </pc:sldChg>
      <pc:sldChg chg="addSp modSp add ord replId">
        <pc:chgData name="Jeremy Clifton" userId="S::wec@woodfordec.onmicrosoft.com::b7121016-a606-4e59-9b8c-d8cabdc242a8" providerId="AD" clId="Web-{382483EA-49AF-970B-BBB1-DC6210581D6C}" dt="2025-03-23T09:20:08.134" v="155" actId="20577"/>
        <pc:sldMkLst>
          <pc:docMk/>
          <pc:sldMk cId="2582928594" sldId="3123"/>
        </pc:sldMkLst>
      </pc:sldChg>
      <pc:sldChg chg="addSp delSp modSp add replId">
        <pc:chgData name="Jeremy Clifton" userId="S::wec@woodfordec.onmicrosoft.com::b7121016-a606-4e59-9b8c-d8cabdc242a8" providerId="AD" clId="Web-{382483EA-49AF-970B-BBB1-DC6210581D6C}" dt="2025-03-23T09:25:03.761" v="219" actId="20577"/>
        <pc:sldMkLst>
          <pc:docMk/>
          <pc:sldMk cId="3252192586" sldId="3124"/>
        </pc:sldMkLst>
      </pc:sldChg>
      <pc:sldChg chg="modSp add replId">
        <pc:chgData name="Jeremy Clifton" userId="S::wec@woodfordec.onmicrosoft.com::b7121016-a606-4e59-9b8c-d8cabdc242a8" providerId="AD" clId="Web-{382483EA-49AF-970B-BBB1-DC6210581D6C}" dt="2025-03-23T09:25:53.202" v="225" actId="20577"/>
        <pc:sldMkLst>
          <pc:docMk/>
          <pc:sldMk cId="1077040664" sldId="3125"/>
        </pc:sldMkLst>
      </pc:sldChg>
      <pc:sldChg chg="modSp add ord replId">
        <pc:chgData name="Jeremy Clifton" userId="S::wec@woodfordec.onmicrosoft.com::b7121016-a606-4e59-9b8c-d8cabdc242a8" providerId="AD" clId="Web-{382483EA-49AF-970B-BBB1-DC6210581D6C}" dt="2025-03-23T09:28:25.901" v="230" actId="20577"/>
        <pc:sldMkLst>
          <pc:docMk/>
          <pc:sldMk cId="3220739980" sldId="3126"/>
        </pc:sldMkLst>
      </pc:sldChg>
      <pc:sldChg chg="modSp add ord replId">
        <pc:chgData name="Jeremy Clifton" userId="S::wec@woodfordec.onmicrosoft.com::b7121016-a606-4e59-9b8c-d8cabdc242a8" providerId="AD" clId="Web-{382483EA-49AF-970B-BBB1-DC6210581D6C}" dt="2025-03-23T09:33:44.890" v="255" actId="20577"/>
        <pc:sldMkLst>
          <pc:docMk/>
          <pc:sldMk cId="1028641114" sldId="3127"/>
        </pc:sldMkLst>
      </pc:sldChg>
      <pc:sldChg chg="add replId">
        <pc:chgData name="Jeremy Clifton" userId="S::wec@woodfordec.onmicrosoft.com::b7121016-a606-4e59-9b8c-d8cabdc242a8" providerId="AD" clId="Web-{382483EA-49AF-970B-BBB1-DC6210581D6C}" dt="2025-03-23T09:33:23.513" v="243"/>
        <pc:sldMkLst>
          <pc:docMk/>
          <pc:sldMk cId="1457605013" sldId="3128"/>
        </pc:sldMkLst>
      </pc:sldChg>
    </pc:docChg>
  </pc:docChgLst>
  <pc:docChgLst>
    <pc:chgData name="Jeremy Clifton" userId="b7121016-a606-4e59-9b8c-d8cabdc242a8" providerId="ADAL" clId="{C14B75F8-EFF1-4F2C-9EB7-F386131516C6}"/>
    <pc:docChg chg="delSld modSld sldOrd">
      <pc:chgData name="Jeremy Clifton" userId="b7121016-a606-4e59-9b8c-d8cabdc242a8" providerId="ADAL" clId="{C14B75F8-EFF1-4F2C-9EB7-F386131516C6}" dt="2024-10-13T09:43:51.430" v="4" actId="47"/>
      <pc:docMkLst>
        <pc:docMk/>
      </pc:docMkLst>
      <pc:sldChg chg="del ord">
        <pc:chgData name="Jeremy Clifton" userId="b7121016-a606-4e59-9b8c-d8cabdc242a8" providerId="ADAL" clId="{C14B75F8-EFF1-4F2C-9EB7-F386131516C6}" dt="2024-10-13T09:43:51.430" v="4" actId="47"/>
        <pc:sldMkLst>
          <pc:docMk/>
          <pc:sldMk cId="3511499765" sldId="2548"/>
        </pc:sldMkLst>
      </pc:sldChg>
    </pc:docChg>
  </pc:docChgLst>
  <pc:docChgLst>
    <pc:chgData name="Jeremy Clifton" userId="S::wec@woodfordec.onmicrosoft.com::b7121016-a606-4e59-9b8c-d8cabdc242a8" providerId="AD" clId="Web-{F8669FE8-1E41-12E7-BAAC-8381B5BAB76A}"/>
    <pc:docChg chg="addSld">
      <pc:chgData name="Jeremy Clifton" userId="S::wec@woodfordec.onmicrosoft.com::b7121016-a606-4e59-9b8c-d8cabdc242a8" providerId="AD" clId="Web-{F8669FE8-1E41-12E7-BAAC-8381B5BAB76A}" dt="2025-04-17T15:37:59.575" v="6"/>
      <pc:docMkLst>
        <pc:docMk/>
      </pc:docMkLst>
      <pc:sldChg chg="add">
        <pc:chgData name="Jeremy Clifton" userId="S::wec@woodfordec.onmicrosoft.com::b7121016-a606-4e59-9b8c-d8cabdc242a8" providerId="AD" clId="Web-{F8669FE8-1E41-12E7-BAAC-8381B5BAB76A}" dt="2025-04-17T15:37:59.559" v="2"/>
        <pc:sldMkLst>
          <pc:docMk/>
          <pc:sldMk cId="1238234004" sldId="256"/>
        </pc:sldMkLst>
      </pc:sldChg>
      <pc:sldChg chg="add">
        <pc:chgData name="Jeremy Clifton" userId="S::wec@woodfordec.onmicrosoft.com::b7121016-a606-4e59-9b8c-d8cabdc242a8" providerId="AD" clId="Web-{F8669FE8-1E41-12E7-BAAC-8381B5BAB76A}" dt="2025-04-17T15:37:59.543" v="0"/>
        <pc:sldMkLst>
          <pc:docMk/>
          <pc:sldMk cId="2387607501" sldId="257"/>
        </pc:sldMkLst>
      </pc:sldChg>
      <pc:sldChg chg="add">
        <pc:chgData name="Jeremy Clifton" userId="S::wec@woodfordec.onmicrosoft.com::b7121016-a606-4e59-9b8c-d8cabdc242a8" providerId="AD" clId="Web-{F8669FE8-1E41-12E7-BAAC-8381B5BAB76A}" dt="2025-04-17T15:37:59.559" v="1"/>
        <pc:sldMkLst>
          <pc:docMk/>
          <pc:sldMk cId="3296803510" sldId="258"/>
        </pc:sldMkLst>
      </pc:sldChg>
      <pc:sldChg chg="add">
        <pc:chgData name="Jeremy Clifton" userId="S::wec@woodfordec.onmicrosoft.com::b7121016-a606-4e59-9b8c-d8cabdc242a8" providerId="AD" clId="Web-{F8669FE8-1E41-12E7-BAAC-8381B5BAB76A}" dt="2025-04-17T15:37:59.559" v="3"/>
        <pc:sldMkLst>
          <pc:docMk/>
          <pc:sldMk cId="3330874700" sldId="259"/>
        </pc:sldMkLst>
      </pc:sldChg>
      <pc:sldChg chg="add">
        <pc:chgData name="Jeremy Clifton" userId="S::wec@woodfordec.onmicrosoft.com::b7121016-a606-4e59-9b8c-d8cabdc242a8" providerId="AD" clId="Web-{F8669FE8-1E41-12E7-BAAC-8381B5BAB76A}" dt="2025-04-17T15:37:59.575" v="4"/>
        <pc:sldMkLst>
          <pc:docMk/>
          <pc:sldMk cId="3737701369" sldId="260"/>
        </pc:sldMkLst>
      </pc:sldChg>
      <pc:sldChg chg="add">
        <pc:chgData name="Jeremy Clifton" userId="S::wec@woodfordec.onmicrosoft.com::b7121016-a606-4e59-9b8c-d8cabdc242a8" providerId="AD" clId="Web-{F8669FE8-1E41-12E7-BAAC-8381B5BAB76A}" dt="2025-04-17T15:37:59.575" v="5"/>
        <pc:sldMkLst>
          <pc:docMk/>
          <pc:sldMk cId="3418460055" sldId="261"/>
        </pc:sldMkLst>
      </pc:sldChg>
      <pc:sldChg chg="add">
        <pc:chgData name="Jeremy Clifton" userId="S::wec@woodfordec.onmicrosoft.com::b7121016-a606-4e59-9b8c-d8cabdc242a8" providerId="AD" clId="Web-{F8669FE8-1E41-12E7-BAAC-8381B5BAB76A}" dt="2025-04-17T15:37:59.575" v="6"/>
        <pc:sldMkLst>
          <pc:docMk/>
          <pc:sldMk cId="903997836" sldId="262"/>
        </pc:sldMkLst>
      </pc:sldChg>
    </pc:docChg>
  </pc:docChgLst>
  <pc:docChgLst>
    <pc:chgData name="Jeremy Clifton" userId="S::wec@woodfordec.onmicrosoft.com::b7121016-a606-4e59-9b8c-d8cabdc242a8" providerId="AD" clId="Web-{E7C74EA3-9035-492C-A1F7-21F54F9B939A}"/>
    <pc:docChg chg="delSld modSld sldOrd">
      <pc:chgData name="Jeremy Clifton" userId="S::wec@woodfordec.onmicrosoft.com::b7121016-a606-4e59-9b8c-d8cabdc242a8" providerId="AD" clId="Web-{E7C74EA3-9035-492C-A1F7-21F54F9B939A}" dt="2025-04-17T15:36:03.982" v="34"/>
      <pc:docMkLst>
        <pc:docMk/>
      </pc:docMkLst>
      <pc:sldChg chg="ord">
        <pc:chgData name="Jeremy Clifton" userId="S::wec@woodfordec.onmicrosoft.com::b7121016-a606-4e59-9b8c-d8cabdc242a8" providerId="AD" clId="Web-{E7C74EA3-9035-492C-A1F7-21F54F9B939A}" dt="2025-04-17T15:34:56.792" v="19"/>
        <pc:sldMkLst>
          <pc:docMk/>
          <pc:sldMk cId="414856404" sldId="2979"/>
        </pc:sldMkLst>
      </pc:sldChg>
      <pc:sldChg chg="del">
        <pc:chgData name="Jeremy Clifton" userId="S::wec@woodfordec.onmicrosoft.com::b7121016-a606-4e59-9b8c-d8cabdc242a8" providerId="AD" clId="Web-{E7C74EA3-9035-492C-A1F7-21F54F9B939A}" dt="2025-04-17T15:34:20.916" v="1"/>
        <pc:sldMkLst>
          <pc:docMk/>
          <pc:sldMk cId="4234007431" sldId="2983"/>
        </pc:sldMkLst>
      </pc:sldChg>
      <pc:sldChg chg="ord">
        <pc:chgData name="Jeremy Clifton" userId="S::wec@woodfordec.onmicrosoft.com::b7121016-a606-4e59-9b8c-d8cabdc242a8" providerId="AD" clId="Web-{E7C74EA3-9035-492C-A1F7-21F54F9B939A}" dt="2025-04-17T15:35:02.808" v="20"/>
        <pc:sldMkLst>
          <pc:docMk/>
          <pc:sldMk cId="1447828996" sldId="3098"/>
        </pc:sldMkLst>
      </pc:sldChg>
      <pc:sldChg chg="delSp">
        <pc:chgData name="Jeremy Clifton" userId="S::wec@woodfordec.onmicrosoft.com::b7121016-a606-4e59-9b8c-d8cabdc242a8" providerId="AD" clId="Web-{E7C74EA3-9035-492C-A1F7-21F54F9B939A}" dt="2025-04-17T15:34:25.197" v="2"/>
        <pc:sldMkLst>
          <pc:docMk/>
          <pc:sldMk cId="1952858487" sldId="3158"/>
        </pc:sldMkLst>
      </pc:sldChg>
      <pc:sldChg chg="modSp">
        <pc:chgData name="Jeremy Clifton" userId="S::wec@woodfordec.onmicrosoft.com::b7121016-a606-4e59-9b8c-d8cabdc242a8" providerId="AD" clId="Web-{E7C74EA3-9035-492C-A1F7-21F54F9B939A}" dt="2025-04-17T15:35:59.700" v="31" actId="20577"/>
        <pc:sldMkLst>
          <pc:docMk/>
          <pc:sldMk cId="3377884115" sldId="3179"/>
        </pc:sldMkLst>
      </pc:sldChg>
      <pc:sldChg chg="del">
        <pc:chgData name="Jeremy Clifton" userId="S::wec@woodfordec.onmicrosoft.com::b7121016-a606-4e59-9b8c-d8cabdc242a8" providerId="AD" clId="Web-{E7C74EA3-9035-492C-A1F7-21F54F9B939A}" dt="2025-04-17T15:36:03.513" v="32"/>
        <pc:sldMkLst>
          <pc:docMk/>
          <pc:sldMk cId="3910813925" sldId="3182"/>
        </pc:sldMkLst>
      </pc:sldChg>
      <pc:sldChg chg="del">
        <pc:chgData name="Jeremy Clifton" userId="S::wec@woodfordec.onmicrosoft.com::b7121016-a606-4e59-9b8c-d8cabdc242a8" providerId="AD" clId="Web-{E7C74EA3-9035-492C-A1F7-21F54F9B939A}" dt="2025-04-17T15:36:03.529" v="33"/>
        <pc:sldMkLst>
          <pc:docMk/>
          <pc:sldMk cId="1397466364" sldId="3184"/>
        </pc:sldMkLst>
      </pc:sldChg>
      <pc:sldChg chg="del">
        <pc:chgData name="Jeremy Clifton" userId="S::wec@woodfordec.onmicrosoft.com::b7121016-a606-4e59-9b8c-d8cabdc242a8" providerId="AD" clId="Web-{E7C74EA3-9035-492C-A1F7-21F54F9B939A}" dt="2025-04-17T15:36:03.982" v="34"/>
        <pc:sldMkLst>
          <pc:docMk/>
          <pc:sldMk cId="3794319155" sldId="3185"/>
        </pc:sldMkLst>
      </pc:sldChg>
      <pc:sldChg chg="del">
        <pc:chgData name="Jeremy Clifton" userId="S::wec@woodfordec.onmicrosoft.com::b7121016-a606-4e59-9b8c-d8cabdc242a8" providerId="AD" clId="Web-{E7C74EA3-9035-492C-A1F7-21F54F9B939A}" dt="2025-04-17T15:34:31.369" v="5"/>
        <pc:sldMkLst>
          <pc:docMk/>
          <pc:sldMk cId="3407237975" sldId="3191"/>
        </pc:sldMkLst>
      </pc:sldChg>
      <pc:sldChg chg="del">
        <pc:chgData name="Jeremy Clifton" userId="S::wec@woodfordec.onmicrosoft.com::b7121016-a606-4e59-9b8c-d8cabdc242a8" providerId="AD" clId="Web-{E7C74EA3-9035-492C-A1F7-21F54F9B939A}" dt="2025-04-17T15:34:48.792" v="17"/>
        <pc:sldMkLst>
          <pc:docMk/>
          <pc:sldMk cId="4028625448" sldId="3192"/>
        </pc:sldMkLst>
      </pc:sldChg>
      <pc:sldChg chg="del">
        <pc:chgData name="Jeremy Clifton" userId="S::wec@woodfordec.onmicrosoft.com::b7121016-a606-4e59-9b8c-d8cabdc242a8" providerId="AD" clId="Web-{E7C74EA3-9035-492C-A1F7-21F54F9B939A}" dt="2025-04-17T15:34:40.510" v="11"/>
        <pc:sldMkLst>
          <pc:docMk/>
          <pc:sldMk cId="2592004515" sldId="3193"/>
        </pc:sldMkLst>
      </pc:sldChg>
      <pc:sldChg chg="del">
        <pc:chgData name="Jeremy Clifton" userId="S::wec@woodfordec.onmicrosoft.com::b7121016-a606-4e59-9b8c-d8cabdc242a8" providerId="AD" clId="Web-{E7C74EA3-9035-492C-A1F7-21F54F9B939A}" dt="2025-04-17T15:34:47.120" v="16"/>
        <pc:sldMkLst>
          <pc:docMk/>
          <pc:sldMk cId="3455299250" sldId="3195"/>
        </pc:sldMkLst>
      </pc:sldChg>
      <pc:sldChg chg="del">
        <pc:chgData name="Jeremy Clifton" userId="S::wec@woodfordec.onmicrosoft.com::b7121016-a606-4e59-9b8c-d8cabdc242a8" providerId="AD" clId="Web-{E7C74EA3-9035-492C-A1F7-21F54F9B939A}" dt="2025-04-17T15:34:46.698" v="15"/>
        <pc:sldMkLst>
          <pc:docMk/>
          <pc:sldMk cId="368711651" sldId="3196"/>
        </pc:sldMkLst>
      </pc:sldChg>
      <pc:sldChg chg="del">
        <pc:chgData name="Jeremy Clifton" userId="S::wec@woodfordec.onmicrosoft.com::b7121016-a606-4e59-9b8c-d8cabdc242a8" providerId="AD" clId="Web-{E7C74EA3-9035-492C-A1F7-21F54F9B939A}" dt="2025-04-17T15:34:42.448" v="12"/>
        <pc:sldMkLst>
          <pc:docMk/>
          <pc:sldMk cId="2882260307" sldId="3197"/>
        </pc:sldMkLst>
      </pc:sldChg>
      <pc:sldChg chg="del">
        <pc:chgData name="Jeremy Clifton" userId="S::wec@woodfordec.onmicrosoft.com::b7121016-a606-4e59-9b8c-d8cabdc242a8" providerId="AD" clId="Web-{E7C74EA3-9035-492C-A1F7-21F54F9B939A}" dt="2025-04-17T15:34:44.026" v="13"/>
        <pc:sldMkLst>
          <pc:docMk/>
          <pc:sldMk cId="293909114" sldId="3198"/>
        </pc:sldMkLst>
      </pc:sldChg>
      <pc:sldChg chg="del">
        <pc:chgData name="Jeremy Clifton" userId="S::wec@woodfordec.onmicrosoft.com::b7121016-a606-4e59-9b8c-d8cabdc242a8" providerId="AD" clId="Web-{E7C74EA3-9035-492C-A1F7-21F54F9B939A}" dt="2025-04-17T15:34:14.994" v="0"/>
        <pc:sldMkLst>
          <pc:docMk/>
          <pc:sldMk cId="3037403963" sldId="3199"/>
        </pc:sldMkLst>
      </pc:sldChg>
      <pc:sldChg chg="del">
        <pc:chgData name="Jeremy Clifton" userId="S::wec@woodfordec.onmicrosoft.com::b7121016-a606-4e59-9b8c-d8cabdc242a8" providerId="AD" clId="Web-{E7C74EA3-9035-492C-A1F7-21F54F9B939A}" dt="2025-04-17T15:34:45.182" v="14"/>
        <pc:sldMkLst>
          <pc:docMk/>
          <pc:sldMk cId="2071572941" sldId="3200"/>
        </pc:sldMkLst>
      </pc:sldChg>
      <pc:sldChg chg="del">
        <pc:chgData name="Jeremy Clifton" userId="S::wec@woodfordec.onmicrosoft.com::b7121016-a606-4e59-9b8c-d8cabdc242a8" providerId="AD" clId="Web-{E7C74EA3-9035-492C-A1F7-21F54F9B939A}" dt="2025-04-17T15:34:38.682" v="10"/>
        <pc:sldMkLst>
          <pc:docMk/>
          <pc:sldMk cId="1827864045" sldId="3205"/>
        </pc:sldMkLst>
      </pc:sldChg>
      <pc:sldChg chg="del">
        <pc:chgData name="Jeremy Clifton" userId="S::wec@woodfordec.onmicrosoft.com::b7121016-a606-4e59-9b8c-d8cabdc242a8" providerId="AD" clId="Web-{E7C74EA3-9035-492C-A1F7-21F54F9B939A}" dt="2025-04-17T15:34:28.447" v="3"/>
        <pc:sldMkLst>
          <pc:docMk/>
          <pc:sldMk cId="2992974499" sldId="3206"/>
        </pc:sldMkLst>
      </pc:sldChg>
      <pc:sldChg chg="del">
        <pc:chgData name="Jeremy Clifton" userId="S::wec@woodfordec.onmicrosoft.com::b7121016-a606-4e59-9b8c-d8cabdc242a8" providerId="AD" clId="Web-{E7C74EA3-9035-492C-A1F7-21F54F9B939A}" dt="2025-04-17T15:34:30.463" v="4"/>
        <pc:sldMkLst>
          <pc:docMk/>
          <pc:sldMk cId="785417471" sldId="3207"/>
        </pc:sldMkLst>
      </pc:sldChg>
      <pc:sldChg chg="del">
        <pc:chgData name="Jeremy Clifton" userId="S::wec@woodfordec.onmicrosoft.com::b7121016-a606-4e59-9b8c-d8cabdc242a8" providerId="AD" clId="Web-{E7C74EA3-9035-492C-A1F7-21F54F9B939A}" dt="2025-04-17T15:34:34.901" v="8"/>
        <pc:sldMkLst>
          <pc:docMk/>
          <pc:sldMk cId="3545580947" sldId="3208"/>
        </pc:sldMkLst>
      </pc:sldChg>
      <pc:sldChg chg="del">
        <pc:chgData name="Jeremy Clifton" userId="S::wec@woodfordec.onmicrosoft.com::b7121016-a606-4e59-9b8c-d8cabdc242a8" providerId="AD" clId="Web-{E7C74EA3-9035-492C-A1F7-21F54F9B939A}" dt="2025-04-17T15:34:33.619" v="7"/>
        <pc:sldMkLst>
          <pc:docMk/>
          <pc:sldMk cId="3158135806" sldId="3209"/>
        </pc:sldMkLst>
      </pc:sldChg>
      <pc:sldChg chg="del">
        <pc:chgData name="Jeremy Clifton" userId="S::wec@woodfordec.onmicrosoft.com::b7121016-a606-4e59-9b8c-d8cabdc242a8" providerId="AD" clId="Web-{E7C74EA3-9035-492C-A1F7-21F54F9B939A}" dt="2025-04-17T15:34:32.526" v="6"/>
        <pc:sldMkLst>
          <pc:docMk/>
          <pc:sldMk cId="2169559299" sldId="3210"/>
        </pc:sldMkLst>
      </pc:sldChg>
      <pc:sldChg chg="del">
        <pc:chgData name="Jeremy Clifton" userId="S::wec@woodfordec.onmicrosoft.com::b7121016-a606-4e59-9b8c-d8cabdc242a8" providerId="AD" clId="Web-{E7C74EA3-9035-492C-A1F7-21F54F9B939A}" dt="2025-04-17T15:34:38.213" v="9"/>
        <pc:sldMkLst>
          <pc:docMk/>
          <pc:sldMk cId="1712558625" sldId="3211"/>
        </pc:sldMkLst>
      </pc:sldChg>
      <pc:sldChg chg="del">
        <pc:chgData name="Jeremy Clifton" userId="S::wec@woodfordec.onmicrosoft.com::b7121016-a606-4e59-9b8c-d8cabdc242a8" providerId="AD" clId="Web-{E7C74EA3-9035-492C-A1F7-21F54F9B939A}" dt="2025-04-17T15:34:51.683" v="18"/>
        <pc:sldMkLst>
          <pc:docMk/>
          <pc:sldMk cId="2899361236" sldId="3212"/>
        </pc:sldMkLst>
      </pc:sldChg>
    </pc:docChg>
  </pc:docChgLst>
  <pc:docChgLst>
    <pc:chgData name="Jeremy Clifton" userId="S::wec@woodfordec.onmicrosoft.com::b7121016-a606-4e59-9b8c-d8cabdc242a8" providerId="AD" clId="Web-{95402F74-DFC1-8AA8-8C58-D40A51EAE36E}"/>
    <pc:docChg chg="addSld delSld modSld sldOrd">
      <pc:chgData name="Jeremy Clifton" userId="S::wec@woodfordec.onmicrosoft.com::b7121016-a606-4e59-9b8c-d8cabdc242a8" providerId="AD" clId="Web-{95402F74-DFC1-8AA8-8C58-D40A51EAE36E}" dt="2025-01-31T00:09:36.825" v="1294" actId="20577"/>
      <pc:docMkLst>
        <pc:docMk/>
      </pc:docMkLst>
      <pc:sldChg chg="addSp modSp ord">
        <pc:chgData name="Jeremy Clifton" userId="S::wec@woodfordec.onmicrosoft.com::b7121016-a606-4e59-9b8c-d8cabdc242a8" providerId="AD" clId="Web-{95402F74-DFC1-8AA8-8C58-D40A51EAE36E}" dt="2025-01-31T00:08:40.541" v="1277" actId="20577"/>
        <pc:sldMkLst>
          <pc:docMk/>
          <pc:sldMk cId="251116125" sldId="2574"/>
        </pc:sldMkLst>
      </pc:sldChg>
      <pc:sldChg chg="del">
        <pc:chgData name="Jeremy Clifton" userId="S::wec@woodfordec.onmicrosoft.com::b7121016-a606-4e59-9b8c-d8cabdc242a8" providerId="AD" clId="Web-{95402F74-DFC1-8AA8-8C58-D40A51EAE36E}" dt="2025-01-31T00:08:21.994" v="1265"/>
        <pc:sldMkLst>
          <pc:docMk/>
          <pc:sldMk cId="3013476221" sldId="2720"/>
        </pc:sldMkLst>
      </pc:sldChg>
      <pc:sldChg chg="del">
        <pc:chgData name="Jeremy Clifton" userId="S::wec@woodfordec.onmicrosoft.com::b7121016-a606-4e59-9b8c-d8cabdc242a8" providerId="AD" clId="Web-{95402F74-DFC1-8AA8-8C58-D40A51EAE36E}" dt="2025-01-31T00:08:25.885" v="1270"/>
        <pc:sldMkLst>
          <pc:docMk/>
          <pc:sldMk cId="2541874859" sldId="2751"/>
        </pc:sldMkLst>
      </pc:sldChg>
      <pc:sldChg chg="del">
        <pc:chgData name="Jeremy Clifton" userId="S::wec@woodfordec.onmicrosoft.com::b7121016-a606-4e59-9b8c-d8cabdc242a8" providerId="AD" clId="Web-{95402F74-DFC1-8AA8-8C58-D40A51EAE36E}" dt="2025-01-30T22:58:04.227" v="48"/>
        <pc:sldMkLst>
          <pc:docMk/>
          <pc:sldMk cId="173265255" sldId="2753"/>
        </pc:sldMkLst>
      </pc:sldChg>
      <pc:sldChg chg="del">
        <pc:chgData name="Jeremy Clifton" userId="S::wec@woodfordec.onmicrosoft.com::b7121016-a606-4e59-9b8c-d8cabdc242a8" providerId="AD" clId="Web-{95402F74-DFC1-8AA8-8C58-D40A51EAE36E}" dt="2025-01-30T22:58:04.649" v="49"/>
        <pc:sldMkLst>
          <pc:docMk/>
          <pc:sldMk cId="2117799377" sldId="2769"/>
        </pc:sldMkLst>
      </pc:sldChg>
      <pc:sldChg chg="ord">
        <pc:chgData name="Jeremy Clifton" userId="S::wec@woodfordec.onmicrosoft.com::b7121016-a606-4e59-9b8c-d8cabdc242a8" providerId="AD" clId="Web-{95402F74-DFC1-8AA8-8C58-D40A51EAE36E}" dt="2025-01-30T22:57:44.554" v="47"/>
        <pc:sldMkLst>
          <pc:docMk/>
          <pc:sldMk cId="1842895035" sldId="2832"/>
        </pc:sldMkLst>
      </pc:sldChg>
      <pc:sldChg chg="del">
        <pc:chgData name="Jeremy Clifton" userId="S::wec@woodfordec.onmicrosoft.com::b7121016-a606-4e59-9b8c-d8cabdc242a8" providerId="AD" clId="Web-{95402F74-DFC1-8AA8-8C58-D40A51EAE36E}" dt="2025-01-31T00:08:14.228" v="1262"/>
        <pc:sldMkLst>
          <pc:docMk/>
          <pc:sldMk cId="3684120613" sldId="2833"/>
        </pc:sldMkLst>
      </pc:sldChg>
      <pc:sldChg chg="del">
        <pc:chgData name="Jeremy Clifton" userId="S::wec@woodfordec.onmicrosoft.com::b7121016-a606-4e59-9b8c-d8cabdc242a8" providerId="AD" clId="Web-{95402F74-DFC1-8AA8-8C58-D40A51EAE36E}" dt="2025-01-31T00:08:16.541" v="1263"/>
        <pc:sldMkLst>
          <pc:docMk/>
          <pc:sldMk cId="1018845433" sldId="2853"/>
        </pc:sldMkLst>
      </pc:sldChg>
      <pc:sldChg chg="del">
        <pc:chgData name="Jeremy Clifton" userId="S::wec@woodfordec.onmicrosoft.com::b7121016-a606-4e59-9b8c-d8cabdc242a8" providerId="AD" clId="Web-{95402F74-DFC1-8AA8-8C58-D40A51EAE36E}" dt="2025-01-31T00:08:27.166" v="1271"/>
        <pc:sldMkLst>
          <pc:docMk/>
          <pc:sldMk cId="1553610902" sldId="2861"/>
        </pc:sldMkLst>
      </pc:sldChg>
      <pc:sldChg chg="del">
        <pc:chgData name="Jeremy Clifton" userId="S::wec@woodfordec.onmicrosoft.com::b7121016-a606-4e59-9b8c-d8cabdc242a8" providerId="AD" clId="Web-{95402F74-DFC1-8AA8-8C58-D40A51EAE36E}" dt="2025-01-30T22:57:14.772" v="39"/>
        <pc:sldMkLst>
          <pc:docMk/>
          <pc:sldMk cId="3645293749" sldId="2862"/>
        </pc:sldMkLst>
      </pc:sldChg>
      <pc:sldChg chg="del">
        <pc:chgData name="Jeremy Clifton" userId="S::wec@woodfordec.onmicrosoft.com::b7121016-a606-4e59-9b8c-d8cabdc242a8" providerId="AD" clId="Web-{95402F74-DFC1-8AA8-8C58-D40A51EAE36E}" dt="2025-01-30T22:57:16.788" v="40"/>
        <pc:sldMkLst>
          <pc:docMk/>
          <pc:sldMk cId="1512173017" sldId="2863"/>
        </pc:sldMkLst>
      </pc:sldChg>
      <pc:sldChg chg="del">
        <pc:chgData name="Jeremy Clifton" userId="S::wec@woodfordec.onmicrosoft.com::b7121016-a606-4e59-9b8c-d8cabdc242a8" providerId="AD" clId="Web-{95402F74-DFC1-8AA8-8C58-D40A51EAE36E}" dt="2025-01-30T22:57:17.850" v="41"/>
        <pc:sldMkLst>
          <pc:docMk/>
          <pc:sldMk cId="694567841" sldId="2864"/>
        </pc:sldMkLst>
      </pc:sldChg>
      <pc:sldChg chg="del">
        <pc:chgData name="Jeremy Clifton" userId="S::wec@woodfordec.onmicrosoft.com::b7121016-a606-4e59-9b8c-d8cabdc242a8" providerId="AD" clId="Web-{95402F74-DFC1-8AA8-8C58-D40A51EAE36E}" dt="2025-01-30T22:58:05.665" v="50"/>
        <pc:sldMkLst>
          <pc:docMk/>
          <pc:sldMk cId="645030574" sldId="2865"/>
        </pc:sldMkLst>
      </pc:sldChg>
      <pc:sldChg chg="del">
        <pc:chgData name="Jeremy Clifton" userId="S::wec@woodfordec.onmicrosoft.com::b7121016-a606-4e59-9b8c-d8cabdc242a8" providerId="AD" clId="Web-{95402F74-DFC1-8AA8-8C58-D40A51EAE36E}" dt="2025-01-30T22:57:19.319" v="42"/>
        <pc:sldMkLst>
          <pc:docMk/>
          <pc:sldMk cId="3212305261" sldId="2866"/>
        </pc:sldMkLst>
      </pc:sldChg>
      <pc:sldChg chg="del">
        <pc:chgData name="Jeremy Clifton" userId="S::wec@woodfordec.onmicrosoft.com::b7121016-a606-4e59-9b8c-d8cabdc242a8" providerId="AD" clId="Web-{95402F74-DFC1-8AA8-8C58-D40A51EAE36E}" dt="2025-01-30T22:57:20.647" v="43"/>
        <pc:sldMkLst>
          <pc:docMk/>
          <pc:sldMk cId="280713935" sldId="2867"/>
        </pc:sldMkLst>
      </pc:sldChg>
      <pc:sldChg chg="del">
        <pc:chgData name="Jeremy Clifton" userId="S::wec@woodfordec.onmicrosoft.com::b7121016-a606-4e59-9b8c-d8cabdc242a8" providerId="AD" clId="Web-{95402F74-DFC1-8AA8-8C58-D40A51EAE36E}" dt="2025-01-30T22:57:21.085" v="44"/>
        <pc:sldMkLst>
          <pc:docMk/>
          <pc:sldMk cId="2562493919" sldId="2868"/>
        </pc:sldMkLst>
      </pc:sldChg>
      <pc:sldChg chg="del">
        <pc:chgData name="Jeremy Clifton" userId="S::wec@woodfordec.onmicrosoft.com::b7121016-a606-4e59-9b8c-d8cabdc242a8" providerId="AD" clId="Web-{95402F74-DFC1-8AA8-8C58-D40A51EAE36E}" dt="2025-01-30T22:57:24.179" v="46"/>
        <pc:sldMkLst>
          <pc:docMk/>
          <pc:sldMk cId="1047315309" sldId="2870"/>
        </pc:sldMkLst>
      </pc:sldChg>
      <pc:sldChg chg="del">
        <pc:chgData name="Jeremy Clifton" userId="S::wec@woodfordec.onmicrosoft.com::b7121016-a606-4e59-9b8c-d8cabdc242a8" providerId="AD" clId="Web-{95402F74-DFC1-8AA8-8C58-D40A51EAE36E}" dt="2025-01-30T22:57:22.866" v="45"/>
        <pc:sldMkLst>
          <pc:docMk/>
          <pc:sldMk cId="1601226291" sldId="2871"/>
        </pc:sldMkLst>
      </pc:sldChg>
      <pc:sldChg chg="del">
        <pc:chgData name="Jeremy Clifton" userId="S::wec@woodfordec.onmicrosoft.com::b7121016-a606-4e59-9b8c-d8cabdc242a8" providerId="AD" clId="Web-{95402F74-DFC1-8AA8-8C58-D40A51EAE36E}" dt="2025-01-30T22:58:08.587" v="51"/>
        <pc:sldMkLst>
          <pc:docMk/>
          <pc:sldMk cId="1671395166" sldId="2873"/>
        </pc:sldMkLst>
      </pc:sldChg>
      <pc:sldChg chg="del">
        <pc:chgData name="Jeremy Clifton" userId="S::wec@woodfordec.onmicrosoft.com::b7121016-a606-4e59-9b8c-d8cabdc242a8" providerId="AD" clId="Web-{95402F74-DFC1-8AA8-8C58-D40A51EAE36E}" dt="2025-01-30T22:58:10.884" v="52"/>
        <pc:sldMkLst>
          <pc:docMk/>
          <pc:sldMk cId="45376825" sldId="2874"/>
        </pc:sldMkLst>
      </pc:sldChg>
      <pc:sldChg chg="del">
        <pc:chgData name="Jeremy Clifton" userId="S::wec@woodfordec.onmicrosoft.com::b7121016-a606-4e59-9b8c-d8cabdc242a8" providerId="AD" clId="Web-{95402F74-DFC1-8AA8-8C58-D40A51EAE36E}" dt="2025-01-30T23:00:00.258" v="69"/>
        <pc:sldMkLst>
          <pc:docMk/>
          <pc:sldMk cId="3329587322" sldId="2875"/>
        </pc:sldMkLst>
      </pc:sldChg>
      <pc:sldChg chg="addSp delSp modSp">
        <pc:chgData name="Jeremy Clifton" userId="S::wec@woodfordec.onmicrosoft.com::b7121016-a606-4e59-9b8c-d8cabdc242a8" providerId="AD" clId="Web-{95402F74-DFC1-8AA8-8C58-D40A51EAE36E}" dt="2025-01-30T23:06:25.560" v="213" actId="1076"/>
        <pc:sldMkLst>
          <pc:docMk/>
          <pc:sldMk cId="1176453699" sldId="2876"/>
        </pc:sldMkLst>
      </pc:sldChg>
      <pc:sldChg chg="del">
        <pc:chgData name="Jeremy Clifton" userId="S::wec@woodfordec.onmicrosoft.com::b7121016-a606-4e59-9b8c-d8cabdc242a8" providerId="AD" clId="Web-{95402F74-DFC1-8AA8-8C58-D40A51EAE36E}" dt="2025-01-30T22:58:12.248" v="53"/>
        <pc:sldMkLst>
          <pc:docMk/>
          <pc:sldMk cId="3431406140" sldId="2877"/>
        </pc:sldMkLst>
      </pc:sldChg>
      <pc:sldChg chg="del">
        <pc:chgData name="Jeremy Clifton" userId="S::wec@woodfordec.onmicrosoft.com::b7121016-a606-4e59-9b8c-d8cabdc242a8" providerId="AD" clId="Web-{95402F74-DFC1-8AA8-8C58-D40A51EAE36E}" dt="2025-01-30T22:58:13.717" v="54"/>
        <pc:sldMkLst>
          <pc:docMk/>
          <pc:sldMk cId="1196728666" sldId="2878"/>
        </pc:sldMkLst>
      </pc:sldChg>
      <pc:sldChg chg="del">
        <pc:chgData name="Jeremy Clifton" userId="S::wec@woodfordec.onmicrosoft.com::b7121016-a606-4e59-9b8c-d8cabdc242a8" providerId="AD" clId="Web-{95402F74-DFC1-8AA8-8C58-D40A51EAE36E}" dt="2025-01-30T22:59:51.383" v="67"/>
        <pc:sldMkLst>
          <pc:docMk/>
          <pc:sldMk cId="3485515211" sldId="2879"/>
        </pc:sldMkLst>
      </pc:sldChg>
      <pc:sldChg chg="del">
        <pc:chgData name="Jeremy Clifton" userId="S::wec@woodfordec.onmicrosoft.com::b7121016-a606-4e59-9b8c-d8cabdc242a8" providerId="AD" clId="Web-{95402F74-DFC1-8AA8-8C58-D40A51EAE36E}" dt="2025-01-30T22:59:59.508" v="68"/>
        <pc:sldMkLst>
          <pc:docMk/>
          <pc:sldMk cId="1185832354" sldId="2880"/>
        </pc:sldMkLst>
      </pc:sldChg>
      <pc:sldChg chg="del">
        <pc:chgData name="Jeremy Clifton" userId="S::wec@woodfordec.onmicrosoft.com::b7121016-a606-4e59-9b8c-d8cabdc242a8" providerId="AD" clId="Web-{95402F74-DFC1-8AA8-8C58-D40A51EAE36E}" dt="2025-01-31T00:08:22.822" v="1266"/>
        <pc:sldMkLst>
          <pc:docMk/>
          <pc:sldMk cId="774348173" sldId="2882"/>
        </pc:sldMkLst>
      </pc:sldChg>
      <pc:sldChg chg="addSp modSp ord">
        <pc:chgData name="Jeremy Clifton" userId="S::wec@woodfordec.onmicrosoft.com::b7121016-a606-4e59-9b8c-d8cabdc242a8" providerId="AD" clId="Web-{95402F74-DFC1-8AA8-8C58-D40A51EAE36E}" dt="2025-01-30T23:28:53.366" v="657" actId="20577"/>
        <pc:sldMkLst>
          <pc:docMk/>
          <pc:sldMk cId="1342777476" sldId="2883"/>
        </pc:sldMkLst>
      </pc:sldChg>
      <pc:sldChg chg="del">
        <pc:chgData name="Jeremy Clifton" userId="S::wec@woodfordec.onmicrosoft.com::b7121016-a606-4e59-9b8c-d8cabdc242a8" providerId="AD" clId="Web-{95402F74-DFC1-8AA8-8C58-D40A51EAE36E}" dt="2025-01-31T00:08:24.806" v="1269"/>
        <pc:sldMkLst>
          <pc:docMk/>
          <pc:sldMk cId="1926042649" sldId="2884"/>
        </pc:sldMkLst>
      </pc:sldChg>
      <pc:sldChg chg="del">
        <pc:chgData name="Jeremy Clifton" userId="S::wec@woodfordec.onmicrosoft.com::b7121016-a606-4e59-9b8c-d8cabdc242a8" providerId="AD" clId="Web-{95402F74-DFC1-8AA8-8C58-D40A51EAE36E}" dt="2025-01-31T00:08:19.947" v="1264"/>
        <pc:sldMkLst>
          <pc:docMk/>
          <pc:sldMk cId="4016954677" sldId="2885"/>
        </pc:sldMkLst>
      </pc:sldChg>
      <pc:sldChg chg="del">
        <pc:chgData name="Jeremy Clifton" userId="S::wec@woodfordec.onmicrosoft.com::b7121016-a606-4e59-9b8c-d8cabdc242a8" providerId="AD" clId="Web-{95402F74-DFC1-8AA8-8C58-D40A51EAE36E}" dt="2025-01-31T00:08:28.916" v="1272"/>
        <pc:sldMkLst>
          <pc:docMk/>
          <pc:sldMk cId="1110561276" sldId="2886"/>
        </pc:sldMkLst>
      </pc:sldChg>
      <pc:sldChg chg="addSp delSp modSp ord">
        <pc:chgData name="Jeremy Clifton" userId="S::wec@woodfordec.onmicrosoft.com::b7121016-a606-4e59-9b8c-d8cabdc242a8" providerId="AD" clId="Web-{95402F74-DFC1-8AA8-8C58-D40A51EAE36E}" dt="2025-01-30T23:02:20.207" v="182" actId="20577"/>
        <pc:sldMkLst>
          <pc:docMk/>
          <pc:sldMk cId="1094284358" sldId="2887"/>
        </pc:sldMkLst>
      </pc:sldChg>
      <pc:sldChg chg="del">
        <pc:chgData name="Jeremy Clifton" userId="S::wec@woodfordec.onmicrosoft.com::b7121016-a606-4e59-9b8c-d8cabdc242a8" providerId="AD" clId="Web-{95402F74-DFC1-8AA8-8C58-D40A51EAE36E}" dt="2025-01-30T23:20:40.409" v="566"/>
        <pc:sldMkLst>
          <pc:docMk/>
          <pc:sldMk cId="3360960814" sldId="2888"/>
        </pc:sldMkLst>
      </pc:sldChg>
      <pc:sldChg chg="del ord">
        <pc:chgData name="Jeremy Clifton" userId="S::wec@woodfordec.onmicrosoft.com::b7121016-a606-4e59-9b8c-d8cabdc242a8" providerId="AD" clId="Web-{95402F74-DFC1-8AA8-8C58-D40A51EAE36E}" dt="2025-01-30T23:36:49.031" v="721"/>
        <pc:sldMkLst>
          <pc:docMk/>
          <pc:sldMk cId="2449698336" sldId="2889"/>
        </pc:sldMkLst>
      </pc:sldChg>
      <pc:sldChg chg="del">
        <pc:chgData name="Jeremy Clifton" userId="S::wec@woodfordec.onmicrosoft.com::b7121016-a606-4e59-9b8c-d8cabdc242a8" providerId="AD" clId="Web-{95402F74-DFC1-8AA8-8C58-D40A51EAE36E}" dt="2025-01-31T00:08:24.775" v="1267"/>
        <pc:sldMkLst>
          <pc:docMk/>
          <pc:sldMk cId="1362722430" sldId="2890"/>
        </pc:sldMkLst>
      </pc:sldChg>
      <pc:sldChg chg="del">
        <pc:chgData name="Jeremy Clifton" userId="S::wec@woodfordec.onmicrosoft.com::b7121016-a606-4e59-9b8c-d8cabdc242a8" providerId="AD" clId="Web-{95402F74-DFC1-8AA8-8C58-D40A51EAE36E}" dt="2025-01-31T00:08:24.791" v="1268"/>
        <pc:sldMkLst>
          <pc:docMk/>
          <pc:sldMk cId="502825343" sldId="2891"/>
        </pc:sldMkLst>
      </pc:sldChg>
      <pc:sldChg chg="del">
        <pc:chgData name="Jeremy Clifton" userId="S::wec@woodfordec.onmicrosoft.com::b7121016-a606-4e59-9b8c-d8cabdc242a8" providerId="AD" clId="Web-{95402F74-DFC1-8AA8-8C58-D40A51EAE36E}" dt="2025-01-30T23:30:28.823" v="662"/>
        <pc:sldMkLst>
          <pc:docMk/>
          <pc:sldMk cId="148589342" sldId="2892"/>
        </pc:sldMkLst>
      </pc:sldChg>
      <pc:sldChg chg="addSp modSp add replId">
        <pc:chgData name="Jeremy Clifton" userId="S::wec@woodfordec.onmicrosoft.com::b7121016-a606-4e59-9b8c-d8cabdc242a8" providerId="AD" clId="Web-{95402F74-DFC1-8AA8-8C58-D40A51EAE36E}" dt="2025-01-30T22:53:56.088" v="38" actId="1076"/>
        <pc:sldMkLst>
          <pc:docMk/>
          <pc:sldMk cId="20808971" sldId="2893"/>
        </pc:sldMkLst>
      </pc:sldChg>
      <pc:sldChg chg="add ord replId">
        <pc:chgData name="Jeremy Clifton" userId="S::wec@woodfordec.onmicrosoft.com::b7121016-a606-4e59-9b8c-d8cabdc242a8" providerId="AD" clId="Web-{95402F74-DFC1-8AA8-8C58-D40A51EAE36E}" dt="2025-01-30T22:52:35.085" v="30"/>
        <pc:sldMkLst>
          <pc:docMk/>
          <pc:sldMk cId="2932517301" sldId="2894"/>
        </pc:sldMkLst>
      </pc:sldChg>
      <pc:sldChg chg="addSp modSp add ord replId">
        <pc:chgData name="Jeremy Clifton" userId="S::wec@woodfordec.onmicrosoft.com::b7121016-a606-4e59-9b8c-d8cabdc242a8" providerId="AD" clId="Web-{95402F74-DFC1-8AA8-8C58-D40A51EAE36E}" dt="2025-01-30T22:58:43.484" v="59"/>
        <pc:sldMkLst>
          <pc:docMk/>
          <pc:sldMk cId="43857640" sldId="2895"/>
        </pc:sldMkLst>
      </pc:sldChg>
      <pc:sldChg chg="addSp modSp add replId">
        <pc:chgData name="Jeremy Clifton" userId="S::wec@woodfordec.onmicrosoft.com::b7121016-a606-4e59-9b8c-d8cabdc242a8" providerId="AD" clId="Web-{95402F74-DFC1-8AA8-8C58-D40A51EAE36E}" dt="2025-01-30T22:58:59.490" v="60"/>
        <pc:sldMkLst>
          <pc:docMk/>
          <pc:sldMk cId="3017140003" sldId="2896"/>
        </pc:sldMkLst>
      </pc:sldChg>
      <pc:sldChg chg="addSp modSp add replId">
        <pc:chgData name="Jeremy Clifton" userId="S::wec@woodfordec.onmicrosoft.com::b7121016-a606-4e59-9b8c-d8cabdc242a8" providerId="AD" clId="Web-{95402F74-DFC1-8AA8-8C58-D40A51EAE36E}" dt="2025-01-31T00:09:25.856" v="1278" actId="14100"/>
        <pc:sldMkLst>
          <pc:docMk/>
          <pc:sldMk cId="62006150" sldId="2897"/>
        </pc:sldMkLst>
      </pc:sldChg>
      <pc:sldChg chg="addSp modSp add replId">
        <pc:chgData name="Jeremy Clifton" userId="S::wec@woodfordec.onmicrosoft.com::b7121016-a606-4e59-9b8c-d8cabdc242a8" providerId="AD" clId="Web-{95402F74-DFC1-8AA8-8C58-D40A51EAE36E}" dt="2025-01-30T22:59:46.773" v="63"/>
        <pc:sldMkLst>
          <pc:docMk/>
          <pc:sldMk cId="899140715" sldId="2898"/>
        </pc:sldMkLst>
      </pc:sldChg>
      <pc:sldChg chg="add replId">
        <pc:chgData name="Jeremy Clifton" userId="S::wec@woodfordec.onmicrosoft.com::b7121016-a606-4e59-9b8c-d8cabdc242a8" providerId="AD" clId="Web-{95402F74-DFC1-8AA8-8C58-D40A51EAE36E}" dt="2025-01-30T22:59:46.945" v="64"/>
        <pc:sldMkLst>
          <pc:docMk/>
          <pc:sldMk cId="3908118586" sldId="2899"/>
        </pc:sldMkLst>
      </pc:sldChg>
      <pc:sldChg chg="add replId">
        <pc:chgData name="Jeremy Clifton" userId="S::wec@woodfordec.onmicrosoft.com::b7121016-a606-4e59-9b8c-d8cabdc242a8" providerId="AD" clId="Web-{95402F74-DFC1-8AA8-8C58-D40A51EAE36E}" dt="2025-01-30T22:59:46.992" v="65"/>
        <pc:sldMkLst>
          <pc:docMk/>
          <pc:sldMk cId="2230329902" sldId="2900"/>
        </pc:sldMkLst>
      </pc:sldChg>
      <pc:sldChg chg="add replId">
        <pc:chgData name="Jeremy Clifton" userId="S::wec@woodfordec.onmicrosoft.com::b7121016-a606-4e59-9b8c-d8cabdc242a8" providerId="AD" clId="Web-{95402F74-DFC1-8AA8-8C58-D40A51EAE36E}" dt="2025-01-30T22:59:47.039" v="66"/>
        <pc:sldMkLst>
          <pc:docMk/>
          <pc:sldMk cId="1205408391" sldId="2901"/>
        </pc:sldMkLst>
      </pc:sldChg>
      <pc:sldChg chg="add replId">
        <pc:chgData name="Jeremy Clifton" userId="S::wec@woodfordec.onmicrosoft.com::b7121016-a606-4e59-9b8c-d8cabdc242a8" providerId="AD" clId="Web-{95402F74-DFC1-8AA8-8C58-D40A51EAE36E}" dt="2025-01-30T23:05:19.995" v="183"/>
        <pc:sldMkLst>
          <pc:docMk/>
          <pc:sldMk cId="309869248" sldId="2902"/>
        </pc:sldMkLst>
      </pc:sldChg>
      <pc:sldChg chg="addSp delSp modSp add replId">
        <pc:chgData name="Jeremy Clifton" userId="S::wec@woodfordec.onmicrosoft.com::b7121016-a606-4e59-9b8c-d8cabdc242a8" providerId="AD" clId="Web-{95402F74-DFC1-8AA8-8C58-D40A51EAE36E}" dt="2025-01-30T23:14:34.988" v="403" actId="20577"/>
        <pc:sldMkLst>
          <pc:docMk/>
          <pc:sldMk cId="3293972235" sldId="2903"/>
        </pc:sldMkLst>
      </pc:sldChg>
      <pc:sldChg chg="addSp modSp add replId">
        <pc:chgData name="Jeremy Clifton" userId="S::wec@woodfordec.onmicrosoft.com::b7121016-a606-4e59-9b8c-d8cabdc242a8" providerId="AD" clId="Web-{95402F74-DFC1-8AA8-8C58-D40A51EAE36E}" dt="2025-01-30T23:15:23.709" v="410" actId="14100"/>
        <pc:sldMkLst>
          <pc:docMk/>
          <pc:sldMk cId="2305203660" sldId="2904"/>
        </pc:sldMkLst>
      </pc:sldChg>
      <pc:sldChg chg="add del replId">
        <pc:chgData name="Jeremy Clifton" userId="S::wec@woodfordec.onmicrosoft.com::b7121016-a606-4e59-9b8c-d8cabdc242a8" providerId="AD" clId="Web-{95402F74-DFC1-8AA8-8C58-D40A51EAE36E}" dt="2025-01-30T23:14:45.754" v="404"/>
        <pc:sldMkLst>
          <pc:docMk/>
          <pc:sldMk cId="2864518661" sldId="2904"/>
        </pc:sldMkLst>
      </pc:sldChg>
      <pc:sldChg chg="add replId">
        <pc:chgData name="Jeremy Clifton" userId="S::wec@woodfordec.onmicrosoft.com::b7121016-a606-4e59-9b8c-d8cabdc242a8" providerId="AD" clId="Web-{95402F74-DFC1-8AA8-8C58-D40A51EAE36E}" dt="2025-01-30T23:14:49.426" v="406"/>
        <pc:sldMkLst>
          <pc:docMk/>
          <pc:sldMk cId="1189302608" sldId="2905"/>
        </pc:sldMkLst>
      </pc:sldChg>
      <pc:sldChg chg="addSp modSp add replId">
        <pc:chgData name="Jeremy Clifton" userId="S::wec@woodfordec.onmicrosoft.com::b7121016-a606-4e59-9b8c-d8cabdc242a8" providerId="AD" clId="Web-{95402F74-DFC1-8AA8-8C58-D40A51EAE36E}" dt="2025-01-30T23:46:44.334" v="887" actId="1076"/>
        <pc:sldMkLst>
          <pc:docMk/>
          <pc:sldMk cId="1317646800" sldId="2906"/>
        </pc:sldMkLst>
      </pc:sldChg>
      <pc:sldChg chg="addSp modSp add replId">
        <pc:chgData name="Jeremy Clifton" userId="S::wec@woodfordec.onmicrosoft.com::b7121016-a606-4e59-9b8c-d8cabdc242a8" providerId="AD" clId="Web-{95402F74-DFC1-8AA8-8C58-D40A51EAE36E}" dt="2025-01-30T23:41:36.545" v="840" actId="1076"/>
        <pc:sldMkLst>
          <pc:docMk/>
          <pc:sldMk cId="4200597762" sldId="2907"/>
        </pc:sldMkLst>
      </pc:sldChg>
      <pc:sldChg chg="addSp delSp modSp add ord replId">
        <pc:chgData name="Jeremy Clifton" userId="S::wec@woodfordec.onmicrosoft.com::b7121016-a606-4e59-9b8c-d8cabdc242a8" providerId="AD" clId="Web-{95402F74-DFC1-8AA8-8C58-D40A51EAE36E}" dt="2025-01-30T23:36:29.562" v="720" actId="1076"/>
        <pc:sldMkLst>
          <pc:docMk/>
          <pc:sldMk cId="3878776422" sldId="2908"/>
        </pc:sldMkLst>
      </pc:sldChg>
      <pc:sldChg chg="addSp delSp modSp add replId">
        <pc:chgData name="Jeremy Clifton" userId="S::wec@woodfordec.onmicrosoft.com::b7121016-a606-4e59-9b8c-d8cabdc242a8" providerId="AD" clId="Web-{95402F74-DFC1-8AA8-8C58-D40A51EAE36E}" dt="2025-01-30T23:37:44.080" v="736" actId="1076"/>
        <pc:sldMkLst>
          <pc:docMk/>
          <pc:sldMk cId="385526460" sldId="2909"/>
        </pc:sldMkLst>
      </pc:sldChg>
      <pc:sldChg chg="delSp modSp add ord replId">
        <pc:chgData name="Jeremy Clifton" userId="S::wec@woodfordec.onmicrosoft.com::b7121016-a606-4e59-9b8c-d8cabdc242a8" providerId="AD" clId="Web-{95402F74-DFC1-8AA8-8C58-D40A51EAE36E}" dt="2025-01-30T23:17:46.949" v="501" actId="20577"/>
        <pc:sldMkLst>
          <pc:docMk/>
          <pc:sldMk cId="3020458317" sldId="2910"/>
        </pc:sldMkLst>
      </pc:sldChg>
      <pc:sldChg chg="modSp add replId">
        <pc:chgData name="Jeremy Clifton" userId="S::wec@woodfordec.onmicrosoft.com::b7121016-a606-4e59-9b8c-d8cabdc242a8" providerId="AD" clId="Web-{95402F74-DFC1-8AA8-8C58-D40A51EAE36E}" dt="2025-01-30T23:18:11.372" v="511" actId="20577"/>
        <pc:sldMkLst>
          <pc:docMk/>
          <pc:sldMk cId="19097583" sldId="2911"/>
        </pc:sldMkLst>
      </pc:sldChg>
      <pc:sldChg chg="modSp add replId">
        <pc:chgData name="Jeremy Clifton" userId="S::wec@woodfordec.onmicrosoft.com::b7121016-a606-4e59-9b8c-d8cabdc242a8" providerId="AD" clId="Web-{95402F74-DFC1-8AA8-8C58-D40A51EAE36E}" dt="2025-01-30T23:19:55.751" v="562" actId="20577"/>
        <pc:sldMkLst>
          <pc:docMk/>
          <pc:sldMk cId="2741152786" sldId="2912"/>
        </pc:sldMkLst>
      </pc:sldChg>
      <pc:sldChg chg="modSp add replId">
        <pc:chgData name="Jeremy Clifton" userId="S::wec@woodfordec.onmicrosoft.com::b7121016-a606-4e59-9b8c-d8cabdc242a8" providerId="AD" clId="Web-{95402F74-DFC1-8AA8-8C58-D40A51EAE36E}" dt="2025-01-30T23:20:04.001" v="565" actId="20577"/>
        <pc:sldMkLst>
          <pc:docMk/>
          <pc:sldMk cId="2313721195" sldId="2913"/>
        </pc:sldMkLst>
      </pc:sldChg>
      <pc:sldChg chg="modSp add replId">
        <pc:chgData name="Jeremy Clifton" userId="S::wec@woodfordec.onmicrosoft.com::b7121016-a606-4e59-9b8c-d8cabdc242a8" providerId="AD" clId="Web-{95402F74-DFC1-8AA8-8C58-D40A51EAE36E}" dt="2025-01-30T23:19:36.375" v="553" actId="20577"/>
        <pc:sldMkLst>
          <pc:docMk/>
          <pc:sldMk cId="1919524566" sldId="2914"/>
        </pc:sldMkLst>
      </pc:sldChg>
      <pc:sldChg chg="modSp add replId">
        <pc:chgData name="Jeremy Clifton" userId="S::wec@woodfordec.onmicrosoft.com::b7121016-a606-4e59-9b8c-d8cabdc242a8" providerId="AD" clId="Web-{95402F74-DFC1-8AA8-8C58-D40A51EAE36E}" dt="2025-01-30T23:19:40.078" v="557" actId="20577"/>
        <pc:sldMkLst>
          <pc:docMk/>
          <pc:sldMk cId="2711929211" sldId="2915"/>
        </pc:sldMkLst>
      </pc:sldChg>
      <pc:sldChg chg="addSp modSp add replId">
        <pc:chgData name="Jeremy Clifton" userId="S::wec@woodfordec.onmicrosoft.com::b7121016-a606-4e59-9b8c-d8cabdc242a8" providerId="AD" clId="Web-{95402F74-DFC1-8AA8-8C58-D40A51EAE36E}" dt="2025-01-30T23:28:46.288" v="656" actId="1076"/>
        <pc:sldMkLst>
          <pc:docMk/>
          <pc:sldMk cId="2388618664" sldId="2916"/>
        </pc:sldMkLst>
      </pc:sldChg>
      <pc:sldChg chg="addSp modSp add ord replId">
        <pc:chgData name="Jeremy Clifton" userId="S::wec@woodfordec.onmicrosoft.com::b7121016-a606-4e59-9b8c-d8cabdc242a8" providerId="AD" clId="Web-{95402F74-DFC1-8AA8-8C58-D40A51EAE36E}" dt="2025-01-30T23:22:34.320" v="579" actId="1076"/>
        <pc:sldMkLst>
          <pc:docMk/>
          <pc:sldMk cId="2098378213" sldId="2917"/>
        </pc:sldMkLst>
      </pc:sldChg>
      <pc:sldChg chg="addSp delSp modSp add replId">
        <pc:chgData name="Jeremy Clifton" userId="S::wec@woodfordec.onmicrosoft.com::b7121016-a606-4e59-9b8c-d8cabdc242a8" providerId="AD" clId="Web-{95402F74-DFC1-8AA8-8C58-D40A51EAE36E}" dt="2025-01-30T23:23:44.776" v="586" actId="1076"/>
        <pc:sldMkLst>
          <pc:docMk/>
          <pc:sldMk cId="1543479770" sldId="2918"/>
        </pc:sldMkLst>
      </pc:sldChg>
      <pc:sldChg chg="addSp modSp add replId">
        <pc:chgData name="Jeremy Clifton" userId="S::wec@woodfordec.onmicrosoft.com::b7121016-a606-4e59-9b8c-d8cabdc242a8" providerId="AD" clId="Web-{95402F74-DFC1-8AA8-8C58-D40A51EAE36E}" dt="2025-01-30T23:24:30.402" v="593" actId="14100"/>
        <pc:sldMkLst>
          <pc:docMk/>
          <pc:sldMk cId="1147062613" sldId="2919"/>
        </pc:sldMkLst>
      </pc:sldChg>
      <pc:sldChg chg="addSp modSp add replId">
        <pc:chgData name="Jeremy Clifton" userId="S::wec@woodfordec.onmicrosoft.com::b7121016-a606-4e59-9b8c-d8cabdc242a8" providerId="AD" clId="Web-{95402F74-DFC1-8AA8-8C58-D40A51EAE36E}" dt="2025-01-30T23:26:59.674" v="598" actId="1076"/>
        <pc:sldMkLst>
          <pc:docMk/>
          <pc:sldMk cId="3034717420" sldId="2920"/>
        </pc:sldMkLst>
      </pc:sldChg>
      <pc:sldChg chg="addSp modSp add replId">
        <pc:chgData name="Jeremy Clifton" userId="S::wec@woodfordec.onmicrosoft.com::b7121016-a606-4e59-9b8c-d8cabdc242a8" providerId="AD" clId="Web-{95402F74-DFC1-8AA8-8C58-D40A51EAE36E}" dt="2025-01-30T23:45:46.472" v="883" actId="1076"/>
        <pc:sldMkLst>
          <pc:docMk/>
          <pc:sldMk cId="2320790057" sldId="2921"/>
        </pc:sldMkLst>
      </pc:sldChg>
      <pc:sldChg chg="add del ord replId">
        <pc:chgData name="Jeremy Clifton" userId="S::wec@woodfordec.onmicrosoft.com::b7121016-a606-4e59-9b8c-d8cabdc242a8" providerId="AD" clId="Web-{95402F74-DFC1-8AA8-8C58-D40A51EAE36E}" dt="2025-01-30T23:27:26.691" v="604"/>
        <pc:sldMkLst>
          <pc:docMk/>
          <pc:sldMk cId="3313826296" sldId="2921"/>
        </pc:sldMkLst>
      </pc:sldChg>
      <pc:sldChg chg="addSp delSp modSp add ord replId">
        <pc:chgData name="Jeremy Clifton" userId="S::wec@woodfordec.onmicrosoft.com::b7121016-a606-4e59-9b8c-d8cabdc242a8" providerId="AD" clId="Web-{95402F74-DFC1-8AA8-8C58-D40A51EAE36E}" dt="2025-01-30T23:44:38.500" v="870" actId="1076"/>
        <pc:sldMkLst>
          <pc:docMk/>
          <pc:sldMk cId="3106117175" sldId="2922"/>
        </pc:sldMkLst>
      </pc:sldChg>
      <pc:sldChg chg="add replId">
        <pc:chgData name="Jeremy Clifton" userId="S::wec@woodfordec.onmicrosoft.com::b7121016-a606-4e59-9b8c-d8cabdc242a8" providerId="AD" clId="Web-{95402F74-DFC1-8AA8-8C58-D40A51EAE36E}" dt="2025-01-30T23:44:14.634" v="864"/>
        <pc:sldMkLst>
          <pc:docMk/>
          <pc:sldMk cId="3418051837" sldId="2923"/>
        </pc:sldMkLst>
      </pc:sldChg>
      <pc:sldChg chg="addSp delSp modSp add replId">
        <pc:chgData name="Jeremy Clifton" userId="S::wec@woodfordec.onmicrosoft.com::b7121016-a606-4e59-9b8c-d8cabdc242a8" providerId="AD" clId="Web-{95402F74-DFC1-8AA8-8C58-D40A51EAE36E}" dt="2025-01-31T00:04:04.233" v="1248" actId="1076"/>
        <pc:sldMkLst>
          <pc:docMk/>
          <pc:sldMk cId="287396877" sldId="2924"/>
        </pc:sldMkLst>
      </pc:sldChg>
      <pc:sldChg chg="addSp modSp add replId">
        <pc:chgData name="Jeremy Clifton" userId="S::wec@woodfordec.onmicrosoft.com::b7121016-a606-4e59-9b8c-d8cabdc242a8" providerId="AD" clId="Web-{95402F74-DFC1-8AA8-8C58-D40A51EAE36E}" dt="2025-01-30T23:55:00.096" v="1052" actId="1076"/>
        <pc:sldMkLst>
          <pc:docMk/>
          <pc:sldMk cId="1337317485" sldId="2925"/>
        </pc:sldMkLst>
      </pc:sldChg>
      <pc:sldChg chg="addSp modSp add replId">
        <pc:chgData name="Jeremy Clifton" userId="S::wec@woodfordec.onmicrosoft.com::b7121016-a606-4e59-9b8c-d8cabdc242a8" providerId="AD" clId="Web-{95402F74-DFC1-8AA8-8C58-D40A51EAE36E}" dt="2025-01-31T00:09:36.825" v="1294" actId="20577"/>
        <pc:sldMkLst>
          <pc:docMk/>
          <pc:sldMk cId="3655490537" sldId="2926"/>
        </pc:sldMkLst>
      </pc:sldChg>
      <pc:sldChg chg="add replId">
        <pc:chgData name="Jeremy Clifton" userId="S::wec@woodfordec.onmicrosoft.com::b7121016-a606-4e59-9b8c-d8cabdc242a8" providerId="AD" clId="Web-{95402F74-DFC1-8AA8-8C58-D40A51EAE36E}" dt="2025-01-30T23:45:16.064" v="878"/>
        <pc:sldMkLst>
          <pc:docMk/>
          <pc:sldMk cId="3211839739" sldId="2927"/>
        </pc:sldMkLst>
      </pc:sldChg>
      <pc:sldChg chg="modSp add ord replId">
        <pc:chgData name="Jeremy Clifton" userId="S::wec@woodfordec.onmicrosoft.com::b7121016-a606-4e59-9b8c-d8cabdc242a8" providerId="AD" clId="Web-{95402F74-DFC1-8AA8-8C58-D40A51EAE36E}" dt="2025-01-30T23:47:59.836" v="924" actId="20577"/>
        <pc:sldMkLst>
          <pc:docMk/>
          <pc:sldMk cId="3559848872" sldId="2928"/>
        </pc:sldMkLst>
      </pc:sldChg>
      <pc:sldChg chg="add del ord replId">
        <pc:chgData name="Jeremy Clifton" userId="S::wec@woodfordec.onmicrosoft.com::b7121016-a606-4e59-9b8c-d8cabdc242a8" providerId="AD" clId="Web-{95402F74-DFC1-8AA8-8C58-D40A51EAE36E}" dt="2025-01-30T23:51:04.828" v="990"/>
        <pc:sldMkLst>
          <pc:docMk/>
          <pc:sldMk cId="236405010" sldId="2929"/>
        </pc:sldMkLst>
      </pc:sldChg>
      <pc:sldChg chg="delSp modSp add ord replId">
        <pc:chgData name="Jeremy Clifton" userId="S::wec@woodfordec.onmicrosoft.com::b7121016-a606-4e59-9b8c-d8cabdc242a8" providerId="AD" clId="Web-{95402F74-DFC1-8AA8-8C58-D40A51EAE36E}" dt="2025-01-30T23:50:53.687" v="987" actId="1076"/>
        <pc:sldMkLst>
          <pc:docMk/>
          <pc:sldMk cId="3260293177" sldId="2930"/>
        </pc:sldMkLst>
      </pc:sldChg>
      <pc:sldChg chg="delSp modSp add replId">
        <pc:chgData name="Jeremy Clifton" userId="S::wec@woodfordec.onmicrosoft.com::b7121016-a606-4e59-9b8c-d8cabdc242a8" providerId="AD" clId="Web-{95402F74-DFC1-8AA8-8C58-D40A51EAE36E}" dt="2025-01-30T23:50:47.062" v="985" actId="1076"/>
        <pc:sldMkLst>
          <pc:docMk/>
          <pc:sldMk cId="3916692265" sldId="2931"/>
        </pc:sldMkLst>
      </pc:sldChg>
      <pc:sldChg chg="delSp modSp add ord replId">
        <pc:chgData name="Jeremy Clifton" userId="S::wec@woodfordec.onmicrosoft.com::b7121016-a606-4e59-9b8c-d8cabdc242a8" providerId="AD" clId="Web-{95402F74-DFC1-8AA8-8C58-D40A51EAE36E}" dt="2025-01-30T23:51:46.767" v="1012" actId="1076"/>
        <pc:sldMkLst>
          <pc:docMk/>
          <pc:sldMk cId="9931689" sldId="2932"/>
        </pc:sldMkLst>
      </pc:sldChg>
      <pc:sldChg chg="addSp delSp modSp add ord replId">
        <pc:chgData name="Jeremy Clifton" userId="S::wec@woodfordec.onmicrosoft.com::b7121016-a606-4e59-9b8c-d8cabdc242a8" providerId="AD" clId="Web-{95402F74-DFC1-8AA8-8C58-D40A51EAE36E}" dt="2025-01-30T23:57:45.463" v="1147" actId="20577"/>
        <pc:sldMkLst>
          <pc:docMk/>
          <pc:sldMk cId="3567399817" sldId="2933"/>
        </pc:sldMkLst>
      </pc:sldChg>
      <pc:sldChg chg="modSp add replId">
        <pc:chgData name="Jeremy Clifton" userId="S::wec@woodfordec.onmicrosoft.com::b7121016-a606-4e59-9b8c-d8cabdc242a8" providerId="AD" clId="Web-{95402F74-DFC1-8AA8-8C58-D40A51EAE36E}" dt="2025-01-30T23:57:38.525" v="1142" actId="20577"/>
        <pc:sldMkLst>
          <pc:docMk/>
          <pc:sldMk cId="1954064369" sldId="2934"/>
        </pc:sldMkLst>
      </pc:sldChg>
      <pc:sldChg chg="addSp modSp add replId">
        <pc:chgData name="Jeremy Clifton" userId="S::wec@woodfordec.onmicrosoft.com::b7121016-a606-4e59-9b8c-d8cabdc242a8" providerId="AD" clId="Web-{95402F74-DFC1-8AA8-8C58-D40A51EAE36E}" dt="2025-01-31T00:01:23.066" v="1205" actId="1076"/>
        <pc:sldMkLst>
          <pc:docMk/>
          <pc:sldMk cId="2078575949" sldId="2935"/>
        </pc:sldMkLst>
      </pc:sldChg>
      <pc:sldChg chg="addSp delSp modSp add replId">
        <pc:chgData name="Jeremy Clifton" userId="S::wec@woodfordec.onmicrosoft.com::b7121016-a606-4e59-9b8c-d8cabdc242a8" providerId="AD" clId="Web-{95402F74-DFC1-8AA8-8C58-D40A51EAE36E}" dt="2025-01-31T00:01:15.332" v="1203"/>
        <pc:sldMkLst>
          <pc:docMk/>
          <pc:sldMk cId="879858203" sldId="2936"/>
        </pc:sldMkLst>
      </pc:sldChg>
      <pc:sldChg chg="addSp modSp add replId">
        <pc:chgData name="Jeremy Clifton" userId="S::wec@woodfordec.onmicrosoft.com::b7121016-a606-4e59-9b8c-d8cabdc242a8" providerId="AD" clId="Web-{95402F74-DFC1-8AA8-8C58-D40A51EAE36E}" dt="2025-01-31T00:01:03.144" v="1199" actId="1076"/>
        <pc:sldMkLst>
          <pc:docMk/>
          <pc:sldMk cId="542450081" sldId="2937"/>
        </pc:sldMkLst>
      </pc:sldChg>
      <pc:sldChg chg="addSp modSp add replId">
        <pc:chgData name="Jeremy Clifton" userId="S::wec@woodfordec.onmicrosoft.com::b7121016-a606-4e59-9b8c-d8cabdc242a8" providerId="AD" clId="Web-{95402F74-DFC1-8AA8-8C58-D40A51EAE36E}" dt="2025-01-31T00:00:37.954" v="1194" actId="1076"/>
        <pc:sldMkLst>
          <pc:docMk/>
          <pc:sldMk cId="2942802175" sldId="2938"/>
        </pc:sldMkLst>
      </pc:sldChg>
      <pc:sldChg chg="addSp modSp add replId">
        <pc:chgData name="Jeremy Clifton" userId="S::wec@woodfordec.onmicrosoft.com::b7121016-a606-4e59-9b8c-d8cabdc242a8" providerId="AD" clId="Web-{95402F74-DFC1-8AA8-8C58-D40A51EAE36E}" dt="2025-01-31T00:06:43.459" v="1254"/>
        <pc:sldMkLst>
          <pc:docMk/>
          <pc:sldMk cId="2743120283" sldId="2939"/>
        </pc:sldMkLst>
      </pc:sldChg>
      <pc:sldChg chg="addSp delSp modSp add replId">
        <pc:chgData name="Jeremy Clifton" userId="S::wec@woodfordec.onmicrosoft.com::b7121016-a606-4e59-9b8c-d8cabdc242a8" providerId="AD" clId="Web-{95402F74-DFC1-8AA8-8C58-D40A51EAE36E}" dt="2025-01-31T00:07:06.288" v="1259" actId="1076"/>
        <pc:sldMkLst>
          <pc:docMk/>
          <pc:sldMk cId="3434738982" sldId="2940"/>
        </pc:sldMkLst>
      </pc:sldChg>
      <pc:sldChg chg="add replId">
        <pc:chgData name="Jeremy Clifton" userId="S::wec@woodfordec.onmicrosoft.com::b7121016-a606-4e59-9b8c-d8cabdc242a8" providerId="AD" clId="Web-{95402F74-DFC1-8AA8-8C58-D40A51EAE36E}" dt="2025-01-31T00:05:51.097" v="1253"/>
        <pc:sldMkLst>
          <pc:docMk/>
          <pc:sldMk cId="3450470276" sldId="2941"/>
        </pc:sldMkLst>
      </pc:sldChg>
      <pc:sldChg chg="add ord replId">
        <pc:chgData name="Jeremy Clifton" userId="S::wec@woodfordec.onmicrosoft.com::b7121016-a606-4e59-9b8c-d8cabdc242a8" providerId="AD" clId="Web-{95402F74-DFC1-8AA8-8C58-D40A51EAE36E}" dt="2025-01-31T00:07:23.992" v="1261"/>
        <pc:sldMkLst>
          <pc:docMk/>
          <pc:sldMk cId="583563360" sldId="2942"/>
        </pc:sldMkLst>
      </pc:sldChg>
    </pc:docChg>
  </pc:docChgLst>
  <pc:docChgLst>
    <pc:chgData name="Jeremy Clifton" userId="S::wec@woodfordec.onmicrosoft.com::b7121016-a606-4e59-9b8c-d8cabdc242a8" providerId="AD" clId="Web-{2FA815E9-8F01-8E34-C83D-DFCA39B5CE89}"/>
    <pc:docChg chg="addSld delSld modSld sldOrd">
      <pc:chgData name="Jeremy Clifton" userId="S::wec@woodfordec.onmicrosoft.com::b7121016-a606-4e59-9b8c-d8cabdc242a8" providerId="AD" clId="Web-{2FA815E9-8F01-8E34-C83D-DFCA39B5CE89}" dt="2025-03-30T09:05:34.423" v="444"/>
      <pc:docMkLst>
        <pc:docMk/>
      </pc:docMkLst>
      <pc:sldChg chg="modSp">
        <pc:chgData name="Jeremy Clifton" userId="S::wec@woodfordec.onmicrosoft.com::b7121016-a606-4e59-9b8c-d8cabdc242a8" providerId="AD" clId="Web-{2FA815E9-8F01-8E34-C83D-DFCA39B5CE89}" dt="2025-03-30T06:22:20.366" v="54" actId="20577"/>
        <pc:sldMkLst>
          <pc:docMk/>
          <pc:sldMk cId="414856404" sldId="2979"/>
        </pc:sldMkLst>
      </pc:sldChg>
      <pc:sldChg chg="addSp modSp">
        <pc:chgData name="Jeremy Clifton" userId="S::wec@woodfordec.onmicrosoft.com::b7121016-a606-4e59-9b8c-d8cabdc242a8" providerId="AD" clId="Web-{2FA815E9-8F01-8E34-C83D-DFCA39B5CE89}" dt="2025-03-30T06:25:00.689" v="106" actId="14100"/>
        <pc:sldMkLst>
          <pc:docMk/>
          <pc:sldMk cId="4234007431" sldId="2983"/>
        </pc:sldMkLst>
      </pc:sldChg>
      <pc:sldChg chg="addSp modSp">
        <pc:chgData name="Jeremy Clifton" userId="S::wec@woodfordec.onmicrosoft.com::b7121016-a606-4e59-9b8c-d8cabdc242a8" providerId="AD" clId="Web-{2FA815E9-8F01-8E34-C83D-DFCA39B5CE89}" dt="2025-03-30T08:59:17.206" v="271" actId="1076"/>
        <pc:sldMkLst>
          <pc:docMk/>
          <pc:sldMk cId="361936797" sldId="3038"/>
        </pc:sldMkLst>
      </pc:sldChg>
      <pc:sldChg chg="ord">
        <pc:chgData name="Jeremy Clifton" userId="S::wec@woodfordec.onmicrosoft.com::b7121016-a606-4e59-9b8c-d8cabdc242a8" providerId="AD" clId="Web-{2FA815E9-8F01-8E34-C83D-DFCA39B5CE89}" dt="2025-03-30T06:21:04.532" v="29"/>
        <pc:sldMkLst>
          <pc:docMk/>
          <pc:sldMk cId="1447828996" sldId="3098"/>
        </pc:sldMkLst>
      </pc:sldChg>
      <pc:sldChg chg="del">
        <pc:chgData name="Jeremy Clifton" userId="S::wec@woodfordec.onmicrosoft.com::b7121016-a606-4e59-9b8c-d8cabdc242a8" providerId="AD" clId="Web-{2FA815E9-8F01-8E34-C83D-DFCA39B5CE89}" dt="2025-03-30T06:19:19.103" v="0"/>
        <pc:sldMkLst>
          <pc:docMk/>
          <pc:sldMk cId="3303377068" sldId="3099"/>
        </pc:sldMkLst>
      </pc:sldChg>
      <pc:sldChg chg="addSp modSp">
        <pc:chgData name="Jeremy Clifton" userId="S::wec@woodfordec.onmicrosoft.com::b7121016-a606-4e59-9b8c-d8cabdc242a8" providerId="AD" clId="Web-{2FA815E9-8F01-8E34-C83D-DFCA39B5CE89}" dt="2025-03-30T06:26:34.258" v="122" actId="1076"/>
        <pc:sldMkLst>
          <pc:docMk/>
          <pc:sldMk cId="3289778717" sldId="3101"/>
        </pc:sldMkLst>
      </pc:sldChg>
      <pc:sldChg chg="del">
        <pc:chgData name="Jeremy Clifton" userId="S::wec@woodfordec.onmicrosoft.com::b7121016-a606-4e59-9b8c-d8cabdc242a8" providerId="AD" clId="Web-{2FA815E9-8F01-8E34-C83D-DFCA39B5CE89}" dt="2025-03-30T06:24:16.811" v="95"/>
        <pc:sldMkLst>
          <pc:docMk/>
          <pc:sldMk cId="1582037152" sldId="3102"/>
        </pc:sldMkLst>
      </pc:sldChg>
      <pc:sldChg chg="del">
        <pc:chgData name="Jeremy Clifton" userId="S::wec@woodfordec.onmicrosoft.com::b7121016-a606-4e59-9b8c-d8cabdc242a8" providerId="AD" clId="Web-{2FA815E9-8F01-8E34-C83D-DFCA39B5CE89}" dt="2025-03-30T06:24:22.390" v="98"/>
        <pc:sldMkLst>
          <pc:docMk/>
          <pc:sldMk cId="3167284372" sldId="3103"/>
        </pc:sldMkLst>
      </pc:sldChg>
      <pc:sldChg chg="del">
        <pc:chgData name="Jeremy Clifton" userId="S::wec@woodfordec.onmicrosoft.com::b7121016-a606-4e59-9b8c-d8cabdc242a8" providerId="AD" clId="Web-{2FA815E9-8F01-8E34-C83D-DFCA39B5CE89}" dt="2025-03-30T06:24:18.452" v="96"/>
        <pc:sldMkLst>
          <pc:docMk/>
          <pc:sldMk cId="3583682302" sldId="3104"/>
        </pc:sldMkLst>
      </pc:sldChg>
      <pc:sldChg chg="del">
        <pc:chgData name="Jeremy Clifton" userId="S::wec@woodfordec.onmicrosoft.com::b7121016-a606-4e59-9b8c-d8cabdc242a8" providerId="AD" clId="Web-{2FA815E9-8F01-8E34-C83D-DFCA39B5CE89}" dt="2025-03-30T06:24:20.186" v="97"/>
        <pc:sldMkLst>
          <pc:docMk/>
          <pc:sldMk cId="3474923657" sldId="3105"/>
        </pc:sldMkLst>
      </pc:sldChg>
      <pc:sldChg chg="del">
        <pc:chgData name="Jeremy Clifton" userId="S::wec@woodfordec.onmicrosoft.com::b7121016-a606-4e59-9b8c-d8cabdc242a8" providerId="AD" clId="Web-{2FA815E9-8F01-8E34-C83D-DFCA39B5CE89}" dt="2025-03-30T06:24:23.843" v="99"/>
        <pc:sldMkLst>
          <pc:docMk/>
          <pc:sldMk cId="1693355962" sldId="3106"/>
        </pc:sldMkLst>
      </pc:sldChg>
      <pc:sldChg chg="del">
        <pc:chgData name="Jeremy Clifton" userId="S::wec@woodfordec.onmicrosoft.com::b7121016-a606-4e59-9b8c-d8cabdc242a8" providerId="AD" clId="Web-{2FA815E9-8F01-8E34-C83D-DFCA39B5CE89}" dt="2025-03-30T06:24:25.437" v="100"/>
        <pc:sldMkLst>
          <pc:docMk/>
          <pc:sldMk cId="2050537012" sldId="3107"/>
        </pc:sldMkLst>
      </pc:sldChg>
      <pc:sldChg chg="del">
        <pc:chgData name="Jeremy Clifton" userId="S::wec@woodfordec.onmicrosoft.com::b7121016-a606-4e59-9b8c-d8cabdc242a8" providerId="AD" clId="Web-{2FA815E9-8F01-8E34-C83D-DFCA39B5CE89}" dt="2025-03-30T06:19:30.510" v="1"/>
        <pc:sldMkLst>
          <pc:docMk/>
          <pc:sldMk cId="3013186940" sldId="3108"/>
        </pc:sldMkLst>
      </pc:sldChg>
      <pc:sldChg chg="del">
        <pc:chgData name="Jeremy Clifton" userId="S::wec@woodfordec.onmicrosoft.com::b7121016-a606-4e59-9b8c-d8cabdc242a8" providerId="AD" clId="Web-{2FA815E9-8F01-8E34-C83D-DFCA39B5CE89}" dt="2025-03-30T06:25:13.237" v="107"/>
        <pc:sldMkLst>
          <pc:docMk/>
          <pc:sldMk cId="1465971024" sldId="3109"/>
        </pc:sldMkLst>
      </pc:sldChg>
      <pc:sldChg chg="del">
        <pc:chgData name="Jeremy Clifton" userId="S::wec@woodfordec.onmicrosoft.com::b7121016-a606-4e59-9b8c-d8cabdc242a8" providerId="AD" clId="Web-{2FA815E9-8F01-8E34-C83D-DFCA39B5CE89}" dt="2025-03-30T06:25:15.112" v="108"/>
        <pc:sldMkLst>
          <pc:docMk/>
          <pc:sldMk cId="2689883416" sldId="3110"/>
        </pc:sldMkLst>
      </pc:sldChg>
      <pc:sldChg chg="del">
        <pc:chgData name="Jeremy Clifton" userId="S::wec@woodfordec.onmicrosoft.com::b7121016-a606-4e59-9b8c-d8cabdc242a8" providerId="AD" clId="Web-{2FA815E9-8F01-8E34-C83D-DFCA39B5CE89}" dt="2025-03-30T06:25:17.018" v="109"/>
        <pc:sldMkLst>
          <pc:docMk/>
          <pc:sldMk cId="148819616" sldId="3111"/>
        </pc:sldMkLst>
      </pc:sldChg>
      <pc:sldChg chg="del">
        <pc:chgData name="Jeremy Clifton" userId="S::wec@woodfordec.onmicrosoft.com::b7121016-a606-4e59-9b8c-d8cabdc242a8" providerId="AD" clId="Web-{2FA815E9-8F01-8E34-C83D-DFCA39B5CE89}" dt="2025-03-30T06:25:18.831" v="110"/>
        <pc:sldMkLst>
          <pc:docMk/>
          <pc:sldMk cId="144341970" sldId="3112"/>
        </pc:sldMkLst>
      </pc:sldChg>
      <pc:sldChg chg="del">
        <pc:chgData name="Jeremy Clifton" userId="S::wec@woodfordec.onmicrosoft.com::b7121016-a606-4e59-9b8c-d8cabdc242a8" providerId="AD" clId="Web-{2FA815E9-8F01-8E34-C83D-DFCA39B5CE89}" dt="2025-03-30T09:05:32.235" v="442"/>
        <pc:sldMkLst>
          <pc:docMk/>
          <pc:sldMk cId="1432452439" sldId="3113"/>
        </pc:sldMkLst>
      </pc:sldChg>
      <pc:sldChg chg="del">
        <pc:chgData name="Jeremy Clifton" userId="S::wec@woodfordec.onmicrosoft.com::b7121016-a606-4e59-9b8c-d8cabdc242a8" providerId="AD" clId="Web-{2FA815E9-8F01-8E34-C83D-DFCA39B5CE89}" dt="2025-03-30T06:19:36.386" v="2"/>
        <pc:sldMkLst>
          <pc:docMk/>
          <pc:sldMk cId="3060146164" sldId="3115"/>
        </pc:sldMkLst>
      </pc:sldChg>
      <pc:sldChg chg="del">
        <pc:chgData name="Jeremy Clifton" userId="S::wec@woodfordec.onmicrosoft.com::b7121016-a606-4e59-9b8c-d8cabdc242a8" providerId="AD" clId="Web-{2FA815E9-8F01-8E34-C83D-DFCA39B5CE89}" dt="2025-03-30T09:05:33.329" v="443"/>
        <pc:sldMkLst>
          <pc:docMk/>
          <pc:sldMk cId="3498280321" sldId="3116"/>
        </pc:sldMkLst>
      </pc:sldChg>
      <pc:sldChg chg="del">
        <pc:chgData name="Jeremy Clifton" userId="S::wec@woodfordec.onmicrosoft.com::b7121016-a606-4e59-9b8c-d8cabdc242a8" providerId="AD" clId="Web-{2FA815E9-8F01-8E34-C83D-DFCA39B5CE89}" dt="2025-03-30T06:19:42.089" v="3"/>
        <pc:sldMkLst>
          <pc:docMk/>
          <pc:sldMk cId="3063600297" sldId="3117"/>
        </pc:sldMkLst>
      </pc:sldChg>
      <pc:sldChg chg="del">
        <pc:chgData name="Jeremy Clifton" userId="S::wec@woodfordec.onmicrosoft.com::b7121016-a606-4e59-9b8c-d8cabdc242a8" providerId="AD" clId="Web-{2FA815E9-8F01-8E34-C83D-DFCA39B5CE89}" dt="2025-03-30T06:25:33.223" v="114"/>
        <pc:sldMkLst>
          <pc:docMk/>
          <pc:sldMk cId="3141035863" sldId="3119"/>
        </pc:sldMkLst>
      </pc:sldChg>
      <pc:sldChg chg="del">
        <pc:chgData name="Jeremy Clifton" userId="S::wec@woodfordec.onmicrosoft.com::b7121016-a606-4e59-9b8c-d8cabdc242a8" providerId="AD" clId="Web-{2FA815E9-8F01-8E34-C83D-DFCA39B5CE89}" dt="2025-03-30T09:05:34.423" v="444"/>
        <pc:sldMkLst>
          <pc:docMk/>
          <pc:sldMk cId="1346087759" sldId="3120"/>
        </pc:sldMkLst>
      </pc:sldChg>
      <pc:sldChg chg="del">
        <pc:chgData name="Jeremy Clifton" userId="S::wec@woodfordec.onmicrosoft.com::b7121016-a606-4e59-9b8c-d8cabdc242a8" providerId="AD" clId="Web-{2FA815E9-8F01-8E34-C83D-DFCA39B5CE89}" dt="2025-03-30T08:58:36.017" v="266"/>
        <pc:sldMkLst>
          <pc:docMk/>
          <pc:sldMk cId="3160613545" sldId="3122"/>
        </pc:sldMkLst>
      </pc:sldChg>
      <pc:sldChg chg="del">
        <pc:chgData name="Jeremy Clifton" userId="S::wec@woodfordec.onmicrosoft.com::b7121016-a606-4e59-9b8c-d8cabdc242a8" providerId="AD" clId="Web-{2FA815E9-8F01-8E34-C83D-DFCA39B5CE89}" dt="2025-03-30T06:25:22.706" v="111"/>
        <pc:sldMkLst>
          <pc:docMk/>
          <pc:sldMk cId="2582928594" sldId="3123"/>
        </pc:sldMkLst>
      </pc:sldChg>
      <pc:sldChg chg="del">
        <pc:chgData name="Jeremy Clifton" userId="S::wec@woodfordec.onmicrosoft.com::b7121016-a606-4e59-9b8c-d8cabdc242a8" providerId="AD" clId="Web-{2FA815E9-8F01-8E34-C83D-DFCA39B5CE89}" dt="2025-03-30T08:58:41.627" v="267"/>
        <pc:sldMkLst>
          <pc:docMk/>
          <pc:sldMk cId="3252192586" sldId="3124"/>
        </pc:sldMkLst>
      </pc:sldChg>
      <pc:sldChg chg="del">
        <pc:chgData name="Jeremy Clifton" userId="S::wec@woodfordec.onmicrosoft.com::b7121016-a606-4e59-9b8c-d8cabdc242a8" providerId="AD" clId="Web-{2FA815E9-8F01-8E34-C83D-DFCA39B5CE89}" dt="2025-03-30T06:25:28.097" v="112"/>
        <pc:sldMkLst>
          <pc:docMk/>
          <pc:sldMk cId="1077040664" sldId="3125"/>
        </pc:sldMkLst>
      </pc:sldChg>
      <pc:sldChg chg="del">
        <pc:chgData name="Jeremy Clifton" userId="S::wec@woodfordec.onmicrosoft.com::b7121016-a606-4e59-9b8c-d8cabdc242a8" providerId="AD" clId="Web-{2FA815E9-8F01-8E34-C83D-DFCA39B5CE89}" dt="2025-03-30T06:25:29.785" v="113"/>
        <pc:sldMkLst>
          <pc:docMk/>
          <pc:sldMk cId="3220739980" sldId="3126"/>
        </pc:sldMkLst>
      </pc:sldChg>
      <pc:sldChg chg="del">
        <pc:chgData name="Jeremy Clifton" userId="S::wec@woodfordec.onmicrosoft.com::b7121016-a606-4e59-9b8c-d8cabdc242a8" providerId="AD" clId="Web-{2FA815E9-8F01-8E34-C83D-DFCA39B5CE89}" dt="2025-03-30T06:25:37.551" v="115"/>
        <pc:sldMkLst>
          <pc:docMk/>
          <pc:sldMk cId="1028641114" sldId="3127"/>
        </pc:sldMkLst>
      </pc:sldChg>
      <pc:sldChg chg="addSp delSp modSp ord">
        <pc:chgData name="Jeremy Clifton" userId="S::wec@woodfordec.onmicrosoft.com::b7121016-a606-4e59-9b8c-d8cabdc242a8" providerId="AD" clId="Web-{2FA815E9-8F01-8E34-C83D-DFCA39B5CE89}" dt="2025-03-30T09:02:23.088" v="363" actId="20577"/>
        <pc:sldMkLst>
          <pc:docMk/>
          <pc:sldMk cId="1457605013" sldId="3128"/>
        </pc:sldMkLst>
      </pc:sldChg>
      <pc:sldChg chg="add del replId">
        <pc:chgData name="Jeremy Clifton" userId="S::wec@woodfordec.onmicrosoft.com::b7121016-a606-4e59-9b8c-d8cabdc242a8" providerId="AD" clId="Web-{2FA815E9-8F01-8E34-C83D-DFCA39B5CE89}" dt="2025-03-30T06:21:02.704" v="28"/>
        <pc:sldMkLst>
          <pc:docMk/>
          <pc:sldMk cId="3901197937" sldId="3129"/>
        </pc:sldMkLst>
      </pc:sldChg>
      <pc:sldChg chg="modSp add replId">
        <pc:chgData name="Jeremy Clifton" userId="S::wec@woodfordec.onmicrosoft.com::b7121016-a606-4e59-9b8c-d8cabdc242a8" providerId="AD" clId="Web-{2FA815E9-8F01-8E34-C83D-DFCA39B5CE89}" dt="2025-03-30T06:23:08.400" v="66" actId="20577"/>
        <pc:sldMkLst>
          <pc:docMk/>
          <pc:sldMk cId="3443906204" sldId="3130"/>
        </pc:sldMkLst>
      </pc:sldChg>
      <pc:sldChg chg="modSp add replId">
        <pc:chgData name="Jeremy Clifton" userId="S::wec@woodfordec.onmicrosoft.com::b7121016-a606-4e59-9b8c-d8cabdc242a8" providerId="AD" clId="Web-{2FA815E9-8F01-8E34-C83D-DFCA39B5CE89}" dt="2025-03-30T06:23:38.699" v="91" actId="20577"/>
        <pc:sldMkLst>
          <pc:docMk/>
          <pc:sldMk cId="2357842872" sldId="3131"/>
        </pc:sldMkLst>
      </pc:sldChg>
      <pc:sldChg chg="modSp add replId">
        <pc:chgData name="Jeremy Clifton" userId="S::wec@woodfordec.onmicrosoft.com::b7121016-a606-4e59-9b8c-d8cabdc242a8" providerId="AD" clId="Web-{2FA815E9-8F01-8E34-C83D-DFCA39B5CE89}" dt="2025-03-30T06:23:43.059" v="94" actId="20577"/>
        <pc:sldMkLst>
          <pc:docMk/>
          <pc:sldMk cId="745884843" sldId="3132"/>
        </pc:sldMkLst>
      </pc:sldChg>
      <pc:sldChg chg="add replId">
        <pc:chgData name="Jeremy Clifton" userId="S::wec@woodfordec.onmicrosoft.com::b7121016-a606-4e59-9b8c-d8cabdc242a8" providerId="AD" clId="Web-{2FA815E9-8F01-8E34-C83D-DFCA39B5CE89}" dt="2025-03-30T06:25:41.395" v="116"/>
        <pc:sldMkLst>
          <pc:docMk/>
          <pc:sldMk cId="1346463939" sldId="3133"/>
        </pc:sldMkLst>
      </pc:sldChg>
      <pc:sldChg chg="addSp delSp modSp add ord replId">
        <pc:chgData name="Jeremy Clifton" userId="S::wec@woodfordec.onmicrosoft.com::b7121016-a606-4e59-9b8c-d8cabdc242a8" providerId="AD" clId="Web-{2FA815E9-8F01-8E34-C83D-DFCA39B5CE89}" dt="2025-03-30T06:35:34.107" v="220"/>
        <pc:sldMkLst>
          <pc:docMk/>
          <pc:sldMk cId="2395742528" sldId="3134"/>
        </pc:sldMkLst>
      </pc:sldChg>
      <pc:sldChg chg="addSp delSp modSp add replId">
        <pc:chgData name="Jeremy Clifton" userId="S::wec@woodfordec.onmicrosoft.com::b7121016-a606-4e59-9b8c-d8cabdc242a8" providerId="AD" clId="Web-{2FA815E9-8F01-8E34-C83D-DFCA39B5CE89}" dt="2025-03-30T06:28:36.719" v="155" actId="20577"/>
        <pc:sldMkLst>
          <pc:docMk/>
          <pc:sldMk cId="3734862310" sldId="3135"/>
        </pc:sldMkLst>
      </pc:sldChg>
      <pc:sldChg chg="addSp delSp modSp add ord replId">
        <pc:chgData name="Jeremy Clifton" userId="S::wec@woodfordec.onmicrosoft.com::b7121016-a606-4e59-9b8c-d8cabdc242a8" providerId="AD" clId="Web-{2FA815E9-8F01-8E34-C83D-DFCA39B5CE89}" dt="2025-03-30T06:35:22.966" v="218"/>
        <pc:sldMkLst>
          <pc:docMk/>
          <pc:sldMk cId="1266847324" sldId="3136"/>
        </pc:sldMkLst>
      </pc:sldChg>
      <pc:sldChg chg="add del ord replId">
        <pc:chgData name="Jeremy Clifton" userId="S::wec@woodfordec.onmicrosoft.com::b7121016-a606-4e59-9b8c-d8cabdc242a8" providerId="AD" clId="Web-{2FA815E9-8F01-8E34-C83D-DFCA39B5CE89}" dt="2025-03-30T06:34:59.636" v="207"/>
        <pc:sldMkLst>
          <pc:docMk/>
          <pc:sldMk cId="1748783465" sldId="3137"/>
        </pc:sldMkLst>
      </pc:sldChg>
      <pc:sldChg chg="addSp modSp add del ord replId">
        <pc:chgData name="Jeremy Clifton" userId="S::wec@woodfordec.onmicrosoft.com::b7121016-a606-4e59-9b8c-d8cabdc242a8" providerId="AD" clId="Web-{2FA815E9-8F01-8E34-C83D-DFCA39B5CE89}" dt="2025-03-30T06:35:31.498" v="219"/>
        <pc:sldMkLst>
          <pc:docMk/>
          <pc:sldMk cId="2320636607" sldId="3138"/>
        </pc:sldMkLst>
      </pc:sldChg>
      <pc:sldChg chg="modSp add replId">
        <pc:chgData name="Jeremy Clifton" userId="S::wec@woodfordec.onmicrosoft.com::b7121016-a606-4e59-9b8c-d8cabdc242a8" providerId="AD" clId="Web-{2FA815E9-8F01-8E34-C83D-DFCA39B5CE89}" dt="2025-03-30T06:35:52.921" v="237" actId="20577"/>
        <pc:sldMkLst>
          <pc:docMk/>
          <pc:sldMk cId="3908802700" sldId="3139"/>
        </pc:sldMkLst>
      </pc:sldChg>
      <pc:sldChg chg="modSp add ord replId">
        <pc:chgData name="Jeremy Clifton" userId="S::wec@woodfordec.onmicrosoft.com::b7121016-a606-4e59-9b8c-d8cabdc242a8" providerId="AD" clId="Web-{2FA815E9-8F01-8E34-C83D-DFCA39B5CE89}" dt="2025-03-30T07:04:30.190" v="265" actId="20577"/>
        <pc:sldMkLst>
          <pc:docMk/>
          <pc:sldMk cId="2386464426" sldId="3140"/>
        </pc:sldMkLst>
      </pc:sldChg>
      <pc:sldChg chg="modSp add del replId">
        <pc:chgData name="Jeremy Clifton" userId="S::wec@woodfordec.onmicrosoft.com::b7121016-a606-4e59-9b8c-d8cabdc242a8" providerId="AD" clId="Web-{2FA815E9-8F01-8E34-C83D-DFCA39B5CE89}" dt="2025-03-30T09:03:23.465" v="379"/>
        <pc:sldMkLst>
          <pc:docMk/>
          <pc:sldMk cId="3718210900" sldId="3141"/>
        </pc:sldMkLst>
      </pc:sldChg>
      <pc:sldChg chg="modSp add replId">
        <pc:chgData name="Jeremy Clifton" userId="S::wec@woodfordec.onmicrosoft.com::b7121016-a606-4e59-9b8c-d8cabdc242a8" providerId="AD" clId="Web-{2FA815E9-8F01-8E34-C83D-DFCA39B5CE89}" dt="2025-03-30T09:02:19.385" v="359" actId="20577"/>
        <pc:sldMkLst>
          <pc:docMk/>
          <pc:sldMk cId="2022201330" sldId="3142"/>
        </pc:sldMkLst>
      </pc:sldChg>
      <pc:sldChg chg="modSp add replId">
        <pc:chgData name="Jeremy Clifton" userId="S::wec@woodfordec.onmicrosoft.com::b7121016-a606-4e59-9b8c-d8cabdc242a8" providerId="AD" clId="Web-{2FA815E9-8F01-8E34-C83D-DFCA39B5CE89}" dt="2025-03-30T09:03:03.183" v="374" actId="20577"/>
        <pc:sldMkLst>
          <pc:docMk/>
          <pc:sldMk cId="1396889560" sldId="3143"/>
        </pc:sldMkLst>
      </pc:sldChg>
      <pc:sldChg chg="modSp add ord replId">
        <pc:chgData name="Jeremy Clifton" userId="S::wec@woodfordec.onmicrosoft.com::b7121016-a606-4e59-9b8c-d8cabdc242a8" providerId="AD" clId="Web-{2FA815E9-8F01-8E34-C83D-DFCA39B5CE89}" dt="2025-03-30T09:04:14.435" v="396" actId="20577"/>
        <pc:sldMkLst>
          <pc:docMk/>
          <pc:sldMk cId="689455464" sldId="3144"/>
        </pc:sldMkLst>
      </pc:sldChg>
      <pc:sldChg chg="modSp add replId">
        <pc:chgData name="Jeremy Clifton" userId="S::wec@woodfordec.onmicrosoft.com::b7121016-a606-4e59-9b8c-d8cabdc242a8" providerId="AD" clId="Web-{2FA815E9-8F01-8E34-C83D-DFCA39B5CE89}" dt="2025-03-30T09:04:31.405" v="405" actId="20577"/>
        <pc:sldMkLst>
          <pc:docMk/>
          <pc:sldMk cId="1187314539" sldId="3145"/>
        </pc:sldMkLst>
      </pc:sldChg>
      <pc:sldChg chg="modSp add ord replId">
        <pc:chgData name="Jeremy Clifton" userId="S::wec@woodfordec.onmicrosoft.com::b7121016-a606-4e59-9b8c-d8cabdc242a8" providerId="AD" clId="Web-{2FA815E9-8F01-8E34-C83D-DFCA39B5CE89}" dt="2025-03-30T09:05:05.297" v="417" actId="20577"/>
        <pc:sldMkLst>
          <pc:docMk/>
          <pc:sldMk cId="1649685873" sldId="3146"/>
        </pc:sldMkLst>
      </pc:sldChg>
      <pc:sldChg chg="modSp add replId">
        <pc:chgData name="Jeremy Clifton" userId="S::wec@woodfordec.onmicrosoft.com::b7121016-a606-4e59-9b8c-d8cabdc242a8" providerId="AD" clId="Web-{2FA815E9-8F01-8E34-C83D-DFCA39B5CE89}" dt="2025-03-30T09:05:17.938" v="441" actId="20577"/>
        <pc:sldMkLst>
          <pc:docMk/>
          <pc:sldMk cId="61942752" sldId="3147"/>
        </pc:sldMkLst>
      </pc:sldChg>
    </pc:docChg>
  </pc:docChgLst>
  <pc:docChgLst>
    <pc:chgData name="Jeremy Clifton" userId="S::wec@woodfordec.onmicrosoft.com::b7121016-a606-4e59-9b8c-d8cabdc242a8" providerId="AD" clId="Web-{8426CDFF-1295-F7B5-3557-E9FB8EBCCA4F}"/>
    <pc:docChg chg="addSld delSld modSld sldOrd">
      <pc:chgData name="Jeremy Clifton" userId="S::wec@woodfordec.onmicrosoft.com::b7121016-a606-4e59-9b8c-d8cabdc242a8" providerId="AD" clId="Web-{8426CDFF-1295-F7B5-3557-E9FB8EBCCA4F}" dt="2025-04-17T15:03:30.550" v="45" actId="14100"/>
      <pc:docMkLst>
        <pc:docMk/>
      </pc:docMkLst>
      <pc:sldChg chg="addSp delSp modSp ord">
        <pc:chgData name="Jeremy Clifton" userId="S::wec@woodfordec.onmicrosoft.com::b7121016-a606-4e59-9b8c-d8cabdc242a8" providerId="AD" clId="Web-{8426CDFF-1295-F7B5-3557-E9FB8EBCCA4F}" dt="2025-04-17T15:03:29.112" v="39" actId="1076"/>
        <pc:sldMkLst>
          <pc:docMk/>
          <pc:sldMk cId="4234007431" sldId="2983"/>
        </pc:sldMkLst>
      </pc:sldChg>
      <pc:sldChg chg="del">
        <pc:chgData name="Jeremy Clifton" userId="S::wec@woodfordec.onmicrosoft.com::b7121016-a606-4e59-9b8c-d8cabdc242a8" providerId="AD" clId="Web-{8426CDFF-1295-F7B5-3557-E9FB8EBCCA4F}" dt="2025-04-17T14:59:32.213" v="0"/>
        <pc:sldMkLst>
          <pc:docMk/>
          <pc:sldMk cId="4033580478" sldId="3148"/>
        </pc:sldMkLst>
      </pc:sldChg>
      <pc:sldChg chg="del">
        <pc:chgData name="Jeremy Clifton" userId="S::wec@woodfordec.onmicrosoft.com::b7121016-a606-4e59-9b8c-d8cabdc242a8" providerId="AD" clId="Web-{8426CDFF-1295-F7B5-3557-E9FB8EBCCA4F}" dt="2025-04-17T14:59:37.151" v="1"/>
        <pc:sldMkLst>
          <pc:docMk/>
          <pc:sldMk cId="3734741733" sldId="3150"/>
        </pc:sldMkLst>
      </pc:sldChg>
      <pc:sldChg chg="del">
        <pc:chgData name="Jeremy Clifton" userId="S::wec@woodfordec.onmicrosoft.com::b7121016-a606-4e59-9b8c-d8cabdc242a8" providerId="AD" clId="Web-{8426CDFF-1295-F7B5-3557-E9FB8EBCCA4F}" dt="2025-04-17T14:59:38.651" v="2"/>
        <pc:sldMkLst>
          <pc:docMk/>
          <pc:sldMk cId="1215551661" sldId="3151"/>
        </pc:sldMkLst>
      </pc:sldChg>
      <pc:sldChg chg="delSp modSp ord">
        <pc:chgData name="Jeremy Clifton" userId="S::wec@woodfordec.onmicrosoft.com::b7121016-a606-4e59-9b8c-d8cabdc242a8" providerId="AD" clId="Web-{8426CDFF-1295-F7B5-3557-E9FB8EBCCA4F}" dt="2025-04-17T15:03:30.550" v="45" actId="14100"/>
        <pc:sldMkLst>
          <pc:docMk/>
          <pc:sldMk cId="1952858487" sldId="3158"/>
        </pc:sldMkLst>
      </pc:sldChg>
      <pc:sldChg chg="add replId">
        <pc:chgData name="Jeremy Clifton" userId="S::wec@woodfordec.onmicrosoft.com::b7121016-a606-4e59-9b8c-d8cabdc242a8" providerId="AD" clId="Web-{8426CDFF-1295-F7B5-3557-E9FB8EBCCA4F}" dt="2025-04-17T14:59:42.370" v="4"/>
        <pc:sldMkLst>
          <pc:docMk/>
          <pc:sldMk cId="3912273823" sldId="3201"/>
        </pc:sldMkLst>
      </pc:sldChg>
      <pc:sldChg chg="add replId">
        <pc:chgData name="Jeremy Clifton" userId="S::wec@woodfordec.onmicrosoft.com::b7121016-a606-4e59-9b8c-d8cabdc242a8" providerId="AD" clId="Web-{8426CDFF-1295-F7B5-3557-E9FB8EBCCA4F}" dt="2025-04-17T14:59:43.026" v="5"/>
        <pc:sldMkLst>
          <pc:docMk/>
          <pc:sldMk cId="912675649" sldId="3202"/>
        </pc:sldMkLst>
      </pc:sldChg>
      <pc:sldChg chg="add replId">
        <pc:chgData name="Jeremy Clifton" userId="S::wec@woodfordec.onmicrosoft.com::b7121016-a606-4e59-9b8c-d8cabdc242a8" providerId="AD" clId="Web-{8426CDFF-1295-F7B5-3557-E9FB8EBCCA4F}" dt="2025-04-17T14:59:46.339" v="6"/>
        <pc:sldMkLst>
          <pc:docMk/>
          <pc:sldMk cId="239732105" sldId="3203"/>
        </pc:sldMkLst>
      </pc:sldChg>
      <pc:sldChg chg="add replId">
        <pc:chgData name="Jeremy Clifton" userId="S::wec@woodfordec.onmicrosoft.com::b7121016-a606-4e59-9b8c-d8cabdc242a8" providerId="AD" clId="Web-{8426CDFF-1295-F7B5-3557-E9FB8EBCCA4F}" dt="2025-04-17T14:59:46.370" v="7"/>
        <pc:sldMkLst>
          <pc:docMk/>
          <pc:sldMk cId="4154673407" sldId="3204"/>
        </pc:sldMkLst>
      </pc:sldChg>
    </pc:docChg>
  </pc:docChgLst>
  <pc:docChgLst>
    <pc:chgData name="Jeremy Clifton" userId="S::wec@woodfordec.onmicrosoft.com::b7121016-a606-4e59-9b8c-d8cabdc242a8" providerId="AD" clId="Web-{F2414731-501E-1E0B-4766-5E49A87ACA0A}"/>
    <pc:docChg chg="addSld delSld modSld sldOrd">
      <pc:chgData name="Jeremy Clifton" userId="S::wec@woodfordec.onmicrosoft.com::b7121016-a606-4e59-9b8c-d8cabdc242a8" providerId="AD" clId="Web-{F2414731-501E-1E0B-4766-5E49A87ACA0A}" dt="2025-03-19T10:45:28.516" v="266" actId="20577"/>
      <pc:docMkLst>
        <pc:docMk/>
      </pc:docMkLst>
      <pc:sldChg chg="delSp modSp ord">
        <pc:chgData name="Jeremy Clifton" userId="S::wec@woodfordec.onmicrosoft.com::b7121016-a606-4e59-9b8c-d8cabdc242a8" providerId="AD" clId="Web-{F2414731-501E-1E0B-4766-5E49A87ACA0A}" dt="2025-03-19T10:18:40.152" v="45" actId="20577"/>
        <pc:sldMkLst>
          <pc:docMk/>
          <pc:sldMk cId="414856404" sldId="2979"/>
        </pc:sldMkLst>
      </pc:sldChg>
      <pc:sldChg chg="del">
        <pc:chgData name="Jeremy Clifton" userId="S::wec@woodfordec.onmicrosoft.com::b7121016-a606-4e59-9b8c-d8cabdc242a8" providerId="AD" clId="Web-{F2414731-501E-1E0B-4766-5E49A87ACA0A}" dt="2025-03-19T10:16:18.834" v="0"/>
        <pc:sldMkLst>
          <pc:docMk/>
          <pc:sldMk cId="3437784898" sldId="3074"/>
        </pc:sldMkLst>
      </pc:sldChg>
      <pc:sldChg chg="del">
        <pc:chgData name="Jeremy Clifton" userId="S::wec@woodfordec.onmicrosoft.com::b7121016-a606-4e59-9b8c-d8cabdc242a8" providerId="AD" clId="Web-{F2414731-501E-1E0B-4766-5E49A87ACA0A}" dt="2025-03-19T10:34:23.238" v="232"/>
        <pc:sldMkLst>
          <pc:docMk/>
          <pc:sldMk cId="2012689778" sldId="3075"/>
        </pc:sldMkLst>
      </pc:sldChg>
      <pc:sldChg chg="del">
        <pc:chgData name="Jeremy Clifton" userId="S::wec@woodfordec.onmicrosoft.com::b7121016-a606-4e59-9b8c-d8cabdc242a8" providerId="AD" clId="Web-{F2414731-501E-1E0B-4766-5E49A87ACA0A}" dt="2025-03-19T10:16:21.381" v="1"/>
        <pc:sldMkLst>
          <pc:docMk/>
          <pc:sldMk cId="1241834202" sldId="3076"/>
        </pc:sldMkLst>
      </pc:sldChg>
      <pc:sldChg chg="del">
        <pc:chgData name="Jeremy Clifton" userId="S::wec@woodfordec.onmicrosoft.com::b7121016-a606-4e59-9b8c-d8cabdc242a8" providerId="AD" clId="Web-{F2414731-501E-1E0B-4766-5E49A87ACA0A}" dt="2025-03-19T10:16:39.116" v="6"/>
        <pc:sldMkLst>
          <pc:docMk/>
          <pc:sldMk cId="3512206015" sldId="3079"/>
        </pc:sldMkLst>
      </pc:sldChg>
      <pc:sldChg chg="del">
        <pc:chgData name="Jeremy Clifton" userId="S::wec@woodfordec.onmicrosoft.com::b7121016-a606-4e59-9b8c-d8cabdc242a8" providerId="AD" clId="Web-{F2414731-501E-1E0B-4766-5E49A87ACA0A}" dt="2025-03-19T10:16:24.084" v="2"/>
        <pc:sldMkLst>
          <pc:docMk/>
          <pc:sldMk cId="765299855" sldId="3082"/>
        </pc:sldMkLst>
      </pc:sldChg>
      <pc:sldChg chg="del">
        <pc:chgData name="Jeremy Clifton" userId="S::wec@woodfordec.onmicrosoft.com::b7121016-a606-4e59-9b8c-d8cabdc242a8" providerId="AD" clId="Web-{F2414731-501E-1E0B-4766-5E49A87ACA0A}" dt="2025-03-19T10:16:27.491" v="3"/>
        <pc:sldMkLst>
          <pc:docMk/>
          <pc:sldMk cId="1556791180" sldId="3083"/>
        </pc:sldMkLst>
      </pc:sldChg>
      <pc:sldChg chg="del">
        <pc:chgData name="Jeremy Clifton" userId="S::wec@woodfordec.onmicrosoft.com::b7121016-a606-4e59-9b8c-d8cabdc242a8" providerId="AD" clId="Web-{F2414731-501E-1E0B-4766-5E49A87ACA0A}" dt="2025-03-19T10:16:34.366" v="4"/>
        <pc:sldMkLst>
          <pc:docMk/>
          <pc:sldMk cId="1221974950" sldId="3084"/>
        </pc:sldMkLst>
      </pc:sldChg>
      <pc:sldChg chg="del">
        <pc:chgData name="Jeremy Clifton" userId="S::wec@woodfordec.onmicrosoft.com::b7121016-a606-4e59-9b8c-d8cabdc242a8" providerId="AD" clId="Web-{F2414731-501E-1E0B-4766-5E49A87ACA0A}" dt="2025-03-19T10:16:37.085" v="5"/>
        <pc:sldMkLst>
          <pc:docMk/>
          <pc:sldMk cId="818867831" sldId="3085"/>
        </pc:sldMkLst>
      </pc:sldChg>
      <pc:sldChg chg="del">
        <pc:chgData name="Jeremy Clifton" userId="S::wec@woodfordec.onmicrosoft.com::b7121016-a606-4e59-9b8c-d8cabdc242a8" providerId="AD" clId="Web-{F2414731-501E-1E0B-4766-5E49A87ACA0A}" dt="2025-03-19T10:16:41.007" v="7"/>
        <pc:sldMkLst>
          <pc:docMk/>
          <pc:sldMk cId="2040310881" sldId="3086"/>
        </pc:sldMkLst>
      </pc:sldChg>
      <pc:sldChg chg="del">
        <pc:chgData name="Jeremy Clifton" userId="S::wec@woodfordec.onmicrosoft.com::b7121016-a606-4e59-9b8c-d8cabdc242a8" providerId="AD" clId="Web-{F2414731-501E-1E0B-4766-5E49A87ACA0A}" dt="2025-03-19T10:16:45.726" v="8"/>
        <pc:sldMkLst>
          <pc:docMk/>
          <pc:sldMk cId="2897678949" sldId="3088"/>
        </pc:sldMkLst>
      </pc:sldChg>
      <pc:sldChg chg="del">
        <pc:chgData name="Jeremy Clifton" userId="S::wec@woodfordec.onmicrosoft.com::b7121016-a606-4e59-9b8c-d8cabdc242a8" providerId="AD" clId="Web-{F2414731-501E-1E0B-4766-5E49A87ACA0A}" dt="2025-03-19T10:16:47.882" v="9"/>
        <pc:sldMkLst>
          <pc:docMk/>
          <pc:sldMk cId="418780785" sldId="3089"/>
        </pc:sldMkLst>
      </pc:sldChg>
      <pc:sldChg chg="del">
        <pc:chgData name="Jeremy Clifton" userId="S::wec@woodfordec.onmicrosoft.com::b7121016-a606-4e59-9b8c-d8cabdc242a8" providerId="AD" clId="Web-{F2414731-501E-1E0B-4766-5E49A87ACA0A}" dt="2025-03-19T10:16:59.523" v="12"/>
        <pc:sldMkLst>
          <pc:docMk/>
          <pc:sldMk cId="1849716846" sldId="3091"/>
        </pc:sldMkLst>
      </pc:sldChg>
      <pc:sldChg chg="del">
        <pc:chgData name="Jeremy Clifton" userId="S::wec@woodfordec.onmicrosoft.com::b7121016-a606-4e59-9b8c-d8cabdc242a8" providerId="AD" clId="Web-{F2414731-501E-1E0B-4766-5E49A87ACA0A}" dt="2025-03-19T10:17:02.070" v="13"/>
        <pc:sldMkLst>
          <pc:docMk/>
          <pc:sldMk cId="548600436" sldId="3093"/>
        </pc:sldMkLst>
      </pc:sldChg>
      <pc:sldChg chg="del">
        <pc:chgData name="Jeremy Clifton" userId="S::wec@woodfordec.onmicrosoft.com::b7121016-a606-4e59-9b8c-d8cabdc242a8" providerId="AD" clId="Web-{F2414731-501E-1E0B-4766-5E49A87ACA0A}" dt="2025-03-19T10:17:05.227" v="14"/>
        <pc:sldMkLst>
          <pc:docMk/>
          <pc:sldMk cId="3451797560" sldId="3094"/>
        </pc:sldMkLst>
      </pc:sldChg>
      <pc:sldChg chg="del">
        <pc:chgData name="Jeremy Clifton" userId="S::wec@woodfordec.onmicrosoft.com::b7121016-a606-4e59-9b8c-d8cabdc242a8" providerId="AD" clId="Web-{F2414731-501E-1E0B-4766-5E49A87ACA0A}" dt="2025-03-19T10:17:08.899" v="15"/>
        <pc:sldMkLst>
          <pc:docMk/>
          <pc:sldMk cId="267350749" sldId="3096"/>
        </pc:sldMkLst>
      </pc:sldChg>
      <pc:sldChg chg="add replId">
        <pc:chgData name="Jeremy Clifton" userId="S::wec@woodfordec.onmicrosoft.com::b7121016-a606-4e59-9b8c-d8cabdc242a8" providerId="AD" clId="Web-{F2414731-501E-1E0B-4766-5E49A87ACA0A}" dt="2025-03-19T10:17:13.414" v="16"/>
        <pc:sldMkLst>
          <pc:docMk/>
          <pc:sldMk cId="1447828996" sldId="3098"/>
        </pc:sldMkLst>
      </pc:sldChg>
      <pc:sldChg chg="add del replId">
        <pc:chgData name="Jeremy Clifton" userId="S::wec@woodfordec.onmicrosoft.com::b7121016-a606-4e59-9b8c-d8cabdc242a8" providerId="AD" clId="Web-{F2414731-501E-1E0B-4766-5E49A87ACA0A}" dt="2025-03-19T10:16:57.414" v="11"/>
        <pc:sldMkLst>
          <pc:docMk/>
          <pc:sldMk cId="1804406013" sldId="3098"/>
        </pc:sldMkLst>
      </pc:sldChg>
      <pc:sldChg chg="addSp modSp add replId addAnim">
        <pc:chgData name="Jeremy Clifton" userId="S::wec@woodfordec.onmicrosoft.com::b7121016-a606-4e59-9b8c-d8cabdc242a8" providerId="AD" clId="Web-{F2414731-501E-1E0B-4766-5E49A87ACA0A}" dt="2025-03-19T10:27:02.111" v="48" actId="14100"/>
        <pc:sldMkLst>
          <pc:docMk/>
          <pc:sldMk cId="3303377068" sldId="3099"/>
        </pc:sldMkLst>
      </pc:sldChg>
      <pc:sldChg chg="add replId">
        <pc:chgData name="Jeremy Clifton" userId="S::wec@woodfordec.onmicrosoft.com::b7121016-a606-4e59-9b8c-d8cabdc242a8" providerId="AD" clId="Web-{F2414731-501E-1E0B-4766-5E49A87ACA0A}" dt="2025-03-19T10:17:16.633" v="18"/>
        <pc:sldMkLst>
          <pc:docMk/>
          <pc:sldMk cId="2873702924" sldId="3100"/>
        </pc:sldMkLst>
      </pc:sldChg>
      <pc:sldChg chg="add replId">
        <pc:chgData name="Jeremy Clifton" userId="S::wec@woodfordec.onmicrosoft.com::b7121016-a606-4e59-9b8c-d8cabdc242a8" providerId="AD" clId="Web-{F2414731-501E-1E0B-4766-5E49A87ACA0A}" dt="2025-03-19T10:29:10.679" v="49"/>
        <pc:sldMkLst>
          <pc:docMk/>
          <pc:sldMk cId="3289778717" sldId="3101"/>
        </pc:sldMkLst>
      </pc:sldChg>
      <pc:sldChg chg="modSp add ord replId">
        <pc:chgData name="Jeremy Clifton" userId="S::wec@woodfordec.onmicrosoft.com::b7121016-a606-4e59-9b8c-d8cabdc242a8" providerId="AD" clId="Web-{F2414731-501E-1E0B-4766-5E49A87ACA0A}" dt="2025-03-19T10:31:24.731" v="123" actId="20577"/>
        <pc:sldMkLst>
          <pc:docMk/>
          <pc:sldMk cId="1582037152" sldId="3102"/>
        </pc:sldMkLst>
      </pc:sldChg>
      <pc:sldChg chg="modSp add replId">
        <pc:chgData name="Jeremy Clifton" userId="S::wec@woodfordec.onmicrosoft.com::b7121016-a606-4e59-9b8c-d8cabdc242a8" providerId="AD" clId="Web-{F2414731-501E-1E0B-4766-5E49A87ACA0A}" dt="2025-03-19T10:33:07.813" v="188" actId="20577"/>
        <pc:sldMkLst>
          <pc:docMk/>
          <pc:sldMk cId="3167284372" sldId="3103"/>
        </pc:sldMkLst>
      </pc:sldChg>
      <pc:sldChg chg="modSp add replId">
        <pc:chgData name="Jeremy Clifton" userId="S::wec@woodfordec.onmicrosoft.com::b7121016-a606-4e59-9b8c-d8cabdc242a8" providerId="AD" clId="Web-{F2414731-501E-1E0B-4766-5E49A87ACA0A}" dt="2025-03-19T10:31:49.826" v="146" actId="20577"/>
        <pc:sldMkLst>
          <pc:docMk/>
          <pc:sldMk cId="3583682302" sldId="3104"/>
        </pc:sldMkLst>
      </pc:sldChg>
      <pc:sldChg chg="modSp add replId">
        <pc:chgData name="Jeremy Clifton" userId="S::wec@woodfordec.onmicrosoft.com::b7121016-a606-4e59-9b8c-d8cabdc242a8" providerId="AD" clId="Web-{F2414731-501E-1E0B-4766-5E49A87ACA0A}" dt="2025-03-19T10:31:52.732" v="156" actId="20577"/>
        <pc:sldMkLst>
          <pc:docMk/>
          <pc:sldMk cId="3474923657" sldId="3105"/>
        </pc:sldMkLst>
      </pc:sldChg>
      <pc:sldChg chg="modSp add replId">
        <pc:chgData name="Jeremy Clifton" userId="S::wec@woodfordec.onmicrosoft.com::b7121016-a606-4e59-9b8c-d8cabdc242a8" providerId="AD" clId="Web-{F2414731-501E-1E0B-4766-5E49A87ACA0A}" dt="2025-03-19T10:33:32.080" v="204" actId="20577"/>
        <pc:sldMkLst>
          <pc:docMk/>
          <pc:sldMk cId="1693355962" sldId="3106"/>
        </pc:sldMkLst>
      </pc:sldChg>
      <pc:sldChg chg="modSp add replId">
        <pc:chgData name="Jeremy Clifton" userId="S::wec@woodfordec.onmicrosoft.com::b7121016-a606-4e59-9b8c-d8cabdc242a8" providerId="AD" clId="Web-{F2414731-501E-1E0B-4766-5E49A87ACA0A}" dt="2025-03-19T10:44:15.654" v="237" actId="20577"/>
        <pc:sldMkLst>
          <pc:docMk/>
          <pc:sldMk cId="2050537012" sldId="3107"/>
        </pc:sldMkLst>
      </pc:sldChg>
      <pc:sldChg chg="addSp modSp add replId addAnim">
        <pc:chgData name="Jeremy Clifton" userId="S::wec@woodfordec.onmicrosoft.com::b7121016-a606-4e59-9b8c-d8cabdc242a8" providerId="AD" clId="Web-{F2414731-501E-1E0B-4766-5E49A87ACA0A}" dt="2025-03-19T10:39:15.016" v="235" actId="14100"/>
        <pc:sldMkLst>
          <pc:docMk/>
          <pc:sldMk cId="3013186940" sldId="3108"/>
        </pc:sldMkLst>
      </pc:sldChg>
      <pc:sldChg chg="modSp add ord replId">
        <pc:chgData name="Jeremy Clifton" userId="S::wec@woodfordec.onmicrosoft.com::b7121016-a606-4e59-9b8c-d8cabdc242a8" providerId="AD" clId="Web-{F2414731-501E-1E0B-4766-5E49A87ACA0A}" dt="2025-03-19T10:44:38.389" v="245" actId="20577"/>
        <pc:sldMkLst>
          <pc:docMk/>
          <pc:sldMk cId="1465971024" sldId="3109"/>
        </pc:sldMkLst>
      </pc:sldChg>
      <pc:sldChg chg="modSp add replId">
        <pc:chgData name="Jeremy Clifton" userId="S::wec@woodfordec.onmicrosoft.com::b7121016-a606-4e59-9b8c-d8cabdc242a8" providerId="AD" clId="Web-{F2414731-501E-1E0B-4766-5E49A87ACA0A}" dt="2025-03-19T10:45:06.578" v="254" actId="20577"/>
        <pc:sldMkLst>
          <pc:docMk/>
          <pc:sldMk cId="2689883416" sldId="3110"/>
        </pc:sldMkLst>
      </pc:sldChg>
      <pc:sldChg chg="modSp add replId">
        <pc:chgData name="Jeremy Clifton" userId="S::wec@woodfordec.onmicrosoft.com::b7121016-a606-4e59-9b8c-d8cabdc242a8" providerId="AD" clId="Web-{F2414731-501E-1E0B-4766-5E49A87ACA0A}" dt="2025-03-19T10:45:08.171" v="258" actId="20577"/>
        <pc:sldMkLst>
          <pc:docMk/>
          <pc:sldMk cId="148819616" sldId="3111"/>
        </pc:sldMkLst>
      </pc:sldChg>
      <pc:sldChg chg="modSp add replId">
        <pc:chgData name="Jeremy Clifton" userId="S::wec@woodfordec.onmicrosoft.com::b7121016-a606-4e59-9b8c-d8cabdc242a8" providerId="AD" clId="Web-{F2414731-501E-1E0B-4766-5E49A87ACA0A}" dt="2025-03-19T10:45:28.516" v="266" actId="20577"/>
        <pc:sldMkLst>
          <pc:docMk/>
          <pc:sldMk cId="144341970" sldId="3112"/>
        </pc:sldMkLst>
      </pc:sldChg>
    </pc:docChg>
  </pc:docChgLst>
  <pc:docChgLst>
    <pc:chgData name="Jeremy Clifton" userId="S::wec@woodfordec.onmicrosoft.com::b7121016-a606-4e59-9b8c-d8cabdc242a8" providerId="AD" clId="Web-{D0A7EB82-D65B-61C0-D594-E481F910C41C}"/>
    <pc:docChg chg="addSld delSld modSld sldOrd">
      <pc:chgData name="Jeremy Clifton" userId="S::wec@woodfordec.onmicrosoft.com::b7121016-a606-4e59-9b8c-d8cabdc242a8" providerId="AD" clId="Web-{D0A7EB82-D65B-61C0-D594-E481F910C41C}" dt="2025-02-12T16:56:53.364" v="35" actId="14100"/>
      <pc:docMkLst>
        <pc:docMk/>
      </pc:docMkLst>
      <pc:sldChg chg="del">
        <pc:chgData name="Jeremy Clifton" userId="S::wec@woodfordec.onmicrosoft.com::b7121016-a606-4e59-9b8c-d8cabdc242a8" providerId="AD" clId="Web-{D0A7EB82-D65B-61C0-D594-E481F910C41C}" dt="2025-02-12T16:33:35.954" v="1"/>
        <pc:sldMkLst>
          <pc:docMk/>
          <pc:sldMk cId="2932517301" sldId="2894"/>
        </pc:sldMkLst>
      </pc:sldChg>
      <pc:sldChg chg="del">
        <pc:chgData name="Jeremy Clifton" userId="S::wec@woodfordec.onmicrosoft.com::b7121016-a606-4e59-9b8c-d8cabdc242a8" providerId="AD" clId="Web-{D0A7EB82-D65B-61C0-D594-E481F910C41C}" dt="2025-02-12T16:33:51.986" v="3"/>
        <pc:sldMkLst>
          <pc:docMk/>
          <pc:sldMk cId="309869248" sldId="2902"/>
        </pc:sldMkLst>
      </pc:sldChg>
      <pc:sldChg chg="del">
        <pc:chgData name="Jeremy Clifton" userId="S::wec@woodfordec.onmicrosoft.com::b7121016-a606-4e59-9b8c-d8cabdc242a8" providerId="AD" clId="Web-{D0A7EB82-D65B-61C0-D594-E481F910C41C}" dt="2025-02-12T16:33:45.455" v="2"/>
        <pc:sldMkLst>
          <pc:docMk/>
          <pc:sldMk cId="4022269583" sldId="2944"/>
        </pc:sldMkLst>
      </pc:sldChg>
      <pc:sldChg chg="del">
        <pc:chgData name="Jeremy Clifton" userId="S::wec@woodfordec.onmicrosoft.com::b7121016-a606-4e59-9b8c-d8cabdc242a8" providerId="AD" clId="Web-{D0A7EB82-D65B-61C0-D594-E481F910C41C}" dt="2025-02-12T16:34:08.377" v="6"/>
        <pc:sldMkLst>
          <pc:docMk/>
          <pc:sldMk cId="3889231737" sldId="2947"/>
        </pc:sldMkLst>
      </pc:sldChg>
      <pc:sldChg chg="del">
        <pc:chgData name="Jeremy Clifton" userId="S::wec@woodfordec.onmicrosoft.com::b7121016-a606-4e59-9b8c-d8cabdc242a8" providerId="AD" clId="Web-{D0A7EB82-D65B-61C0-D594-E481F910C41C}" dt="2025-02-12T16:34:01.424" v="4"/>
        <pc:sldMkLst>
          <pc:docMk/>
          <pc:sldMk cId="4085299735" sldId="2948"/>
        </pc:sldMkLst>
      </pc:sldChg>
      <pc:sldChg chg="del">
        <pc:chgData name="Jeremy Clifton" userId="S::wec@woodfordec.onmicrosoft.com::b7121016-a606-4e59-9b8c-d8cabdc242a8" providerId="AD" clId="Web-{D0A7EB82-D65B-61C0-D594-E481F910C41C}" dt="2025-02-12T16:34:04.440" v="5"/>
        <pc:sldMkLst>
          <pc:docMk/>
          <pc:sldMk cId="254666658" sldId="2950"/>
        </pc:sldMkLst>
      </pc:sldChg>
      <pc:sldChg chg="addSp modSp add ord replId addAnim">
        <pc:chgData name="Jeremy Clifton" userId="S::wec@woodfordec.onmicrosoft.com::b7121016-a606-4e59-9b8c-d8cabdc242a8" providerId="AD" clId="Web-{D0A7EB82-D65B-61C0-D594-E481F910C41C}" dt="2025-02-12T16:47:31.319" v="30"/>
        <pc:sldMkLst>
          <pc:docMk/>
          <pc:sldMk cId="2122049359" sldId="2950"/>
        </pc:sldMkLst>
      </pc:sldChg>
      <pc:sldChg chg="add del replId">
        <pc:chgData name="Jeremy Clifton" userId="S::wec@woodfordec.onmicrosoft.com::b7121016-a606-4e59-9b8c-d8cabdc242a8" providerId="AD" clId="Web-{D0A7EB82-D65B-61C0-D594-E481F910C41C}" dt="2025-02-12T16:47:26.834" v="28"/>
        <pc:sldMkLst>
          <pc:docMk/>
          <pc:sldMk cId="2068073415" sldId="2951"/>
        </pc:sldMkLst>
      </pc:sldChg>
      <pc:sldChg chg="del">
        <pc:chgData name="Jeremy Clifton" userId="S::wec@woodfordec.onmicrosoft.com::b7121016-a606-4e59-9b8c-d8cabdc242a8" providerId="AD" clId="Web-{D0A7EB82-D65B-61C0-D594-E481F910C41C}" dt="2025-02-12T16:33:32.142" v="0"/>
        <pc:sldMkLst>
          <pc:docMk/>
          <pc:sldMk cId="3110958278" sldId="2951"/>
        </pc:sldMkLst>
      </pc:sldChg>
      <pc:sldChg chg="add replId">
        <pc:chgData name="Jeremy Clifton" userId="S::wec@woodfordec.onmicrosoft.com::b7121016-a606-4e59-9b8c-d8cabdc242a8" providerId="AD" clId="Web-{D0A7EB82-D65B-61C0-D594-E481F910C41C}" dt="2025-02-12T16:34:13.705" v="9"/>
        <pc:sldMkLst>
          <pc:docMk/>
          <pc:sldMk cId="2027917510" sldId="2952"/>
        </pc:sldMkLst>
      </pc:sldChg>
      <pc:sldChg chg="addSp modSp add replId addAnim">
        <pc:chgData name="Jeremy Clifton" userId="S::wec@woodfordec.onmicrosoft.com::b7121016-a606-4e59-9b8c-d8cabdc242a8" providerId="AD" clId="Web-{D0A7EB82-D65B-61C0-D594-E481F910C41C}" dt="2025-02-12T16:44:06.345" v="23" actId="14100"/>
        <pc:sldMkLst>
          <pc:docMk/>
          <pc:sldMk cId="1258431557" sldId="2953"/>
        </pc:sldMkLst>
      </pc:sldChg>
      <pc:sldChg chg="add replId">
        <pc:chgData name="Jeremy Clifton" userId="S::wec@woodfordec.onmicrosoft.com::b7121016-a606-4e59-9b8c-d8cabdc242a8" providerId="AD" clId="Web-{D0A7EB82-D65B-61C0-D594-E481F910C41C}" dt="2025-02-12T16:34:18.487" v="11"/>
        <pc:sldMkLst>
          <pc:docMk/>
          <pc:sldMk cId="3509338145" sldId="2954"/>
        </pc:sldMkLst>
      </pc:sldChg>
      <pc:sldChg chg="addSp modSp add replId addAnim">
        <pc:chgData name="Jeremy Clifton" userId="S::wec@woodfordec.onmicrosoft.com::b7121016-a606-4e59-9b8c-d8cabdc242a8" providerId="AD" clId="Web-{D0A7EB82-D65B-61C0-D594-E481F910C41C}" dt="2025-02-12T16:40:30.168" v="20" actId="14100"/>
        <pc:sldMkLst>
          <pc:docMk/>
          <pc:sldMk cId="3125781196" sldId="2955"/>
        </pc:sldMkLst>
      </pc:sldChg>
      <pc:sldChg chg="add replId">
        <pc:chgData name="Jeremy Clifton" userId="S::wec@woodfordec.onmicrosoft.com::b7121016-a606-4e59-9b8c-d8cabdc242a8" providerId="AD" clId="Web-{D0A7EB82-D65B-61C0-D594-E481F910C41C}" dt="2025-02-12T16:34:20.893" v="13"/>
        <pc:sldMkLst>
          <pc:docMk/>
          <pc:sldMk cId="3066459072" sldId="2956"/>
        </pc:sldMkLst>
      </pc:sldChg>
      <pc:sldChg chg="addSp modSp add replId addAnim">
        <pc:chgData name="Jeremy Clifton" userId="S::wec@woodfordec.onmicrosoft.com::b7121016-a606-4e59-9b8c-d8cabdc242a8" providerId="AD" clId="Web-{D0A7EB82-D65B-61C0-D594-E481F910C41C}" dt="2025-02-12T16:37:16.757" v="17" actId="14100"/>
        <pc:sldMkLst>
          <pc:docMk/>
          <pc:sldMk cId="726614340" sldId="2957"/>
        </pc:sldMkLst>
      </pc:sldChg>
      <pc:sldChg chg="add replId">
        <pc:chgData name="Jeremy Clifton" userId="S::wec@woodfordec.onmicrosoft.com::b7121016-a606-4e59-9b8c-d8cabdc242a8" providerId="AD" clId="Web-{D0A7EB82-D65B-61C0-D594-E481F910C41C}" dt="2025-02-12T16:47:29.444" v="29"/>
        <pc:sldMkLst>
          <pc:docMk/>
          <pc:sldMk cId="837758096" sldId="2958"/>
        </pc:sldMkLst>
      </pc:sldChg>
      <pc:sldChg chg="add replId">
        <pc:chgData name="Jeremy Clifton" userId="S::wec@woodfordec.onmicrosoft.com::b7121016-a606-4e59-9b8c-d8cabdc242a8" providerId="AD" clId="Web-{D0A7EB82-D65B-61C0-D594-E481F910C41C}" dt="2025-02-12T16:47:32.741" v="31"/>
        <pc:sldMkLst>
          <pc:docMk/>
          <pc:sldMk cId="3725325013" sldId="2959"/>
        </pc:sldMkLst>
      </pc:sldChg>
      <pc:sldChg chg="addSp modSp add replId addAnim">
        <pc:chgData name="Jeremy Clifton" userId="S::wec@woodfordec.onmicrosoft.com::b7121016-a606-4e59-9b8c-d8cabdc242a8" providerId="AD" clId="Web-{D0A7EB82-D65B-61C0-D594-E481F910C41C}" dt="2025-02-12T16:56:53.364" v="35" actId="14100"/>
        <pc:sldMkLst>
          <pc:docMk/>
          <pc:sldMk cId="1677093229" sldId="2960"/>
        </pc:sldMkLst>
      </pc:sldChg>
    </pc:docChg>
  </pc:docChgLst>
  <pc:docChgLst>
    <pc:chgData name="Jeremy Clifton" userId="S::wec@woodfordec.onmicrosoft.com::b7121016-a606-4e59-9b8c-d8cabdc242a8" providerId="AD" clId="Web-{75656E76-F2DB-8684-F97C-F3C5AD358D3E}"/>
    <pc:docChg chg="addSld">
      <pc:chgData name="Jeremy Clifton" userId="S::wec@woodfordec.onmicrosoft.com::b7121016-a606-4e59-9b8c-d8cabdc242a8" providerId="AD" clId="Web-{75656E76-F2DB-8684-F97C-F3C5AD358D3E}" dt="2025-03-16T07:19:03.256" v="0"/>
      <pc:docMkLst>
        <pc:docMk/>
      </pc:docMkLst>
      <pc:sldChg chg="add replId">
        <pc:chgData name="Jeremy Clifton" userId="S::wec@woodfordec.onmicrosoft.com::b7121016-a606-4e59-9b8c-d8cabdc242a8" providerId="AD" clId="Web-{75656E76-F2DB-8684-F97C-F3C5AD358D3E}" dt="2025-03-16T07:19:03.256" v="0"/>
        <pc:sldMkLst>
          <pc:docMk/>
          <pc:sldMk cId="1047185864" sldId="3090"/>
        </pc:sldMkLst>
      </pc:sldChg>
    </pc:docChg>
  </pc:docChgLst>
  <pc:docChgLst>
    <pc:chgData name="Jeremy Clifton" userId="S::wec@woodfordec.onmicrosoft.com::b7121016-a606-4e59-9b8c-d8cabdc242a8" providerId="AD" clId="Web-{76283D84-AB5F-E245-6EC2-37169CE90D68}"/>
    <pc:docChg chg="addSld delSld modSld">
      <pc:chgData name="Jeremy Clifton" userId="S::wec@woodfordec.onmicrosoft.com::b7121016-a606-4e59-9b8c-d8cabdc242a8" providerId="AD" clId="Web-{76283D84-AB5F-E245-6EC2-37169CE90D68}" dt="2024-09-19T13:51:42.020" v="17" actId="14100"/>
      <pc:docMkLst>
        <pc:docMk/>
      </pc:docMkLst>
      <pc:sldChg chg="del">
        <pc:chgData name="Jeremy Clifton" userId="S::wec@woodfordec.onmicrosoft.com::b7121016-a606-4e59-9b8c-d8cabdc242a8" providerId="AD" clId="Web-{76283D84-AB5F-E245-6EC2-37169CE90D68}" dt="2024-09-19T13:46:28.824" v="12"/>
        <pc:sldMkLst>
          <pc:docMk/>
          <pc:sldMk cId="2806271023" sldId="2555"/>
        </pc:sldMkLst>
      </pc:sldChg>
      <pc:sldChg chg="addSp modSp addAnim">
        <pc:chgData name="Jeremy Clifton" userId="S::wec@woodfordec.onmicrosoft.com::b7121016-a606-4e59-9b8c-d8cabdc242a8" providerId="AD" clId="Web-{76283D84-AB5F-E245-6EC2-37169CE90D68}" dt="2024-09-19T13:44:11.452" v="8" actId="14100"/>
        <pc:sldMkLst>
          <pc:docMk/>
          <pc:sldMk cId="3707065343" sldId="2563"/>
        </pc:sldMkLst>
      </pc:sldChg>
      <pc:sldChg chg="addSp modSp add replId addAnim">
        <pc:chgData name="Jeremy Clifton" userId="S::wec@woodfordec.onmicrosoft.com::b7121016-a606-4e59-9b8c-d8cabdc242a8" providerId="AD" clId="Web-{76283D84-AB5F-E245-6EC2-37169CE90D68}" dt="2024-09-19T13:43:58.014" v="4" actId="14100"/>
        <pc:sldMkLst>
          <pc:docMk/>
          <pc:sldMk cId="4001147759" sldId="2564"/>
        </pc:sldMkLst>
      </pc:sldChg>
      <pc:sldChg chg="addSp modSp add replId addAnim">
        <pc:chgData name="Jeremy Clifton" userId="S::wec@woodfordec.onmicrosoft.com::b7121016-a606-4e59-9b8c-d8cabdc242a8" providerId="AD" clId="Web-{76283D84-AB5F-E245-6EC2-37169CE90D68}" dt="2024-09-19T13:46:26.012" v="11" actId="14100"/>
        <pc:sldMkLst>
          <pc:docMk/>
          <pc:sldMk cId="1087806648" sldId="2565"/>
        </pc:sldMkLst>
      </pc:sldChg>
      <pc:sldChg chg="add replId">
        <pc:chgData name="Jeremy Clifton" userId="S::wec@woodfordec.onmicrosoft.com::b7121016-a606-4e59-9b8c-d8cabdc242a8" providerId="AD" clId="Web-{76283D84-AB5F-E245-6EC2-37169CE90D68}" dt="2024-09-19T13:44:02.983" v="6"/>
        <pc:sldMkLst>
          <pc:docMk/>
          <pc:sldMk cId="2484972360" sldId="2566"/>
        </pc:sldMkLst>
      </pc:sldChg>
      <pc:sldChg chg="addSp modSp add replId addAnim">
        <pc:chgData name="Jeremy Clifton" userId="S::wec@woodfordec.onmicrosoft.com::b7121016-a606-4e59-9b8c-d8cabdc242a8" providerId="AD" clId="Web-{76283D84-AB5F-E245-6EC2-37169CE90D68}" dt="2024-09-19T13:51:42.020" v="17" actId="14100"/>
        <pc:sldMkLst>
          <pc:docMk/>
          <pc:sldMk cId="239790084" sldId="2567"/>
        </pc:sldMkLst>
      </pc:sldChg>
      <pc:sldChg chg="add replId">
        <pc:chgData name="Jeremy Clifton" userId="S::wec@woodfordec.onmicrosoft.com::b7121016-a606-4e59-9b8c-d8cabdc242a8" providerId="AD" clId="Web-{76283D84-AB5F-E245-6EC2-37169CE90D68}" dt="2024-09-19T13:46:34.450" v="14"/>
        <pc:sldMkLst>
          <pc:docMk/>
          <pc:sldMk cId="1043646145" sldId="2568"/>
        </pc:sldMkLst>
      </pc:sldChg>
    </pc:docChg>
  </pc:docChgLst>
  <pc:docChgLst>
    <pc:chgData name="Jeremy Clifton" userId="S::wec@woodfordec.onmicrosoft.com::b7121016-a606-4e59-9b8c-d8cabdc242a8" providerId="AD" clId="Web-{38D70B06-D1D2-2C68-379D-7ED9821BB693}"/>
    <pc:docChg chg="delSld">
      <pc:chgData name="Jeremy Clifton" userId="S::wec@woodfordec.onmicrosoft.com::b7121016-a606-4e59-9b8c-d8cabdc242a8" providerId="AD" clId="Web-{38D70B06-D1D2-2C68-379D-7ED9821BB693}" dt="2024-10-06T07:09:23.287" v="29"/>
      <pc:docMkLst>
        <pc:docMk/>
      </pc:docMkLst>
      <pc:sldChg chg="del">
        <pc:chgData name="Jeremy Clifton" userId="S::wec@woodfordec.onmicrosoft.com::b7121016-a606-4e59-9b8c-d8cabdc242a8" providerId="AD" clId="Web-{38D70B06-D1D2-2C68-379D-7ED9821BB693}" dt="2024-10-06T07:09:08.927" v="23"/>
        <pc:sldMkLst>
          <pc:docMk/>
          <pc:sldMk cId="2096059120" sldId="2553"/>
        </pc:sldMkLst>
      </pc:sldChg>
      <pc:sldChg chg="del">
        <pc:chgData name="Jeremy Clifton" userId="S::wec@woodfordec.onmicrosoft.com::b7121016-a606-4e59-9b8c-d8cabdc242a8" providerId="AD" clId="Web-{38D70B06-D1D2-2C68-379D-7ED9821BB693}" dt="2024-10-06T07:09:13.458" v="24"/>
        <pc:sldMkLst>
          <pc:docMk/>
          <pc:sldMk cId="1858804869" sldId="2561"/>
        </pc:sldMkLst>
      </pc:sldChg>
      <pc:sldChg chg="del">
        <pc:chgData name="Jeremy Clifton" userId="S::wec@woodfordec.onmicrosoft.com::b7121016-a606-4e59-9b8c-d8cabdc242a8" providerId="AD" clId="Web-{38D70B06-D1D2-2C68-379D-7ED9821BB693}" dt="2024-10-06T07:08:58.583" v="18"/>
        <pc:sldMkLst>
          <pc:docMk/>
          <pc:sldMk cId="2792281040" sldId="2589"/>
        </pc:sldMkLst>
      </pc:sldChg>
      <pc:sldChg chg="del">
        <pc:chgData name="Jeremy Clifton" userId="S::wec@woodfordec.onmicrosoft.com::b7121016-a606-4e59-9b8c-d8cabdc242a8" providerId="AD" clId="Web-{38D70B06-D1D2-2C68-379D-7ED9821BB693}" dt="2024-10-06T07:09:05.786" v="20"/>
        <pc:sldMkLst>
          <pc:docMk/>
          <pc:sldMk cId="570178981" sldId="2609"/>
        </pc:sldMkLst>
      </pc:sldChg>
      <pc:sldChg chg="del">
        <pc:chgData name="Jeremy Clifton" userId="S::wec@woodfordec.onmicrosoft.com::b7121016-a606-4e59-9b8c-d8cabdc242a8" providerId="AD" clId="Web-{38D70B06-D1D2-2C68-379D-7ED9821BB693}" dt="2024-10-06T07:08:25.689" v="5"/>
        <pc:sldMkLst>
          <pc:docMk/>
          <pc:sldMk cId="1219072176" sldId="2621"/>
        </pc:sldMkLst>
      </pc:sldChg>
      <pc:sldChg chg="del">
        <pc:chgData name="Jeremy Clifton" userId="S::wec@woodfordec.onmicrosoft.com::b7121016-a606-4e59-9b8c-d8cabdc242a8" providerId="AD" clId="Web-{38D70B06-D1D2-2C68-379D-7ED9821BB693}" dt="2024-10-06T07:08:17.360" v="1"/>
        <pc:sldMkLst>
          <pc:docMk/>
          <pc:sldMk cId="176081877" sldId="2624"/>
        </pc:sldMkLst>
      </pc:sldChg>
      <pc:sldChg chg="del">
        <pc:chgData name="Jeremy Clifton" userId="S::wec@woodfordec.onmicrosoft.com::b7121016-a606-4e59-9b8c-d8cabdc242a8" providerId="AD" clId="Web-{38D70B06-D1D2-2C68-379D-7ED9821BB693}" dt="2024-10-06T07:08:15.032" v="0"/>
        <pc:sldMkLst>
          <pc:docMk/>
          <pc:sldMk cId="2792421128" sldId="2625"/>
        </pc:sldMkLst>
      </pc:sldChg>
      <pc:sldChg chg="del">
        <pc:chgData name="Jeremy Clifton" userId="S::wec@woodfordec.onmicrosoft.com::b7121016-a606-4e59-9b8c-d8cabdc242a8" providerId="AD" clId="Web-{38D70B06-D1D2-2C68-379D-7ED9821BB693}" dt="2024-10-06T07:08:17.704" v="2"/>
        <pc:sldMkLst>
          <pc:docMk/>
          <pc:sldMk cId="1495141676" sldId="2627"/>
        </pc:sldMkLst>
      </pc:sldChg>
      <pc:sldChg chg="del">
        <pc:chgData name="Jeremy Clifton" userId="S::wec@woodfordec.onmicrosoft.com::b7121016-a606-4e59-9b8c-d8cabdc242a8" providerId="AD" clId="Web-{38D70B06-D1D2-2C68-379D-7ED9821BB693}" dt="2024-10-06T07:08:21.938" v="3"/>
        <pc:sldMkLst>
          <pc:docMk/>
          <pc:sldMk cId="3839395880" sldId="2629"/>
        </pc:sldMkLst>
      </pc:sldChg>
      <pc:sldChg chg="del">
        <pc:chgData name="Jeremy Clifton" userId="S::wec@woodfordec.onmicrosoft.com::b7121016-a606-4e59-9b8c-d8cabdc242a8" providerId="AD" clId="Web-{38D70B06-D1D2-2C68-379D-7ED9821BB693}" dt="2024-10-06T07:08:23.704" v="4"/>
        <pc:sldMkLst>
          <pc:docMk/>
          <pc:sldMk cId="815855311" sldId="2630"/>
        </pc:sldMkLst>
      </pc:sldChg>
      <pc:sldChg chg="del">
        <pc:chgData name="Jeremy Clifton" userId="S::wec@woodfordec.onmicrosoft.com::b7121016-a606-4e59-9b8c-d8cabdc242a8" providerId="AD" clId="Web-{38D70B06-D1D2-2C68-379D-7ED9821BB693}" dt="2024-10-06T07:08:28.064" v="6"/>
        <pc:sldMkLst>
          <pc:docMk/>
          <pc:sldMk cId="1807763116" sldId="2631"/>
        </pc:sldMkLst>
      </pc:sldChg>
      <pc:sldChg chg="del">
        <pc:chgData name="Jeremy Clifton" userId="S::wec@woodfordec.onmicrosoft.com::b7121016-a606-4e59-9b8c-d8cabdc242a8" providerId="AD" clId="Web-{38D70B06-D1D2-2C68-379D-7ED9821BB693}" dt="2024-10-06T07:08:33.595" v="8"/>
        <pc:sldMkLst>
          <pc:docMk/>
          <pc:sldMk cId="3666381279" sldId="2632"/>
        </pc:sldMkLst>
      </pc:sldChg>
      <pc:sldChg chg="del">
        <pc:chgData name="Jeremy Clifton" userId="S::wec@woodfordec.onmicrosoft.com::b7121016-a606-4e59-9b8c-d8cabdc242a8" providerId="AD" clId="Web-{38D70B06-D1D2-2C68-379D-7ED9821BB693}" dt="2024-10-06T07:08:31.954" v="7"/>
        <pc:sldMkLst>
          <pc:docMk/>
          <pc:sldMk cId="2779203064" sldId="2633"/>
        </pc:sldMkLst>
      </pc:sldChg>
      <pc:sldChg chg="del">
        <pc:chgData name="Jeremy Clifton" userId="S::wec@woodfordec.onmicrosoft.com::b7121016-a606-4e59-9b8c-d8cabdc242a8" providerId="AD" clId="Web-{38D70B06-D1D2-2C68-379D-7ED9821BB693}" dt="2024-10-06T07:08:39.908" v="10"/>
        <pc:sldMkLst>
          <pc:docMk/>
          <pc:sldMk cId="3000054600" sldId="2634"/>
        </pc:sldMkLst>
      </pc:sldChg>
      <pc:sldChg chg="del">
        <pc:chgData name="Jeremy Clifton" userId="S::wec@woodfordec.onmicrosoft.com::b7121016-a606-4e59-9b8c-d8cabdc242a8" providerId="AD" clId="Web-{38D70B06-D1D2-2C68-379D-7ED9821BB693}" dt="2024-10-06T07:08:37.517" v="9"/>
        <pc:sldMkLst>
          <pc:docMk/>
          <pc:sldMk cId="1301476936" sldId="2635"/>
        </pc:sldMkLst>
      </pc:sldChg>
      <pc:sldChg chg="del">
        <pc:chgData name="Jeremy Clifton" userId="S::wec@woodfordec.onmicrosoft.com::b7121016-a606-4e59-9b8c-d8cabdc242a8" providerId="AD" clId="Web-{38D70B06-D1D2-2C68-379D-7ED9821BB693}" dt="2024-10-06T07:08:44.908" v="13"/>
        <pc:sldMkLst>
          <pc:docMk/>
          <pc:sldMk cId="161877844" sldId="2636"/>
        </pc:sldMkLst>
      </pc:sldChg>
      <pc:sldChg chg="del">
        <pc:chgData name="Jeremy Clifton" userId="S::wec@woodfordec.onmicrosoft.com::b7121016-a606-4e59-9b8c-d8cabdc242a8" providerId="AD" clId="Web-{38D70B06-D1D2-2C68-379D-7ED9821BB693}" dt="2024-10-06T07:08:42.142" v="12"/>
        <pc:sldMkLst>
          <pc:docMk/>
          <pc:sldMk cId="1083201160" sldId="2637"/>
        </pc:sldMkLst>
      </pc:sldChg>
      <pc:sldChg chg="del">
        <pc:chgData name="Jeremy Clifton" userId="S::wec@woodfordec.onmicrosoft.com::b7121016-a606-4e59-9b8c-d8cabdc242a8" providerId="AD" clId="Web-{38D70B06-D1D2-2C68-379D-7ED9821BB693}" dt="2024-10-06T07:08:42.111" v="11"/>
        <pc:sldMkLst>
          <pc:docMk/>
          <pc:sldMk cId="1498208413" sldId="2638"/>
        </pc:sldMkLst>
      </pc:sldChg>
      <pc:sldChg chg="del">
        <pc:chgData name="Jeremy Clifton" userId="S::wec@woodfordec.onmicrosoft.com::b7121016-a606-4e59-9b8c-d8cabdc242a8" providerId="AD" clId="Web-{38D70B06-D1D2-2C68-379D-7ED9821BB693}" dt="2024-10-06T07:08:53.380" v="16"/>
        <pc:sldMkLst>
          <pc:docMk/>
          <pc:sldMk cId="3797599728" sldId="2639"/>
        </pc:sldMkLst>
      </pc:sldChg>
      <pc:sldChg chg="del">
        <pc:chgData name="Jeremy Clifton" userId="S::wec@woodfordec.onmicrosoft.com::b7121016-a606-4e59-9b8c-d8cabdc242a8" providerId="AD" clId="Web-{38D70B06-D1D2-2C68-379D-7ED9821BB693}" dt="2024-10-06T07:08:49.145" v="14"/>
        <pc:sldMkLst>
          <pc:docMk/>
          <pc:sldMk cId="3123927282" sldId="2640"/>
        </pc:sldMkLst>
      </pc:sldChg>
      <pc:sldChg chg="del">
        <pc:chgData name="Jeremy Clifton" userId="S::wec@woodfordec.onmicrosoft.com::b7121016-a606-4e59-9b8c-d8cabdc242a8" providerId="AD" clId="Web-{38D70B06-D1D2-2C68-379D-7ED9821BB693}" dt="2024-10-06T07:08:50.442" v="15"/>
        <pc:sldMkLst>
          <pc:docMk/>
          <pc:sldMk cId="825777553" sldId="2641"/>
        </pc:sldMkLst>
      </pc:sldChg>
      <pc:sldChg chg="del">
        <pc:chgData name="Jeremy Clifton" userId="S::wec@woodfordec.onmicrosoft.com::b7121016-a606-4e59-9b8c-d8cabdc242a8" providerId="AD" clId="Web-{38D70B06-D1D2-2C68-379D-7ED9821BB693}" dt="2024-10-06T07:08:54.505" v="17"/>
        <pc:sldMkLst>
          <pc:docMk/>
          <pc:sldMk cId="1283367606" sldId="2642"/>
        </pc:sldMkLst>
      </pc:sldChg>
      <pc:sldChg chg="del">
        <pc:chgData name="Jeremy Clifton" userId="S::wec@woodfordec.onmicrosoft.com::b7121016-a606-4e59-9b8c-d8cabdc242a8" providerId="AD" clId="Web-{38D70B06-D1D2-2C68-379D-7ED9821BB693}" dt="2024-10-06T07:09:01.880" v="19"/>
        <pc:sldMkLst>
          <pc:docMk/>
          <pc:sldMk cId="2856444991" sldId="2643"/>
        </pc:sldMkLst>
      </pc:sldChg>
      <pc:sldChg chg="del">
        <pc:chgData name="Jeremy Clifton" userId="S::wec@woodfordec.onmicrosoft.com::b7121016-a606-4e59-9b8c-d8cabdc242a8" providerId="AD" clId="Web-{38D70B06-D1D2-2C68-379D-7ED9821BB693}" dt="2024-10-06T07:09:06.849" v="21"/>
        <pc:sldMkLst>
          <pc:docMk/>
          <pc:sldMk cId="537656127" sldId="2644"/>
        </pc:sldMkLst>
      </pc:sldChg>
      <pc:sldChg chg="del">
        <pc:chgData name="Jeremy Clifton" userId="S::wec@woodfordec.onmicrosoft.com::b7121016-a606-4e59-9b8c-d8cabdc242a8" providerId="AD" clId="Web-{38D70B06-D1D2-2C68-379D-7ED9821BB693}" dt="2024-10-06T07:09:08.911" v="22"/>
        <pc:sldMkLst>
          <pc:docMk/>
          <pc:sldMk cId="750241159" sldId="2645"/>
        </pc:sldMkLst>
      </pc:sldChg>
      <pc:sldChg chg="del">
        <pc:chgData name="Jeremy Clifton" userId="S::wec@woodfordec.onmicrosoft.com::b7121016-a606-4e59-9b8c-d8cabdc242a8" providerId="AD" clId="Web-{38D70B06-D1D2-2C68-379D-7ED9821BB693}" dt="2024-10-06T07:09:23.287" v="29"/>
        <pc:sldMkLst>
          <pc:docMk/>
          <pc:sldMk cId="2308825471" sldId="2646"/>
        </pc:sldMkLst>
      </pc:sldChg>
      <pc:sldChg chg="del">
        <pc:chgData name="Jeremy Clifton" userId="S::wec@woodfordec.onmicrosoft.com::b7121016-a606-4e59-9b8c-d8cabdc242a8" providerId="AD" clId="Web-{38D70B06-D1D2-2C68-379D-7ED9821BB693}" dt="2024-10-06T07:09:18.474" v="27"/>
        <pc:sldMkLst>
          <pc:docMk/>
          <pc:sldMk cId="418978747" sldId="2647"/>
        </pc:sldMkLst>
      </pc:sldChg>
      <pc:sldChg chg="del">
        <pc:chgData name="Jeremy Clifton" userId="S::wec@woodfordec.onmicrosoft.com::b7121016-a606-4e59-9b8c-d8cabdc242a8" providerId="AD" clId="Web-{38D70B06-D1D2-2C68-379D-7ED9821BB693}" dt="2024-10-06T07:09:15.912" v="25"/>
        <pc:sldMkLst>
          <pc:docMk/>
          <pc:sldMk cId="2136148209" sldId="2648"/>
        </pc:sldMkLst>
      </pc:sldChg>
      <pc:sldChg chg="del">
        <pc:chgData name="Jeremy Clifton" userId="S::wec@woodfordec.onmicrosoft.com::b7121016-a606-4e59-9b8c-d8cabdc242a8" providerId="AD" clId="Web-{38D70B06-D1D2-2C68-379D-7ED9821BB693}" dt="2024-10-06T07:09:16.990" v="26"/>
        <pc:sldMkLst>
          <pc:docMk/>
          <pc:sldMk cId="2633678934" sldId="2649"/>
        </pc:sldMkLst>
      </pc:sldChg>
      <pc:sldChg chg="del">
        <pc:chgData name="Jeremy Clifton" userId="S::wec@woodfordec.onmicrosoft.com::b7121016-a606-4e59-9b8c-d8cabdc242a8" providerId="AD" clId="Web-{38D70B06-D1D2-2C68-379D-7ED9821BB693}" dt="2024-10-06T07:09:20.974" v="28"/>
        <pc:sldMkLst>
          <pc:docMk/>
          <pc:sldMk cId="183724845" sldId="2651"/>
        </pc:sldMkLst>
      </pc:sldChg>
    </pc:docChg>
  </pc:docChgLst>
  <pc:docChgLst>
    <pc:chgData name="Jeremy Clifton" userId="S::wec@woodfordec.onmicrosoft.com::b7121016-a606-4e59-9b8c-d8cabdc242a8" providerId="AD" clId="Web-{6F4C8C2D-D1D3-6715-6AAC-C7815EBF5406}"/>
    <pc:docChg chg="modSld">
      <pc:chgData name="Jeremy Clifton" userId="S::wec@woodfordec.onmicrosoft.com::b7121016-a606-4e59-9b8c-d8cabdc242a8" providerId="AD" clId="Web-{6F4C8C2D-D1D3-6715-6AAC-C7815EBF5406}" dt="2024-09-22T09:21:45.826" v="2" actId="14100"/>
      <pc:docMkLst>
        <pc:docMk/>
      </pc:docMkLst>
      <pc:sldChg chg="addSp modSp addAnim">
        <pc:chgData name="Jeremy Clifton" userId="S::wec@woodfordec.onmicrosoft.com::b7121016-a606-4e59-9b8c-d8cabdc242a8" providerId="AD" clId="Web-{6F4C8C2D-D1D3-6715-6AAC-C7815EBF5406}" dt="2024-09-22T09:21:45.826" v="2" actId="14100"/>
        <pc:sldMkLst>
          <pc:docMk/>
          <pc:sldMk cId="3807114289" sldId="2597"/>
        </pc:sldMkLst>
      </pc:sldChg>
    </pc:docChg>
  </pc:docChgLst>
  <pc:docChgLst>
    <pc:chgData name="Jeremy Clifton" userId="S::wec@woodfordec.onmicrosoft.com::b7121016-a606-4e59-9b8c-d8cabdc242a8" providerId="AD" clId="Web-{0BF29D31-C086-06C1-F0DD-3445DF53FBDF}"/>
    <pc:docChg chg="addSld delSld modSld sldOrd">
      <pc:chgData name="Jeremy Clifton" userId="S::wec@woodfordec.onmicrosoft.com::b7121016-a606-4e59-9b8c-d8cabdc242a8" providerId="AD" clId="Web-{0BF29D31-C086-06C1-F0DD-3445DF53FBDF}" dt="2024-11-21T15:40:14.691" v="485"/>
      <pc:docMkLst>
        <pc:docMk/>
      </pc:docMkLst>
      <pc:sldChg chg="modSp">
        <pc:chgData name="Jeremy Clifton" userId="S::wec@woodfordec.onmicrosoft.com::b7121016-a606-4e59-9b8c-d8cabdc242a8" providerId="AD" clId="Web-{0BF29D31-C086-06C1-F0DD-3445DF53FBDF}" dt="2024-11-21T14:11:16.328" v="180" actId="20577"/>
        <pc:sldMkLst>
          <pc:docMk/>
          <pc:sldMk cId="251116125" sldId="2574"/>
        </pc:sldMkLst>
      </pc:sldChg>
      <pc:sldChg chg="ord">
        <pc:chgData name="Jeremy Clifton" userId="S::wec@woodfordec.onmicrosoft.com::b7121016-a606-4e59-9b8c-d8cabdc242a8" providerId="AD" clId="Web-{0BF29D31-C086-06C1-F0DD-3445DF53FBDF}" dt="2024-11-21T14:03:37.174" v="27"/>
        <pc:sldMkLst>
          <pc:docMk/>
          <pc:sldMk cId="294064188" sldId="2575"/>
        </pc:sldMkLst>
      </pc:sldChg>
      <pc:sldChg chg="del">
        <pc:chgData name="Jeremy Clifton" userId="S::wec@woodfordec.onmicrosoft.com::b7121016-a606-4e59-9b8c-d8cabdc242a8" providerId="AD" clId="Web-{0BF29D31-C086-06C1-F0DD-3445DF53FBDF}" dt="2024-11-21T15:39:47.861" v="466"/>
        <pc:sldMkLst>
          <pc:docMk/>
          <pc:sldMk cId="1152487480" sldId="2660"/>
        </pc:sldMkLst>
      </pc:sldChg>
      <pc:sldChg chg="del">
        <pc:chgData name="Jeremy Clifton" userId="S::wec@woodfordec.onmicrosoft.com::b7121016-a606-4e59-9b8c-d8cabdc242a8" providerId="AD" clId="Web-{0BF29D31-C086-06C1-F0DD-3445DF53FBDF}" dt="2024-11-21T15:40:09.409" v="480"/>
        <pc:sldMkLst>
          <pc:docMk/>
          <pc:sldMk cId="936789687" sldId="2666"/>
        </pc:sldMkLst>
      </pc:sldChg>
      <pc:sldChg chg="del">
        <pc:chgData name="Jeremy Clifton" userId="S::wec@woodfordec.onmicrosoft.com::b7121016-a606-4e59-9b8c-d8cabdc242a8" providerId="AD" clId="Web-{0BF29D31-C086-06C1-F0DD-3445DF53FBDF}" dt="2024-11-21T15:40:07.050" v="474"/>
        <pc:sldMkLst>
          <pc:docMk/>
          <pc:sldMk cId="3571159716" sldId="2676"/>
        </pc:sldMkLst>
      </pc:sldChg>
      <pc:sldChg chg="addSp delSp modSp">
        <pc:chgData name="Jeremy Clifton" userId="S::wec@woodfordec.onmicrosoft.com::b7121016-a606-4e59-9b8c-d8cabdc242a8" providerId="AD" clId="Web-{0BF29D31-C086-06C1-F0DD-3445DF53FBDF}" dt="2024-11-21T14:14:04.073" v="204" actId="14100"/>
        <pc:sldMkLst>
          <pc:docMk/>
          <pc:sldMk cId="1575531842" sldId="2677"/>
        </pc:sldMkLst>
      </pc:sldChg>
      <pc:sldChg chg="del">
        <pc:chgData name="Jeremy Clifton" userId="S::wec@woodfordec.onmicrosoft.com::b7121016-a606-4e59-9b8c-d8cabdc242a8" providerId="AD" clId="Web-{0BF29D31-C086-06C1-F0DD-3445DF53FBDF}" dt="2024-11-21T15:39:27.500" v="463"/>
        <pc:sldMkLst>
          <pc:docMk/>
          <pc:sldMk cId="2557817046" sldId="2678"/>
        </pc:sldMkLst>
      </pc:sldChg>
      <pc:sldChg chg="del">
        <pc:chgData name="Jeremy Clifton" userId="S::wec@woodfordec.onmicrosoft.com::b7121016-a606-4e59-9b8c-d8cabdc242a8" providerId="AD" clId="Web-{0BF29D31-C086-06C1-F0DD-3445DF53FBDF}" dt="2024-11-21T15:39:27.515" v="464"/>
        <pc:sldMkLst>
          <pc:docMk/>
          <pc:sldMk cId="1325262966" sldId="2679"/>
        </pc:sldMkLst>
      </pc:sldChg>
      <pc:sldChg chg="del">
        <pc:chgData name="Jeremy Clifton" userId="S::wec@woodfordec.onmicrosoft.com::b7121016-a606-4e59-9b8c-d8cabdc242a8" providerId="AD" clId="Web-{0BF29D31-C086-06C1-F0DD-3445DF53FBDF}" dt="2024-11-21T15:40:03.362" v="470"/>
        <pc:sldMkLst>
          <pc:docMk/>
          <pc:sldMk cId="3984299614" sldId="2685"/>
        </pc:sldMkLst>
      </pc:sldChg>
      <pc:sldChg chg="del">
        <pc:chgData name="Jeremy Clifton" userId="S::wec@woodfordec.onmicrosoft.com::b7121016-a606-4e59-9b8c-d8cabdc242a8" providerId="AD" clId="Web-{0BF29D31-C086-06C1-F0DD-3445DF53FBDF}" dt="2024-11-21T15:40:02.065" v="469"/>
        <pc:sldMkLst>
          <pc:docMk/>
          <pc:sldMk cId="544178040" sldId="2686"/>
        </pc:sldMkLst>
      </pc:sldChg>
      <pc:sldChg chg="del">
        <pc:chgData name="Jeremy Clifton" userId="S::wec@woodfordec.onmicrosoft.com::b7121016-a606-4e59-9b8c-d8cabdc242a8" providerId="AD" clId="Web-{0BF29D31-C086-06C1-F0DD-3445DF53FBDF}" dt="2024-11-21T15:39:47.876" v="467"/>
        <pc:sldMkLst>
          <pc:docMk/>
          <pc:sldMk cId="1394733300" sldId="2687"/>
        </pc:sldMkLst>
      </pc:sldChg>
      <pc:sldChg chg="del">
        <pc:chgData name="Jeremy Clifton" userId="S::wec@woodfordec.onmicrosoft.com::b7121016-a606-4e59-9b8c-d8cabdc242a8" providerId="AD" clId="Web-{0BF29D31-C086-06C1-F0DD-3445DF53FBDF}" dt="2024-11-21T15:40:00.362" v="468"/>
        <pc:sldMkLst>
          <pc:docMk/>
          <pc:sldMk cId="4259997926" sldId="2688"/>
        </pc:sldMkLst>
      </pc:sldChg>
      <pc:sldChg chg="del">
        <pc:chgData name="Jeremy Clifton" userId="S::wec@woodfordec.onmicrosoft.com::b7121016-a606-4e59-9b8c-d8cabdc242a8" providerId="AD" clId="Web-{0BF29D31-C086-06C1-F0DD-3445DF53FBDF}" dt="2024-11-21T15:40:03.377" v="471"/>
        <pc:sldMkLst>
          <pc:docMk/>
          <pc:sldMk cId="297676794" sldId="2689"/>
        </pc:sldMkLst>
      </pc:sldChg>
      <pc:sldChg chg="del">
        <pc:chgData name="Jeremy Clifton" userId="S::wec@woodfordec.onmicrosoft.com::b7121016-a606-4e59-9b8c-d8cabdc242a8" providerId="AD" clId="Web-{0BF29D31-C086-06C1-F0DD-3445DF53FBDF}" dt="2024-11-21T15:40:03.409" v="472"/>
        <pc:sldMkLst>
          <pc:docMk/>
          <pc:sldMk cId="1824744641" sldId="2690"/>
        </pc:sldMkLst>
      </pc:sldChg>
      <pc:sldChg chg="del">
        <pc:chgData name="Jeremy Clifton" userId="S::wec@woodfordec.onmicrosoft.com::b7121016-a606-4e59-9b8c-d8cabdc242a8" providerId="AD" clId="Web-{0BF29D31-C086-06C1-F0DD-3445DF53FBDF}" dt="2024-11-21T15:40:07.065" v="475"/>
        <pc:sldMkLst>
          <pc:docMk/>
          <pc:sldMk cId="416462394" sldId="2691"/>
        </pc:sldMkLst>
      </pc:sldChg>
      <pc:sldChg chg="del">
        <pc:chgData name="Jeremy Clifton" userId="S::wec@woodfordec.onmicrosoft.com::b7121016-a606-4e59-9b8c-d8cabdc242a8" providerId="AD" clId="Web-{0BF29D31-C086-06C1-F0DD-3445DF53FBDF}" dt="2024-11-21T15:40:09.362" v="476"/>
        <pc:sldMkLst>
          <pc:docMk/>
          <pc:sldMk cId="2603802768" sldId="2692"/>
        </pc:sldMkLst>
      </pc:sldChg>
      <pc:sldChg chg="del">
        <pc:chgData name="Jeremy Clifton" userId="S::wec@woodfordec.onmicrosoft.com::b7121016-a606-4e59-9b8c-d8cabdc242a8" providerId="AD" clId="Web-{0BF29D31-C086-06C1-F0DD-3445DF53FBDF}" dt="2024-11-21T15:40:09.378" v="477"/>
        <pc:sldMkLst>
          <pc:docMk/>
          <pc:sldMk cId="3517051725" sldId="2693"/>
        </pc:sldMkLst>
      </pc:sldChg>
      <pc:sldChg chg="del">
        <pc:chgData name="Jeremy Clifton" userId="S::wec@woodfordec.onmicrosoft.com::b7121016-a606-4e59-9b8c-d8cabdc242a8" providerId="AD" clId="Web-{0BF29D31-C086-06C1-F0DD-3445DF53FBDF}" dt="2024-11-21T15:40:11.050" v="482"/>
        <pc:sldMkLst>
          <pc:docMk/>
          <pc:sldMk cId="292055907" sldId="2695"/>
        </pc:sldMkLst>
      </pc:sldChg>
      <pc:sldChg chg="del">
        <pc:chgData name="Jeremy Clifton" userId="S::wec@woodfordec.onmicrosoft.com::b7121016-a606-4e59-9b8c-d8cabdc242a8" providerId="AD" clId="Web-{0BF29D31-C086-06C1-F0DD-3445DF53FBDF}" dt="2024-11-21T15:40:14.675" v="484"/>
        <pc:sldMkLst>
          <pc:docMk/>
          <pc:sldMk cId="4281509733" sldId="2696"/>
        </pc:sldMkLst>
      </pc:sldChg>
      <pc:sldChg chg="del">
        <pc:chgData name="Jeremy Clifton" userId="S::wec@woodfordec.onmicrosoft.com::b7121016-a606-4e59-9b8c-d8cabdc242a8" providerId="AD" clId="Web-{0BF29D31-C086-06C1-F0DD-3445DF53FBDF}" dt="2024-11-21T15:40:09.378" v="478"/>
        <pc:sldMkLst>
          <pc:docMk/>
          <pc:sldMk cId="3379058537" sldId="2697"/>
        </pc:sldMkLst>
      </pc:sldChg>
      <pc:sldChg chg="del">
        <pc:chgData name="Jeremy Clifton" userId="S::wec@woodfordec.onmicrosoft.com::b7121016-a606-4e59-9b8c-d8cabdc242a8" providerId="AD" clId="Web-{0BF29D31-C086-06C1-F0DD-3445DF53FBDF}" dt="2024-11-21T15:40:09.394" v="479"/>
        <pc:sldMkLst>
          <pc:docMk/>
          <pc:sldMk cId="955244239" sldId="2698"/>
        </pc:sldMkLst>
      </pc:sldChg>
      <pc:sldChg chg="del">
        <pc:chgData name="Jeremy Clifton" userId="S::wec@woodfordec.onmicrosoft.com::b7121016-a606-4e59-9b8c-d8cabdc242a8" providerId="AD" clId="Web-{0BF29D31-C086-06C1-F0DD-3445DF53FBDF}" dt="2024-11-21T15:40:04.628" v="473"/>
        <pc:sldMkLst>
          <pc:docMk/>
          <pc:sldMk cId="437970500" sldId="2699"/>
        </pc:sldMkLst>
      </pc:sldChg>
      <pc:sldChg chg="del">
        <pc:chgData name="Jeremy Clifton" userId="S::wec@woodfordec.onmicrosoft.com::b7121016-a606-4e59-9b8c-d8cabdc242a8" providerId="AD" clId="Web-{0BF29D31-C086-06C1-F0DD-3445DF53FBDF}" dt="2024-11-21T15:40:11.034" v="481"/>
        <pc:sldMkLst>
          <pc:docMk/>
          <pc:sldMk cId="3947652834" sldId="2700"/>
        </pc:sldMkLst>
      </pc:sldChg>
      <pc:sldChg chg="del">
        <pc:chgData name="Jeremy Clifton" userId="S::wec@woodfordec.onmicrosoft.com::b7121016-a606-4e59-9b8c-d8cabdc242a8" providerId="AD" clId="Web-{0BF29D31-C086-06C1-F0DD-3445DF53FBDF}" dt="2024-11-21T15:40:14.660" v="483"/>
        <pc:sldMkLst>
          <pc:docMk/>
          <pc:sldMk cId="4205845095" sldId="2701"/>
        </pc:sldMkLst>
      </pc:sldChg>
      <pc:sldChg chg="del">
        <pc:chgData name="Jeremy Clifton" userId="S::wec@woodfordec.onmicrosoft.com::b7121016-a606-4e59-9b8c-d8cabdc242a8" providerId="AD" clId="Web-{0BF29D31-C086-06C1-F0DD-3445DF53FBDF}" dt="2024-11-21T15:40:14.691" v="485"/>
        <pc:sldMkLst>
          <pc:docMk/>
          <pc:sldMk cId="589130818" sldId="2706"/>
        </pc:sldMkLst>
      </pc:sldChg>
      <pc:sldChg chg="add ord replId">
        <pc:chgData name="Jeremy Clifton" userId="S::wec@woodfordec.onmicrosoft.com::b7121016-a606-4e59-9b8c-d8cabdc242a8" providerId="AD" clId="Web-{0BF29D31-C086-06C1-F0DD-3445DF53FBDF}" dt="2024-11-21T14:10:50.811" v="172"/>
        <pc:sldMkLst>
          <pc:docMk/>
          <pc:sldMk cId="2327139690" sldId="2721"/>
        </pc:sldMkLst>
      </pc:sldChg>
      <pc:sldChg chg="addSp modSp add replId">
        <pc:chgData name="Jeremy Clifton" userId="S::wec@woodfordec.onmicrosoft.com::b7121016-a606-4e59-9b8c-d8cabdc242a8" providerId="AD" clId="Web-{0BF29D31-C086-06C1-F0DD-3445DF53FBDF}" dt="2024-11-21T14:14:53.857" v="218" actId="1076"/>
        <pc:sldMkLst>
          <pc:docMk/>
          <pc:sldMk cId="2984639805" sldId="2722"/>
        </pc:sldMkLst>
      </pc:sldChg>
      <pc:sldChg chg="addSp modSp add replId">
        <pc:chgData name="Jeremy Clifton" userId="S::wec@woodfordec.onmicrosoft.com::b7121016-a606-4e59-9b8c-d8cabdc242a8" providerId="AD" clId="Web-{0BF29D31-C086-06C1-F0DD-3445DF53FBDF}" dt="2024-11-21T14:15:58.330" v="229" actId="14100"/>
        <pc:sldMkLst>
          <pc:docMk/>
          <pc:sldMk cId="697537603" sldId="2723"/>
        </pc:sldMkLst>
      </pc:sldChg>
      <pc:sldChg chg="addSp modSp add replId">
        <pc:chgData name="Jeremy Clifton" userId="S::wec@woodfordec.onmicrosoft.com::b7121016-a606-4e59-9b8c-d8cabdc242a8" providerId="AD" clId="Web-{0BF29D31-C086-06C1-F0DD-3445DF53FBDF}" dt="2024-11-21T14:17:06.178" v="239" actId="20577"/>
        <pc:sldMkLst>
          <pc:docMk/>
          <pc:sldMk cId="2788449635" sldId="2724"/>
        </pc:sldMkLst>
      </pc:sldChg>
      <pc:sldChg chg="add del replId">
        <pc:chgData name="Jeremy Clifton" userId="S::wec@woodfordec.onmicrosoft.com::b7121016-a606-4e59-9b8c-d8cabdc242a8" providerId="AD" clId="Web-{0BF29D31-C086-06C1-F0DD-3445DF53FBDF}" dt="2024-11-21T14:10:45.857" v="170"/>
        <pc:sldMkLst>
          <pc:docMk/>
          <pc:sldMk cId="3584289563" sldId="2725"/>
        </pc:sldMkLst>
      </pc:sldChg>
      <pc:sldChg chg="addSp modSp add replId">
        <pc:chgData name="Jeremy Clifton" userId="S::wec@woodfordec.onmicrosoft.com::b7121016-a606-4e59-9b8c-d8cabdc242a8" providerId="AD" clId="Web-{0BF29D31-C086-06C1-F0DD-3445DF53FBDF}" dt="2024-11-21T14:18:09.619" v="250" actId="14100"/>
        <pc:sldMkLst>
          <pc:docMk/>
          <pc:sldMk cId="3238841360" sldId="2726"/>
        </pc:sldMkLst>
      </pc:sldChg>
      <pc:sldChg chg="add del replId">
        <pc:chgData name="Jeremy Clifton" userId="S::wec@woodfordec.onmicrosoft.com::b7121016-a606-4e59-9b8c-d8cabdc242a8" providerId="AD" clId="Web-{0BF29D31-C086-06C1-F0DD-3445DF53FBDF}" dt="2024-11-21T15:39:27.531" v="465"/>
        <pc:sldMkLst>
          <pc:docMk/>
          <pc:sldMk cId="506877907" sldId="2727"/>
        </pc:sldMkLst>
      </pc:sldChg>
      <pc:sldChg chg="modSp add replId">
        <pc:chgData name="Jeremy Clifton" userId="S::wec@woodfordec.onmicrosoft.com::b7121016-a606-4e59-9b8c-d8cabdc242a8" providerId="AD" clId="Web-{0BF29D31-C086-06C1-F0DD-3445DF53FBDF}" dt="2024-11-21T14:11:19.484" v="183" actId="20577"/>
        <pc:sldMkLst>
          <pc:docMk/>
          <pc:sldMk cId="59018369" sldId="2728"/>
        </pc:sldMkLst>
      </pc:sldChg>
      <pc:sldChg chg="add replId">
        <pc:chgData name="Jeremy Clifton" userId="S::wec@woodfordec.onmicrosoft.com::b7121016-a606-4e59-9b8c-d8cabdc242a8" providerId="AD" clId="Web-{0BF29D31-C086-06C1-F0DD-3445DF53FBDF}" dt="2024-11-21T14:18:20.604" v="251"/>
        <pc:sldMkLst>
          <pc:docMk/>
          <pc:sldMk cId="1249887092" sldId="2729"/>
        </pc:sldMkLst>
      </pc:sldChg>
      <pc:sldChg chg="add replId">
        <pc:chgData name="Jeremy Clifton" userId="S::wec@woodfordec.onmicrosoft.com::b7121016-a606-4e59-9b8c-d8cabdc242a8" providerId="AD" clId="Web-{0BF29D31-C086-06C1-F0DD-3445DF53FBDF}" dt="2024-11-21T14:18:22.370" v="252"/>
        <pc:sldMkLst>
          <pc:docMk/>
          <pc:sldMk cId="3581948036" sldId="2730"/>
        </pc:sldMkLst>
      </pc:sldChg>
      <pc:sldChg chg="add replId">
        <pc:chgData name="Jeremy Clifton" userId="S::wec@woodfordec.onmicrosoft.com::b7121016-a606-4e59-9b8c-d8cabdc242a8" providerId="AD" clId="Web-{0BF29D31-C086-06C1-F0DD-3445DF53FBDF}" dt="2024-11-21T14:18:24.417" v="253"/>
        <pc:sldMkLst>
          <pc:docMk/>
          <pc:sldMk cId="3836898098" sldId="2731"/>
        </pc:sldMkLst>
      </pc:sldChg>
      <pc:sldChg chg="add replId">
        <pc:chgData name="Jeremy Clifton" userId="S::wec@woodfordec.onmicrosoft.com::b7121016-a606-4e59-9b8c-d8cabdc242a8" providerId="AD" clId="Web-{0BF29D31-C086-06C1-F0DD-3445DF53FBDF}" dt="2024-11-21T14:18:26.730" v="254"/>
        <pc:sldMkLst>
          <pc:docMk/>
          <pc:sldMk cId="1874712578" sldId="2732"/>
        </pc:sldMkLst>
      </pc:sldChg>
      <pc:sldChg chg="addSp modSp add replId">
        <pc:chgData name="Jeremy Clifton" userId="S::wec@woodfordec.onmicrosoft.com::b7121016-a606-4e59-9b8c-d8cabdc242a8" providerId="AD" clId="Web-{0BF29D31-C086-06C1-F0DD-3445DF53FBDF}" dt="2024-11-21T14:28:03.906" v="362" actId="14100"/>
        <pc:sldMkLst>
          <pc:docMk/>
          <pc:sldMk cId="1245118908" sldId="2733"/>
        </pc:sldMkLst>
      </pc:sldChg>
      <pc:sldChg chg="addSp modSp add replId">
        <pc:chgData name="Jeremy Clifton" userId="S::wec@woodfordec.onmicrosoft.com::b7121016-a606-4e59-9b8c-d8cabdc242a8" providerId="AD" clId="Web-{0BF29D31-C086-06C1-F0DD-3445DF53FBDF}" dt="2024-11-21T14:25:09.802" v="327" actId="20577"/>
        <pc:sldMkLst>
          <pc:docMk/>
          <pc:sldMk cId="1840255442" sldId="2734"/>
        </pc:sldMkLst>
      </pc:sldChg>
      <pc:sldChg chg="addSp modSp add replId">
        <pc:chgData name="Jeremy Clifton" userId="S::wec@woodfordec.onmicrosoft.com::b7121016-a606-4e59-9b8c-d8cabdc242a8" providerId="AD" clId="Web-{0BF29D31-C086-06C1-F0DD-3445DF53FBDF}" dt="2024-11-21T14:25:23.037" v="335" actId="20577"/>
        <pc:sldMkLst>
          <pc:docMk/>
          <pc:sldMk cId="2696339630" sldId="2735"/>
        </pc:sldMkLst>
      </pc:sldChg>
      <pc:sldChg chg="addSp modSp add replId">
        <pc:chgData name="Jeremy Clifton" userId="S::wec@woodfordec.onmicrosoft.com::b7121016-a606-4e59-9b8c-d8cabdc242a8" providerId="AD" clId="Web-{0BF29D31-C086-06C1-F0DD-3445DF53FBDF}" dt="2024-11-21T14:20:48.285" v="289" actId="1076"/>
        <pc:sldMkLst>
          <pc:docMk/>
          <pc:sldMk cId="3911854759" sldId="2736"/>
        </pc:sldMkLst>
      </pc:sldChg>
      <pc:sldChg chg="addSp modSp add replId">
        <pc:chgData name="Jeremy Clifton" userId="S::wec@woodfordec.onmicrosoft.com::b7121016-a606-4e59-9b8c-d8cabdc242a8" providerId="AD" clId="Web-{0BF29D31-C086-06C1-F0DD-3445DF53FBDF}" dt="2024-11-21T14:32:28.188" v="373" actId="1076"/>
        <pc:sldMkLst>
          <pc:docMk/>
          <pc:sldMk cId="110557910" sldId="2737"/>
        </pc:sldMkLst>
      </pc:sldChg>
      <pc:sldChg chg="addSp modSp add ord replId">
        <pc:chgData name="Jeremy Clifton" userId="S::wec@woodfordec.onmicrosoft.com::b7121016-a606-4e59-9b8c-d8cabdc242a8" providerId="AD" clId="Web-{0BF29D31-C086-06C1-F0DD-3445DF53FBDF}" dt="2024-11-21T14:35:03.323" v="462"/>
        <pc:sldMkLst>
          <pc:docMk/>
          <pc:sldMk cId="2955176153" sldId="2738"/>
        </pc:sldMkLst>
      </pc:sldChg>
      <pc:sldChg chg="modSp add replId">
        <pc:chgData name="Jeremy Clifton" userId="S::wec@woodfordec.onmicrosoft.com::b7121016-a606-4e59-9b8c-d8cabdc242a8" providerId="AD" clId="Web-{0BF29D31-C086-06C1-F0DD-3445DF53FBDF}" dt="2024-11-21T14:33:42.162" v="416" actId="1076"/>
        <pc:sldMkLst>
          <pc:docMk/>
          <pc:sldMk cId="2036222764" sldId="2739"/>
        </pc:sldMkLst>
      </pc:sldChg>
      <pc:sldChg chg="add replId">
        <pc:chgData name="Jeremy Clifton" userId="S::wec@woodfordec.onmicrosoft.com::b7121016-a606-4e59-9b8c-d8cabdc242a8" providerId="AD" clId="Web-{0BF29D31-C086-06C1-F0DD-3445DF53FBDF}" dt="2024-11-21T14:33:48.303" v="417"/>
        <pc:sldMkLst>
          <pc:docMk/>
          <pc:sldMk cId="2112468361" sldId="2740"/>
        </pc:sldMkLst>
      </pc:sldChg>
      <pc:sldChg chg="modSp add replId">
        <pc:chgData name="Jeremy Clifton" userId="S::wec@woodfordec.onmicrosoft.com::b7121016-a606-4e59-9b8c-d8cabdc242a8" providerId="AD" clId="Web-{0BF29D31-C086-06C1-F0DD-3445DF53FBDF}" dt="2024-11-21T14:34:40.697" v="461" actId="1076"/>
        <pc:sldMkLst>
          <pc:docMk/>
          <pc:sldMk cId="2467736570" sldId="2741"/>
        </pc:sldMkLst>
      </pc:sldChg>
    </pc:docChg>
  </pc:docChgLst>
  <pc:docChgLst>
    <pc:chgData name="Jeremy Clifton" userId="S::wec@woodfordec.onmicrosoft.com::b7121016-a606-4e59-9b8c-d8cabdc242a8" providerId="AD" clId="Web-{0DC3C2DA-3D79-94BC-FAC6-46F05A1D3B58}"/>
    <pc:docChg chg="addSld delSld modSld sldOrd">
      <pc:chgData name="Jeremy Clifton" userId="S::wec@woodfordec.onmicrosoft.com::b7121016-a606-4e59-9b8c-d8cabdc242a8" providerId="AD" clId="Web-{0DC3C2DA-3D79-94BC-FAC6-46F05A1D3B58}" dt="2024-09-22T08:57:45.651" v="329"/>
      <pc:docMkLst>
        <pc:docMk/>
      </pc:docMkLst>
      <pc:sldChg chg="del">
        <pc:chgData name="Jeremy Clifton" userId="S::wec@woodfordec.onmicrosoft.com::b7121016-a606-4e59-9b8c-d8cabdc242a8" providerId="AD" clId="Web-{0DC3C2DA-3D79-94BC-FAC6-46F05A1D3B58}" dt="2024-09-22T08:55:53.147" v="304"/>
        <pc:sldMkLst>
          <pc:docMk/>
          <pc:sldMk cId="3207521350" sldId="2556"/>
        </pc:sldMkLst>
      </pc:sldChg>
      <pc:sldChg chg="del">
        <pc:chgData name="Jeremy Clifton" userId="S::wec@woodfordec.onmicrosoft.com::b7121016-a606-4e59-9b8c-d8cabdc242a8" providerId="AD" clId="Web-{0DC3C2DA-3D79-94BC-FAC6-46F05A1D3B58}" dt="2024-09-22T08:55:51.256" v="303"/>
        <pc:sldMkLst>
          <pc:docMk/>
          <pc:sldMk cId="490255098" sldId="2558"/>
        </pc:sldMkLst>
      </pc:sldChg>
      <pc:sldChg chg="del ord">
        <pc:chgData name="Jeremy Clifton" userId="S::wec@woodfordec.onmicrosoft.com::b7121016-a606-4e59-9b8c-d8cabdc242a8" providerId="AD" clId="Web-{0DC3C2DA-3D79-94BC-FAC6-46F05A1D3B58}" dt="2024-09-22T08:56:01.460" v="306"/>
        <pc:sldMkLst>
          <pc:docMk/>
          <pc:sldMk cId="2197897120" sldId="2559"/>
        </pc:sldMkLst>
      </pc:sldChg>
      <pc:sldChg chg="del">
        <pc:chgData name="Jeremy Clifton" userId="S::wec@woodfordec.onmicrosoft.com::b7121016-a606-4e59-9b8c-d8cabdc242a8" providerId="AD" clId="Web-{0DC3C2DA-3D79-94BC-FAC6-46F05A1D3B58}" dt="2024-09-22T08:55:49.647" v="302"/>
        <pc:sldMkLst>
          <pc:docMk/>
          <pc:sldMk cId="2181798557" sldId="2560"/>
        </pc:sldMkLst>
      </pc:sldChg>
      <pc:sldChg chg="del">
        <pc:chgData name="Jeremy Clifton" userId="S::wec@woodfordec.onmicrosoft.com::b7121016-a606-4e59-9b8c-d8cabdc242a8" providerId="AD" clId="Web-{0DC3C2DA-3D79-94BC-FAC6-46F05A1D3B58}" dt="2024-09-22T08:55:54.506" v="305"/>
        <pc:sldMkLst>
          <pc:docMk/>
          <pc:sldMk cId="1355052748" sldId="2562"/>
        </pc:sldMkLst>
      </pc:sldChg>
      <pc:sldChg chg="del">
        <pc:chgData name="Jeremy Clifton" userId="S::wec@woodfordec.onmicrosoft.com::b7121016-a606-4e59-9b8c-d8cabdc242a8" providerId="AD" clId="Web-{0DC3C2DA-3D79-94BC-FAC6-46F05A1D3B58}" dt="2024-09-22T08:56:03.397" v="307"/>
        <pc:sldMkLst>
          <pc:docMk/>
          <pc:sldMk cId="3824080665" sldId="2572"/>
        </pc:sldMkLst>
      </pc:sldChg>
      <pc:sldChg chg="del">
        <pc:chgData name="Jeremy Clifton" userId="S::wec@woodfordec.onmicrosoft.com::b7121016-a606-4e59-9b8c-d8cabdc242a8" providerId="AD" clId="Web-{0DC3C2DA-3D79-94BC-FAC6-46F05A1D3B58}" dt="2024-09-22T08:56:03.397" v="308"/>
        <pc:sldMkLst>
          <pc:docMk/>
          <pc:sldMk cId="1983850309" sldId="2573"/>
        </pc:sldMkLst>
      </pc:sldChg>
      <pc:sldChg chg="addSp modSp add replId">
        <pc:chgData name="Jeremy Clifton" userId="S::wec@woodfordec.onmicrosoft.com::b7121016-a606-4e59-9b8c-d8cabdc242a8" providerId="AD" clId="Web-{0DC3C2DA-3D79-94BC-FAC6-46F05A1D3B58}" dt="2024-09-22T08:31:10.113" v="5" actId="1076"/>
        <pc:sldMkLst>
          <pc:docMk/>
          <pc:sldMk cId="2652383971" sldId="2598"/>
        </pc:sldMkLst>
      </pc:sldChg>
      <pc:sldChg chg="addSp delSp modSp add replId">
        <pc:chgData name="Jeremy Clifton" userId="S::wec@woodfordec.onmicrosoft.com::b7121016-a606-4e59-9b8c-d8cabdc242a8" providerId="AD" clId="Web-{0DC3C2DA-3D79-94BC-FAC6-46F05A1D3B58}" dt="2024-09-22T08:35:12.200" v="99" actId="14100"/>
        <pc:sldMkLst>
          <pc:docMk/>
          <pc:sldMk cId="2804191221" sldId="2599"/>
        </pc:sldMkLst>
      </pc:sldChg>
      <pc:sldChg chg="addSp modSp add replId">
        <pc:chgData name="Jeremy Clifton" userId="S::wec@woodfordec.onmicrosoft.com::b7121016-a606-4e59-9b8c-d8cabdc242a8" providerId="AD" clId="Web-{0DC3C2DA-3D79-94BC-FAC6-46F05A1D3B58}" dt="2024-09-22T08:32:24.866" v="30" actId="1076"/>
        <pc:sldMkLst>
          <pc:docMk/>
          <pc:sldMk cId="4133891106" sldId="2600"/>
        </pc:sldMkLst>
      </pc:sldChg>
      <pc:sldChg chg="modSp add replId">
        <pc:chgData name="Jeremy Clifton" userId="S::wec@woodfordec.onmicrosoft.com::b7121016-a606-4e59-9b8c-d8cabdc242a8" providerId="AD" clId="Web-{0DC3C2DA-3D79-94BC-FAC6-46F05A1D3B58}" dt="2024-09-22T08:32:46.304" v="43" actId="20577"/>
        <pc:sldMkLst>
          <pc:docMk/>
          <pc:sldMk cId="2097890651" sldId="2601"/>
        </pc:sldMkLst>
      </pc:sldChg>
      <pc:sldChg chg="modSp add ord replId">
        <pc:chgData name="Jeremy Clifton" userId="S::wec@woodfordec.onmicrosoft.com::b7121016-a606-4e59-9b8c-d8cabdc242a8" providerId="AD" clId="Web-{0DC3C2DA-3D79-94BC-FAC6-46F05A1D3B58}" dt="2024-09-22T08:33:27.228" v="55"/>
        <pc:sldMkLst>
          <pc:docMk/>
          <pc:sldMk cId="2043513096" sldId="2602"/>
        </pc:sldMkLst>
      </pc:sldChg>
      <pc:sldChg chg="addSp modSp add replId">
        <pc:chgData name="Jeremy Clifton" userId="S::wec@woodfordec.onmicrosoft.com::b7121016-a606-4e59-9b8c-d8cabdc242a8" providerId="AD" clId="Web-{0DC3C2DA-3D79-94BC-FAC6-46F05A1D3B58}" dt="2024-09-22T08:46:38.937" v="184" actId="1076"/>
        <pc:sldMkLst>
          <pc:docMk/>
          <pc:sldMk cId="1382184965" sldId="2603"/>
        </pc:sldMkLst>
      </pc:sldChg>
      <pc:sldChg chg="modSp add replId">
        <pc:chgData name="Jeremy Clifton" userId="S::wec@woodfordec.onmicrosoft.com::b7121016-a606-4e59-9b8c-d8cabdc242a8" providerId="AD" clId="Web-{0DC3C2DA-3D79-94BC-FAC6-46F05A1D3B58}" dt="2024-09-22T08:36:03.530" v="112" actId="20577"/>
        <pc:sldMkLst>
          <pc:docMk/>
          <pc:sldMk cId="440463576" sldId="2604"/>
        </pc:sldMkLst>
      </pc:sldChg>
      <pc:sldChg chg="addSp modSp add replId">
        <pc:chgData name="Jeremy Clifton" userId="S::wec@woodfordec.onmicrosoft.com::b7121016-a606-4e59-9b8c-d8cabdc242a8" providerId="AD" clId="Web-{0DC3C2DA-3D79-94BC-FAC6-46F05A1D3B58}" dt="2024-09-22T08:49:32.709" v="247" actId="20577"/>
        <pc:sldMkLst>
          <pc:docMk/>
          <pc:sldMk cId="1008158405" sldId="2605"/>
        </pc:sldMkLst>
      </pc:sldChg>
      <pc:sldChg chg="addSp delSp modSp add replId">
        <pc:chgData name="Jeremy Clifton" userId="S::wec@woodfordec.onmicrosoft.com::b7121016-a606-4e59-9b8c-d8cabdc242a8" providerId="AD" clId="Web-{0DC3C2DA-3D79-94BC-FAC6-46F05A1D3B58}" dt="2024-09-22T08:53:05.344" v="267" actId="14100"/>
        <pc:sldMkLst>
          <pc:docMk/>
          <pc:sldMk cId="3227065024" sldId="2606"/>
        </pc:sldMkLst>
      </pc:sldChg>
      <pc:sldChg chg="addSp modSp add replId">
        <pc:chgData name="Jeremy Clifton" userId="S::wec@woodfordec.onmicrosoft.com::b7121016-a606-4e59-9b8c-d8cabdc242a8" providerId="AD" clId="Web-{0DC3C2DA-3D79-94BC-FAC6-46F05A1D3B58}" dt="2024-09-22T08:54:17.596" v="277" actId="14100"/>
        <pc:sldMkLst>
          <pc:docMk/>
          <pc:sldMk cId="2684720867" sldId="2607"/>
        </pc:sldMkLst>
      </pc:sldChg>
      <pc:sldChg chg="modSp add ord replId">
        <pc:chgData name="Jeremy Clifton" userId="S::wec@woodfordec.onmicrosoft.com::b7121016-a606-4e59-9b8c-d8cabdc242a8" providerId="AD" clId="Web-{0DC3C2DA-3D79-94BC-FAC6-46F05A1D3B58}" dt="2024-09-22T08:56:46.461" v="314" actId="20577"/>
        <pc:sldMkLst>
          <pc:docMk/>
          <pc:sldMk cId="2715713422" sldId="2608"/>
        </pc:sldMkLst>
      </pc:sldChg>
      <pc:sldChg chg="add replId">
        <pc:chgData name="Jeremy Clifton" userId="S::wec@woodfordec.onmicrosoft.com::b7121016-a606-4e59-9b8c-d8cabdc242a8" providerId="AD" clId="Web-{0DC3C2DA-3D79-94BC-FAC6-46F05A1D3B58}" dt="2024-09-22T08:53:32.267" v="268"/>
        <pc:sldMkLst>
          <pc:docMk/>
          <pc:sldMk cId="570178981" sldId="2609"/>
        </pc:sldMkLst>
      </pc:sldChg>
      <pc:sldChg chg="add del replId">
        <pc:chgData name="Jeremy Clifton" userId="S::wec@woodfordec.onmicrosoft.com::b7121016-a606-4e59-9b8c-d8cabdc242a8" providerId="AD" clId="Web-{0DC3C2DA-3D79-94BC-FAC6-46F05A1D3B58}" dt="2024-09-22T08:57:45.651" v="329"/>
        <pc:sldMkLst>
          <pc:docMk/>
          <pc:sldMk cId="2267977797" sldId="2610"/>
        </pc:sldMkLst>
      </pc:sldChg>
      <pc:sldChg chg="delSp modSp add ord replId">
        <pc:chgData name="Jeremy Clifton" userId="S::wec@woodfordec.onmicrosoft.com::b7121016-a606-4e59-9b8c-d8cabdc242a8" providerId="AD" clId="Web-{0DC3C2DA-3D79-94BC-FAC6-46F05A1D3B58}" dt="2024-09-22T08:55:45.803" v="301" actId="1076"/>
        <pc:sldMkLst>
          <pc:docMk/>
          <pc:sldMk cId="699078910" sldId="2611"/>
        </pc:sldMkLst>
      </pc:sldChg>
      <pc:sldChg chg="modSp add ord replId">
        <pc:chgData name="Jeremy Clifton" userId="S::wec@woodfordec.onmicrosoft.com::b7121016-a606-4e59-9b8c-d8cabdc242a8" providerId="AD" clId="Web-{0DC3C2DA-3D79-94BC-FAC6-46F05A1D3B58}" dt="2024-09-22T08:57:08.540" v="328" actId="1076"/>
        <pc:sldMkLst>
          <pc:docMk/>
          <pc:sldMk cId="3673656496" sldId="2612"/>
        </pc:sldMkLst>
      </pc:sldChg>
    </pc:docChg>
  </pc:docChgLst>
  <pc:docChgLst>
    <pc:chgData name="Jeremy Clifton" userId="S::wec@woodfordec.onmicrosoft.com::b7121016-a606-4e59-9b8c-d8cabdc242a8" providerId="AD" clId="Web-{5A62DF0F-C016-C32C-5242-8B889F97E396}"/>
    <pc:docChg chg="addSld modSld sldOrd">
      <pc:chgData name="Jeremy Clifton" userId="S::wec@woodfordec.onmicrosoft.com::b7121016-a606-4e59-9b8c-d8cabdc242a8" providerId="AD" clId="Web-{5A62DF0F-C016-C32C-5242-8B889F97E396}" dt="2025-04-20T12:57:10.407" v="551" actId="20577"/>
      <pc:docMkLst>
        <pc:docMk/>
      </pc:docMkLst>
      <pc:sldChg chg="modSp">
        <pc:chgData name="Jeremy Clifton" userId="S::wec@woodfordec.onmicrosoft.com::b7121016-a606-4e59-9b8c-d8cabdc242a8" providerId="AD" clId="Web-{5A62DF0F-C016-C32C-5242-8B889F97E396}" dt="2025-04-20T12:39:10.682" v="407" actId="20577"/>
        <pc:sldMkLst>
          <pc:docMk/>
          <pc:sldMk cId="3377884115" sldId="3179"/>
        </pc:sldMkLst>
      </pc:sldChg>
      <pc:sldChg chg="addSp delSp modSp">
        <pc:chgData name="Jeremy Clifton" userId="S::wec@woodfordec.onmicrosoft.com::b7121016-a606-4e59-9b8c-d8cabdc242a8" providerId="AD" clId="Web-{5A62DF0F-C016-C32C-5242-8B889F97E396}" dt="2025-04-20T07:17:42.199" v="235" actId="1076"/>
        <pc:sldMkLst>
          <pc:docMk/>
          <pc:sldMk cId="668821120" sldId="3198"/>
        </pc:sldMkLst>
      </pc:sldChg>
      <pc:sldChg chg="modSp">
        <pc:chgData name="Jeremy Clifton" userId="S::wec@woodfordec.onmicrosoft.com::b7121016-a606-4e59-9b8c-d8cabdc242a8" providerId="AD" clId="Web-{5A62DF0F-C016-C32C-5242-8B889F97E396}" dt="2025-04-20T12:57:10.407" v="551" actId="20577"/>
        <pc:sldMkLst>
          <pc:docMk/>
          <pc:sldMk cId="820262534" sldId="3202"/>
        </pc:sldMkLst>
      </pc:sldChg>
      <pc:sldChg chg="modSp">
        <pc:chgData name="Jeremy Clifton" userId="S::wec@woodfordec.onmicrosoft.com::b7121016-a606-4e59-9b8c-d8cabdc242a8" providerId="AD" clId="Web-{5A62DF0F-C016-C32C-5242-8B889F97E396}" dt="2025-04-20T07:16:02.255" v="229" actId="20577"/>
        <pc:sldMkLst>
          <pc:docMk/>
          <pc:sldMk cId="1195271052" sldId="3203"/>
        </pc:sldMkLst>
      </pc:sldChg>
      <pc:sldChg chg="modSp ord">
        <pc:chgData name="Jeremy Clifton" userId="S::wec@woodfordec.onmicrosoft.com::b7121016-a606-4e59-9b8c-d8cabdc242a8" providerId="AD" clId="Web-{5A62DF0F-C016-C32C-5242-8B889F97E396}" dt="2025-04-20T12:32:57.261" v="402" actId="20577"/>
        <pc:sldMkLst>
          <pc:docMk/>
          <pc:sldMk cId="1116323863" sldId="3204"/>
        </pc:sldMkLst>
      </pc:sldChg>
      <pc:sldChg chg="modSp ord">
        <pc:chgData name="Jeremy Clifton" userId="S::wec@woodfordec.onmicrosoft.com::b7121016-a606-4e59-9b8c-d8cabdc242a8" providerId="AD" clId="Web-{5A62DF0F-C016-C32C-5242-8B889F97E396}" dt="2025-04-20T12:31:01.550" v="339"/>
        <pc:sldMkLst>
          <pc:docMk/>
          <pc:sldMk cId="3843380738" sldId="3205"/>
        </pc:sldMkLst>
      </pc:sldChg>
      <pc:sldChg chg="modSp">
        <pc:chgData name="Jeremy Clifton" userId="S::wec@woodfordec.onmicrosoft.com::b7121016-a606-4e59-9b8c-d8cabdc242a8" providerId="AD" clId="Web-{5A62DF0F-C016-C32C-5242-8B889F97E396}" dt="2025-04-20T12:26:45.766" v="338" actId="20577"/>
        <pc:sldMkLst>
          <pc:docMk/>
          <pc:sldMk cId="3444266709" sldId="3206"/>
        </pc:sldMkLst>
      </pc:sldChg>
      <pc:sldChg chg="addSp modSp add replId">
        <pc:chgData name="Jeremy Clifton" userId="S::wec@woodfordec.onmicrosoft.com::b7121016-a606-4e59-9b8c-d8cabdc242a8" providerId="AD" clId="Web-{5A62DF0F-C016-C32C-5242-8B889F97E396}" dt="2025-04-20T07:16:46.602" v="232"/>
        <pc:sldMkLst>
          <pc:docMk/>
          <pc:sldMk cId="337658595" sldId="3207"/>
        </pc:sldMkLst>
      </pc:sldChg>
      <pc:sldChg chg="modSp add replId">
        <pc:chgData name="Jeremy Clifton" userId="S::wec@woodfordec.onmicrosoft.com::b7121016-a606-4e59-9b8c-d8cabdc242a8" providerId="AD" clId="Web-{5A62DF0F-C016-C32C-5242-8B889F97E396}" dt="2025-04-20T12:39:17.026" v="410" actId="20577"/>
        <pc:sldMkLst>
          <pc:docMk/>
          <pc:sldMk cId="1792437012" sldId="320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4283" cy="498295"/>
          </a:xfrm>
          <a:prstGeom prst="rect">
            <a:avLst/>
          </a:prstGeom>
        </p:spPr>
        <p:txBody>
          <a:bodyPr vert="horz" lIns="91330" tIns="45665" rIns="91330" bIns="45665" rtlCol="0"/>
          <a:lstStyle>
            <a:lvl1pPr algn="l">
              <a:defRPr sz="1200"/>
            </a:lvl1pPr>
          </a:lstStyle>
          <a:p>
            <a:endParaRPr lang="en-GB"/>
          </a:p>
        </p:txBody>
      </p:sp>
      <p:sp>
        <p:nvSpPr>
          <p:cNvPr id="3" name="Date Placeholder 2"/>
          <p:cNvSpPr>
            <a:spLocks noGrp="1"/>
          </p:cNvSpPr>
          <p:nvPr>
            <p:ph type="dt" idx="1"/>
          </p:nvPr>
        </p:nvSpPr>
        <p:spPr>
          <a:xfrm>
            <a:off x="3848645" y="0"/>
            <a:ext cx="2944283" cy="498295"/>
          </a:xfrm>
          <a:prstGeom prst="rect">
            <a:avLst/>
          </a:prstGeom>
        </p:spPr>
        <p:txBody>
          <a:bodyPr vert="horz" lIns="91330" tIns="45665" rIns="91330" bIns="45665" rtlCol="0"/>
          <a:lstStyle>
            <a:lvl1pPr algn="r">
              <a:defRPr sz="1200"/>
            </a:lvl1pPr>
          </a:lstStyle>
          <a:p>
            <a:fld id="{D53EB7DD-7AB6-42BD-9F39-79E2E8754541}" type="datetimeFigureOut">
              <a:rPr lang="en-GB" smtClean="0"/>
              <a:t>27/04/2025</a:t>
            </a:fld>
            <a:endParaRPr lang="en-GB"/>
          </a:p>
        </p:txBody>
      </p:sp>
      <p:sp>
        <p:nvSpPr>
          <p:cNvPr id="4" name="Slide Image Placeholder 3"/>
          <p:cNvSpPr>
            <a:spLocks noGrp="1" noRot="1" noChangeAspect="1"/>
          </p:cNvSpPr>
          <p:nvPr>
            <p:ph type="sldImg" idx="2"/>
          </p:nvPr>
        </p:nvSpPr>
        <p:spPr>
          <a:xfrm>
            <a:off x="417513" y="1241425"/>
            <a:ext cx="5959475" cy="3352800"/>
          </a:xfrm>
          <a:prstGeom prst="rect">
            <a:avLst/>
          </a:prstGeom>
          <a:noFill/>
          <a:ln w="12700">
            <a:solidFill>
              <a:prstClr val="black"/>
            </a:solidFill>
          </a:ln>
        </p:spPr>
        <p:txBody>
          <a:bodyPr vert="horz" lIns="91330" tIns="45665" rIns="91330" bIns="45665" rtlCol="0" anchor="ctr"/>
          <a:lstStyle/>
          <a:p>
            <a:endParaRPr lang="en-GB"/>
          </a:p>
        </p:txBody>
      </p:sp>
      <p:sp>
        <p:nvSpPr>
          <p:cNvPr id="5" name="Notes Placeholder 4"/>
          <p:cNvSpPr>
            <a:spLocks noGrp="1"/>
          </p:cNvSpPr>
          <p:nvPr>
            <p:ph type="body" sz="quarter" idx="3"/>
          </p:nvPr>
        </p:nvSpPr>
        <p:spPr>
          <a:xfrm>
            <a:off x="679450" y="4779487"/>
            <a:ext cx="5435600" cy="3910488"/>
          </a:xfrm>
          <a:prstGeom prst="rect">
            <a:avLst/>
          </a:prstGeom>
        </p:spPr>
        <p:txBody>
          <a:bodyPr vert="horz" lIns="91330" tIns="45665" rIns="91330" bIns="4566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33107"/>
            <a:ext cx="2944283" cy="498294"/>
          </a:xfrm>
          <a:prstGeom prst="rect">
            <a:avLst/>
          </a:prstGeom>
        </p:spPr>
        <p:txBody>
          <a:bodyPr vert="horz" lIns="91330" tIns="45665" rIns="91330" bIns="45665"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33107"/>
            <a:ext cx="2944283" cy="498294"/>
          </a:xfrm>
          <a:prstGeom prst="rect">
            <a:avLst/>
          </a:prstGeom>
        </p:spPr>
        <p:txBody>
          <a:bodyPr vert="horz" lIns="91330" tIns="45665" rIns="91330" bIns="45665" rtlCol="0" anchor="b"/>
          <a:lstStyle>
            <a:lvl1pPr algn="r">
              <a:defRPr sz="1200"/>
            </a:lvl1pPr>
          </a:lstStyle>
          <a:p>
            <a:fld id="{C57F6B98-AE3F-4561-ACA5-C79A3D72D965}" type="slidenum">
              <a:rPr lang="en-GB" smtClean="0"/>
              <a:t>‹#›</a:t>
            </a:fld>
            <a:endParaRPr lang="en-GB"/>
          </a:p>
        </p:txBody>
      </p:sp>
    </p:spTree>
    <p:extLst>
      <p:ext uri="{BB962C8B-B14F-4D97-AF65-F5344CB8AC3E}">
        <p14:creationId xmlns:p14="http://schemas.microsoft.com/office/powerpoint/2010/main" val="841576696"/>
      </p:ext>
    </p:extLst>
  </p:cSld>
  <p:clrMap bg1="lt1" tx1="dk1" bg2="lt2" tx2="dk2" accent1="accent1" accent2="accent2" accent3="accent3" accent4="accent4" accent5="accent5" accent6="accent6" hlink="hlink" folHlink="folHlink"/>
  <p:notesStyle>
    <a:lvl1pPr marL="0" algn="l" defTabSz="914363" rtl="0" eaLnBrk="1" latinLnBrk="0" hangingPunct="1">
      <a:defRPr sz="1200" kern="1200">
        <a:solidFill>
          <a:schemeClr val="tx1"/>
        </a:solidFill>
        <a:latin typeface="+mn-lt"/>
        <a:ea typeface="+mn-ea"/>
        <a:cs typeface="+mn-cs"/>
      </a:defRPr>
    </a:lvl1pPr>
    <a:lvl2pPr marL="457182" algn="l" defTabSz="914363" rtl="0" eaLnBrk="1" latinLnBrk="0" hangingPunct="1">
      <a:defRPr sz="1200" kern="1200">
        <a:solidFill>
          <a:schemeClr val="tx1"/>
        </a:solidFill>
        <a:latin typeface="+mn-lt"/>
        <a:ea typeface="+mn-ea"/>
        <a:cs typeface="+mn-cs"/>
      </a:defRPr>
    </a:lvl2pPr>
    <a:lvl3pPr marL="914363" algn="l" defTabSz="914363" rtl="0" eaLnBrk="1" latinLnBrk="0" hangingPunct="1">
      <a:defRPr sz="1200" kern="1200">
        <a:solidFill>
          <a:schemeClr val="tx1"/>
        </a:solidFill>
        <a:latin typeface="+mn-lt"/>
        <a:ea typeface="+mn-ea"/>
        <a:cs typeface="+mn-cs"/>
      </a:defRPr>
    </a:lvl3pPr>
    <a:lvl4pPr marL="1371545" algn="l" defTabSz="914363" rtl="0" eaLnBrk="1" latinLnBrk="0" hangingPunct="1">
      <a:defRPr sz="1200" kern="1200">
        <a:solidFill>
          <a:schemeClr val="tx1"/>
        </a:solidFill>
        <a:latin typeface="+mn-lt"/>
        <a:ea typeface="+mn-ea"/>
        <a:cs typeface="+mn-cs"/>
      </a:defRPr>
    </a:lvl4pPr>
    <a:lvl5pPr marL="1828727" algn="l" defTabSz="914363" rtl="0" eaLnBrk="1" latinLnBrk="0" hangingPunct="1">
      <a:defRPr sz="1200" kern="1200">
        <a:solidFill>
          <a:schemeClr val="tx1"/>
        </a:solidFill>
        <a:latin typeface="+mn-lt"/>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D6F23B5-3E63-4248-9393-5DCE9F5782DE}" type="datetimeFigureOut">
              <a:rPr lang="en-GB" smtClean="0"/>
              <a:t>27/04/2025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3531435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6F23B5-3E63-4248-9393-5DCE9F5782DE}" type="datetimeFigureOut">
              <a:rPr lang="en-GB" smtClean="0"/>
              <a:t>27/04/2025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1565460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6F23B5-3E63-4248-9393-5DCE9F5782DE}" type="datetimeFigureOut">
              <a:rPr lang="en-GB" smtClean="0"/>
              <a:t>27/04/2025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1485616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6F23B5-3E63-4248-9393-5DCE9F5782DE}" type="datetimeFigureOut">
              <a:rPr lang="en-GB" smtClean="0"/>
              <a:t>27/04/2025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20677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D6F23B5-3E63-4248-9393-5DCE9F5782DE}" type="datetimeFigureOut">
              <a:rPr lang="en-GB" smtClean="0"/>
              <a:t>27/04/2025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2559570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D6F23B5-3E63-4248-9393-5DCE9F5782DE}" type="datetimeFigureOut">
              <a:rPr lang="en-GB" smtClean="0"/>
              <a:t>27/04/2025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3991221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6"/>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6"/>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D6F23B5-3E63-4248-9393-5DCE9F5782DE}" type="datetimeFigureOut">
              <a:rPr lang="en-GB" smtClean="0"/>
              <a:t>27/04/2025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1205573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D6F23B5-3E63-4248-9393-5DCE9F5782DE}" type="datetimeFigureOut">
              <a:rPr lang="en-GB" smtClean="0"/>
              <a:t>27/04/2025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3646215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6F23B5-3E63-4248-9393-5DCE9F5782DE}" type="datetimeFigureOut">
              <a:rPr lang="en-GB" smtClean="0"/>
              <a:t>27/04/2025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674113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D6F23B5-3E63-4248-9393-5DCE9F5782DE}" type="datetimeFigureOut">
              <a:rPr lang="en-GB" smtClean="0"/>
              <a:t>27/04/2025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1806715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6"/>
            <a:ext cx="617220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D6F23B5-3E63-4248-9393-5DCE9F5782DE}" type="datetimeFigureOut">
              <a:rPr lang="en-GB" smtClean="0"/>
              <a:t>27/04/2025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6247B0-9984-438F-8AC6-01AF0A09CCCB}" type="slidenum">
              <a:rPr lang="en-GB" smtClean="0"/>
              <a:t>‹#›</a:t>
            </a:fld>
            <a:endParaRPr lang="en-GB"/>
          </a:p>
        </p:txBody>
      </p:sp>
    </p:spTree>
    <p:extLst>
      <p:ext uri="{BB962C8B-B14F-4D97-AF65-F5344CB8AC3E}">
        <p14:creationId xmlns:p14="http://schemas.microsoft.com/office/powerpoint/2010/main" val="170255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6F23B5-3E63-4248-9393-5DCE9F5782DE}" type="datetimeFigureOut">
              <a:rPr lang="en-GB" smtClean="0"/>
              <a:t>27/04/2025</a:t>
            </a:fld>
            <a:endParaRPr lang="en-GB"/>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6247B0-9984-438F-8AC6-01AF0A09CCCB}" type="slidenum">
              <a:rPr lang="en-GB" smtClean="0"/>
              <a:t>‹#›</a:t>
            </a:fld>
            <a:endParaRPr lang="en-GB"/>
          </a:p>
        </p:txBody>
      </p:sp>
    </p:spTree>
    <p:extLst>
      <p:ext uri="{BB962C8B-B14F-4D97-AF65-F5344CB8AC3E}">
        <p14:creationId xmlns:p14="http://schemas.microsoft.com/office/powerpoint/2010/main" val="119798912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9BB22D-4A4B-4E27-9A9F-478703550908}"/>
              </a:ext>
            </a:extLst>
          </p:cNvPr>
          <p:cNvSpPr/>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F751E52-C320-4018-8F1E-6E1EEE9EFA14}"/>
              </a:ext>
            </a:extLst>
          </p:cNvPr>
          <p:cNvPicPr>
            <a:picLocks noChangeAspect="1"/>
          </p:cNvPicPr>
          <p:nvPr/>
        </p:nvPicPr>
        <p:blipFill rotWithShape="1">
          <a:blip r:embed="rId2">
            <a:extLst>
              <a:ext uri="{28A0092B-C50C-407E-A947-70E740481C1C}">
                <a14:useLocalDpi xmlns:a14="http://schemas.microsoft.com/office/drawing/2010/main" val="0"/>
              </a:ext>
            </a:extLst>
          </a:blip>
          <a:srcRect l="1413" t="16016" r="4958" b="1489"/>
          <a:stretch/>
        </p:blipFill>
        <p:spPr>
          <a:xfrm>
            <a:off x="1336963" y="405441"/>
            <a:ext cx="9518073" cy="6047117"/>
          </a:xfrm>
          <a:prstGeom prst="rect">
            <a:avLst/>
          </a:prstGeom>
        </p:spPr>
      </p:pic>
    </p:spTree>
    <p:extLst>
      <p:ext uri="{BB962C8B-B14F-4D97-AF65-F5344CB8AC3E}">
        <p14:creationId xmlns:p14="http://schemas.microsoft.com/office/powerpoint/2010/main" val="2387607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9BB22D-4A4B-4E27-9A9F-478703550908}"/>
              </a:ext>
            </a:extLst>
          </p:cNvPr>
          <p:cNvSpPr/>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7CA6AEAF-A355-4EF4-9938-EB31DC817B15}"/>
              </a:ext>
            </a:extLst>
          </p:cNvPr>
          <p:cNvSpPr/>
          <p:nvPr/>
        </p:nvSpPr>
        <p:spPr>
          <a:xfrm>
            <a:off x="527142" y="674400"/>
            <a:ext cx="11137715" cy="5509200"/>
          </a:xfrm>
          <a:prstGeom prst="rect">
            <a:avLst/>
          </a:prstGeom>
        </p:spPr>
        <p:txBody>
          <a:bodyPr wrap="square">
            <a:spAutoFit/>
          </a:bodyPr>
          <a:lstStyle/>
          <a:p>
            <a:r>
              <a:rPr lang="en-GB" sz="4800">
                <a:solidFill>
                  <a:schemeClr val="bg1"/>
                </a:solidFill>
              </a:rPr>
              <a:t>We were under great pressure, far beyond our ability to endure, so that we despaired of life itself. Indeed, we felt we had received the sentence of death. But this happened that we might not rely on ourselves but on God, who raises the dead.</a:t>
            </a:r>
          </a:p>
          <a:p>
            <a:pPr algn="ctr"/>
            <a:endParaRPr lang="en-GB" sz="2800">
              <a:solidFill>
                <a:schemeClr val="bg1"/>
              </a:solidFill>
              <a:ea typeface="Tahoma" panose="020B0604030504040204" pitchFamily="34" charset="0"/>
              <a:cs typeface="Tahoma" panose="020B0604030504040204" pitchFamily="34" charset="0"/>
            </a:endParaRPr>
          </a:p>
          <a:p>
            <a:pPr algn="r"/>
            <a:r>
              <a:rPr lang="en-GB" sz="3600">
                <a:solidFill>
                  <a:schemeClr val="bg1"/>
                </a:solidFill>
                <a:ea typeface="Tahoma" panose="020B0604030504040204" pitchFamily="34" charset="0"/>
                <a:cs typeface="Tahoma" panose="020B0604030504040204" pitchFamily="34" charset="0"/>
              </a:rPr>
              <a:t>2 Corinthians 1:8-9</a:t>
            </a:r>
          </a:p>
        </p:txBody>
      </p:sp>
    </p:spTree>
    <p:extLst>
      <p:ext uri="{BB962C8B-B14F-4D97-AF65-F5344CB8AC3E}">
        <p14:creationId xmlns:p14="http://schemas.microsoft.com/office/powerpoint/2010/main" val="3296803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5A30EBA5-20D6-461C-A9AC-ED4358E3F890}"/>
              </a:ext>
            </a:extLst>
          </p:cNvPr>
          <p:cNvGrpSpPr/>
          <p:nvPr/>
        </p:nvGrpSpPr>
        <p:grpSpPr>
          <a:xfrm>
            <a:off x="0" y="0"/>
            <a:ext cx="12192000" cy="6858000"/>
            <a:chOff x="0" y="0"/>
            <a:chExt cx="12192000" cy="6858000"/>
          </a:xfrm>
        </p:grpSpPr>
        <p:pic>
          <p:nvPicPr>
            <p:cNvPr id="1026" name="Picture 2" descr="Fire background design">
              <a:extLst>
                <a:ext uri="{FF2B5EF4-FFF2-40B4-BE49-F238E27FC236}">
                  <a16:creationId xmlns:a16="http://schemas.microsoft.com/office/drawing/2014/main" id="{46D43A38-D3E5-49A2-85FE-00798F9F93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Fire background design">
              <a:extLst>
                <a:ext uri="{FF2B5EF4-FFF2-40B4-BE49-F238E27FC236}">
                  <a16:creationId xmlns:a16="http://schemas.microsoft.com/office/drawing/2014/main" id="{89BC474D-EFEC-4F95-ACF4-8B282A675B0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556" r="2444"/>
            <a:stretch/>
          </p:blipFill>
          <p:spPr bwMode="auto">
            <a:xfrm flipH="1">
              <a:off x="5882640" y="0"/>
              <a:ext cx="6309360" cy="6858000"/>
            </a:xfrm>
            <a:prstGeom prst="rect">
              <a:avLst/>
            </a:prstGeom>
            <a:noFill/>
            <a:extLst>
              <a:ext uri="{909E8E84-426E-40DD-AFC4-6F175D3DCCD1}">
                <a14:hiddenFill xmlns:a14="http://schemas.microsoft.com/office/drawing/2010/main">
                  <a:solidFill>
                    <a:srgbClr val="FFFFFF"/>
                  </a:solidFill>
                </a14:hiddenFill>
              </a:ext>
            </a:extLst>
          </p:spPr>
        </p:pic>
      </p:grpSp>
      <p:sp>
        <p:nvSpPr>
          <p:cNvPr id="7" name="TextBox 6">
            <a:extLst>
              <a:ext uri="{FF2B5EF4-FFF2-40B4-BE49-F238E27FC236}">
                <a16:creationId xmlns:a16="http://schemas.microsoft.com/office/drawing/2014/main" id="{E73CB3F6-FF79-457B-B62B-37B63DF3ABF6}"/>
              </a:ext>
            </a:extLst>
          </p:cNvPr>
          <p:cNvSpPr txBox="1"/>
          <p:nvPr/>
        </p:nvSpPr>
        <p:spPr>
          <a:xfrm>
            <a:off x="2057400" y="1066800"/>
            <a:ext cx="7909560" cy="1862048"/>
          </a:xfrm>
          <a:prstGeom prst="rect">
            <a:avLst/>
          </a:prstGeom>
          <a:noFill/>
        </p:spPr>
        <p:txBody>
          <a:bodyPr wrap="square" rtlCol="0">
            <a:spAutoFit/>
          </a:bodyPr>
          <a:lstStyle/>
          <a:p>
            <a:pPr algn="ctr"/>
            <a:r>
              <a:rPr lang="en-GB" sz="11500" b="1">
                <a:solidFill>
                  <a:schemeClr val="bg1"/>
                </a:solidFill>
                <a:effectLst>
                  <a:outerShdw blurRad="38100" dist="38100" dir="2700000" algn="tl">
                    <a:srgbClr val="000000">
                      <a:alpha val="43137"/>
                    </a:srgbClr>
                  </a:outerShdw>
                </a:effectLst>
              </a:rPr>
              <a:t>Disaster!</a:t>
            </a:r>
          </a:p>
        </p:txBody>
      </p:sp>
      <p:sp>
        <p:nvSpPr>
          <p:cNvPr id="9" name="TextBox 8">
            <a:extLst>
              <a:ext uri="{FF2B5EF4-FFF2-40B4-BE49-F238E27FC236}">
                <a16:creationId xmlns:a16="http://schemas.microsoft.com/office/drawing/2014/main" id="{3CD119C4-D27D-403D-A29D-6CFDDB055069}"/>
              </a:ext>
            </a:extLst>
          </p:cNvPr>
          <p:cNvSpPr txBox="1"/>
          <p:nvPr/>
        </p:nvSpPr>
        <p:spPr>
          <a:xfrm>
            <a:off x="2057400" y="2800009"/>
            <a:ext cx="7909560" cy="2123658"/>
          </a:xfrm>
          <a:prstGeom prst="rect">
            <a:avLst/>
          </a:prstGeom>
          <a:noFill/>
        </p:spPr>
        <p:txBody>
          <a:bodyPr wrap="square" rtlCol="0">
            <a:spAutoFit/>
          </a:bodyPr>
          <a:lstStyle/>
          <a:p>
            <a:pPr algn="ctr"/>
            <a:r>
              <a:rPr lang="en-GB" sz="6600" b="1">
                <a:solidFill>
                  <a:schemeClr val="bg1"/>
                </a:solidFill>
                <a:effectLst>
                  <a:outerShdw blurRad="38100" dist="38100" dir="2700000" algn="tl">
                    <a:srgbClr val="000000">
                      <a:alpha val="43137"/>
                    </a:srgbClr>
                  </a:outerShdw>
                </a:effectLst>
              </a:rPr>
              <a:t>So that we might not rely on ourselves</a:t>
            </a:r>
          </a:p>
        </p:txBody>
      </p:sp>
    </p:spTree>
    <p:extLst>
      <p:ext uri="{BB962C8B-B14F-4D97-AF65-F5344CB8AC3E}">
        <p14:creationId xmlns:p14="http://schemas.microsoft.com/office/powerpoint/2010/main" val="1238234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EB8EE29-3C21-4332-8F8C-5B2AD87F3838}"/>
              </a:ext>
            </a:extLst>
          </p:cNvPr>
          <p:cNvSpPr/>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AB12683F-DD55-42D4-ACA6-264831C0E0DE}"/>
              </a:ext>
            </a:extLst>
          </p:cNvPr>
          <p:cNvPicPr>
            <a:picLocks noChangeAspect="1"/>
          </p:cNvPicPr>
          <p:nvPr/>
        </p:nvPicPr>
        <p:blipFill rotWithShape="1">
          <a:blip r:embed="rId2">
            <a:extLst>
              <a:ext uri="{28A0092B-C50C-407E-A947-70E740481C1C}">
                <a14:useLocalDpi xmlns:a14="http://schemas.microsoft.com/office/drawing/2010/main" val="0"/>
              </a:ext>
            </a:extLst>
          </a:blip>
          <a:srcRect l="38334" t="16016" r="7846" b="1489"/>
          <a:stretch/>
        </p:blipFill>
        <p:spPr>
          <a:xfrm>
            <a:off x="5989320" y="0"/>
            <a:ext cx="6202680" cy="6855645"/>
          </a:xfrm>
          <a:prstGeom prst="rect">
            <a:avLst/>
          </a:prstGeom>
        </p:spPr>
      </p:pic>
      <p:sp>
        <p:nvSpPr>
          <p:cNvPr id="4" name="TextBox 3">
            <a:extLst>
              <a:ext uri="{FF2B5EF4-FFF2-40B4-BE49-F238E27FC236}">
                <a16:creationId xmlns:a16="http://schemas.microsoft.com/office/drawing/2014/main" id="{40A7CED8-8806-41A6-84C4-99221994308F}"/>
              </a:ext>
            </a:extLst>
          </p:cNvPr>
          <p:cNvSpPr txBox="1"/>
          <p:nvPr/>
        </p:nvSpPr>
        <p:spPr>
          <a:xfrm>
            <a:off x="815340" y="1165664"/>
            <a:ext cx="4358640" cy="4524315"/>
          </a:xfrm>
          <a:prstGeom prst="rect">
            <a:avLst/>
          </a:prstGeom>
          <a:noFill/>
        </p:spPr>
        <p:txBody>
          <a:bodyPr wrap="square" rtlCol="0">
            <a:spAutoFit/>
          </a:bodyPr>
          <a:lstStyle/>
          <a:p>
            <a:r>
              <a:rPr lang="en-GB" sz="7200">
                <a:solidFill>
                  <a:schemeClr val="bg1"/>
                </a:solidFill>
              </a:rPr>
              <a:t>Rely on God, who raises the dead</a:t>
            </a:r>
          </a:p>
        </p:txBody>
      </p:sp>
    </p:spTree>
    <p:extLst>
      <p:ext uri="{BB962C8B-B14F-4D97-AF65-F5344CB8AC3E}">
        <p14:creationId xmlns:p14="http://schemas.microsoft.com/office/powerpoint/2010/main" val="3330874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1477AAE1-5EA9-4645-BF4C-CD0E6BC45E8C}"/>
              </a:ext>
            </a:extLst>
          </p:cNvPr>
          <p:cNvGrpSpPr/>
          <p:nvPr/>
        </p:nvGrpSpPr>
        <p:grpSpPr>
          <a:xfrm>
            <a:off x="561219" y="472440"/>
            <a:ext cx="5534781" cy="5996404"/>
            <a:chOff x="271461" y="472440"/>
            <a:chExt cx="5534781" cy="5996404"/>
          </a:xfrm>
        </p:grpSpPr>
        <p:pic>
          <p:nvPicPr>
            <p:cNvPr id="2050" name="Picture 2" descr="https://upload.wikimedia.org/wikipedia/commons/thumb/c/ca/Flag_of_Iran.svg/330px-Flag_of_Iran.svg.png">
              <a:extLst>
                <a:ext uri="{FF2B5EF4-FFF2-40B4-BE49-F238E27FC236}">
                  <a16:creationId xmlns:a16="http://schemas.microsoft.com/office/drawing/2014/main" id="{7196F1F3-7889-4FAC-80A3-E8B52C8C03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461" y="472440"/>
              <a:ext cx="5534781" cy="316992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64564983-65E1-4121-A66A-D94C14EF5E18}"/>
                </a:ext>
              </a:extLst>
            </p:cNvPr>
            <p:cNvSpPr txBox="1"/>
            <p:nvPr/>
          </p:nvSpPr>
          <p:spPr>
            <a:xfrm>
              <a:off x="701040" y="4160520"/>
              <a:ext cx="4632960" cy="2308324"/>
            </a:xfrm>
            <a:prstGeom prst="rect">
              <a:avLst/>
            </a:prstGeom>
            <a:noFill/>
          </p:spPr>
          <p:txBody>
            <a:bodyPr wrap="square" rtlCol="0">
              <a:spAutoFit/>
            </a:bodyPr>
            <a:lstStyle/>
            <a:p>
              <a:pPr algn="ctr"/>
              <a:r>
                <a:rPr lang="en-GB" sz="4800"/>
                <a:t>Iranian Revolution </a:t>
              </a:r>
            </a:p>
            <a:p>
              <a:pPr algn="ctr"/>
              <a:r>
                <a:rPr lang="en-GB" sz="4800"/>
                <a:t>1977</a:t>
              </a:r>
            </a:p>
          </p:txBody>
        </p:sp>
      </p:grpSp>
      <p:grpSp>
        <p:nvGrpSpPr>
          <p:cNvPr id="4" name="Group 3">
            <a:extLst>
              <a:ext uri="{FF2B5EF4-FFF2-40B4-BE49-F238E27FC236}">
                <a16:creationId xmlns:a16="http://schemas.microsoft.com/office/drawing/2014/main" id="{D3764A14-61C7-465A-9DF3-536D0C48A173}"/>
              </a:ext>
            </a:extLst>
          </p:cNvPr>
          <p:cNvGrpSpPr/>
          <p:nvPr/>
        </p:nvGrpSpPr>
        <p:grpSpPr>
          <a:xfrm>
            <a:off x="6879570" y="472440"/>
            <a:ext cx="4751211" cy="5996404"/>
            <a:chOff x="7169328" y="472440"/>
            <a:chExt cx="4751211" cy="5996404"/>
          </a:xfrm>
        </p:grpSpPr>
        <p:pic>
          <p:nvPicPr>
            <p:cNvPr id="2052" name="Picture 4" descr="Flag of China">
              <a:extLst>
                <a:ext uri="{FF2B5EF4-FFF2-40B4-BE49-F238E27FC236}">
                  <a16:creationId xmlns:a16="http://schemas.microsoft.com/office/drawing/2014/main" id="{5D1F99C6-09A6-47DF-A82D-5472D35A64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9328" y="472440"/>
              <a:ext cx="4751211" cy="316992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59CF796-7CAF-496C-BF5A-E02C7C0B0CB3}"/>
                </a:ext>
              </a:extLst>
            </p:cNvPr>
            <p:cNvSpPr txBox="1"/>
            <p:nvPr/>
          </p:nvSpPr>
          <p:spPr>
            <a:xfrm>
              <a:off x="7169328" y="4160520"/>
              <a:ext cx="4751211" cy="2308324"/>
            </a:xfrm>
            <a:prstGeom prst="rect">
              <a:avLst/>
            </a:prstGeom>
            <a:noFill/>
          </p:spPr>
          <p:txBody>
            <a:bodyPr wrap="square" rtlCol="0">
              <a:spAutoFit/>
            </a:bodyPr>
            <a:lstStyle/>
            <a:p>
              <a:pPr algn="ctr"/>
              <a:r>
                <a:rPr lang="en-GB" sz="4800"/>
                <a:t>Cultural revolution in China 1966</a:t>
              </a:r>
            </a:p>
          </p:txBody>
        </p:sp>
      </p:grpSp>
    </p:spTree>
    <p:extLst>
      <p:ext uri="{BB962C8B-B14F-4D97-AF65-F5344CB8AC3E}">
        <p14:creationId xmlns:p14="http://schemas.microsoft.com/office/powerpoint/2010/main" val="3737701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4F9594E-4BEB-4EA0-9587-266B0CBD1278}"/>
              </a:ext>
            </a:extLst>
          </p:cNvPr>
          <p:cNvSpPr/>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D043A497-76FF-4880-9C55-98F1B1653539}"/>
              </a:ext>
            </a:extLst>
          </p:cNvPr>
          <p:cNvSpPr txBox="1"/>
          <p:nvPr/>
        </p:nvSpPr>
        <p:spPr>
          <a:xfrm>
            <a:off x="1064871" y="925975"/>
            <a:ext cx="6528121" cy="1015663"/>
          </a:xfrm>
          <a:prstGeom prst="rect">
            <a:avLst/>
          </a:prstGeom>
          <a:noFill/>
        </p:spPr>
        <p:txBody>
          <a:bodyPr wrap="square" rtlCol="0">
            <a:spAutoFit/>
          </a:bodyPr>
          <a:lstStyle/>
          <a:p>
            <a:r>
              <a:rPr lang="en-GB" sz="6000">
                <a:solidFill>
                  <a:schemeClr val="bg1"/>
                </a:solidFill>
              </a:rPr>
              <a:t>A divine pattern?</a:t>
            </a:r>
          </a:p>
        </p:txBody>
      </p:sp>
      <p:sp>
        <p:nvSpPr>
          <p:cNvPr id="4" name="TextBox 3">
            <a:extLst>
              <a:ext uri="{FF2B5EF4-FFF2-40B4-BE49-F238E27FC236}">
                <a16:creationId xmlns:a16="http://schemas.microsoft.com/office/drawing/2014/main" id="{17AEE942-1999-4C46-89A5-F251280692AF}"/>
              </a:ext>
            </a:extLst>
          </p:cNvPr>
          <p:cNvSpPr txBox="1"/>
          <p:nvPr/>
        </p:nvSpPr>
        <p:spPr>
          <a:xfrm>
            <a:off x="1064871" y="2867613"/>
            <a:ext cx="10347767" cy="2862322"/>
          </a:xfrm>
          <a:prstGeom prst="rect">
            <a:avLst/>
          </a:prstGeom>
          <a:noFill/>
        </p:spPr>
        <p:txBody>
          <a:bodyPr wrap="square" rtlCol="0">
            <a:spAutoFit/>
          </a:bodyPr>
          <a:lstStyle/>
          <a:p>
            <a:r>
              <a:rPr lang="en-GB" sz="6000">
                <a:solidFill>
                  <a:schemeClr val="bg1"/>
                </a:solidFill>
              </a:rPr>
              <a:t>Jesus:</a:t>
            </a:r>
          </a:p>
          <a:p>
            <a:r>
              <a:rPr lang="en-GB" sz="6000">
                <a:solidFill>
                  <a:schemeClr val="bg1"/>
                </a:solidFill>
              </a:rPr>
              <a:t>“My soul is overwhelmed with sorrow to the point of death.” </a:t>
            </a:r>
          </a:p>
        </p:txBody>
      </p:sp>
    </p:spTree>
    <p:extLst>
      <p:ext uri="{BB962C8B-B14F-4D97-AF65-F5344CB8AC3E}">
        <p14:creationId xmlns:p14="http://schemas.microsoft.com/office/powerpoint/2010/main" val="3418460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white clouds">
            <a:extLst>
              <a:ext uri="{FF2B5EF4-FFF2-40B4-BE49-F238E27FC236}">
                <a16:creationId xmlns:a16="http://schemas.microsoft.com/office/drawing/2014/main" id="{731CA1B4-7E1E-49A3-B52C-C521752037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043A497-76FF-4880-9C55-98F1B1653539}"/>
              </a:ext>
            </a:extLst>
          </p:cNvPr>
          <p:cNvSpPr txBox="1"/>
          <p:nvPr/>
        </p:nvSpPr>
        <p:spPr>
          <a:xfrm>
            <a:off x="1064871" y="925975"/>
            <a:ext cx="6528121" cy="1015663"/>
          </a:xfrm>
          <a:prstGeom prst="rect">
            <a:avLst/>
          </a:prstGeom>
          <a:noFill/>
        </p:spPr>
        <p:txBody>
          <a:bodyPr wrap="square" rtlCol="0">
            <a:spAutoFit/>
          </a:bodyPr>
          <a:lstStyle/>
          <a:p>
            <a:r>
              <a:rPr lang="en-GB" sz="6000" b="1"/>
              <a:t>Pray!</a:t>
            </a:r>
          </a:p>
        </p:txBody>
      </p:sp>
      <p:sp>
        <p:nvSpPr>
          <p:cNvPr id="4" name="TextBox 3">
            <a:extLst>
              <a:ext uri="{FF2B5EF4-FFF2-40B4-BE49-F238E27FC236}">
                <a16:creationId xmlns:a16="http://schemas.microsoft.com/office/drawing/2014/main" id="{17AEE942-1999-4C46-89A5-F251280692AF}"/>
              </a:ext>
            </a:extLst>
          </p:cNvPr>
          <p:cNvSpPr txBox="1"/>
          <p:nvPr/>
        </p:nvSpPr>
        <p:spPr>
          <a:xfrm>
            <a:off x="1064868" y="2207871"/>
            <a:ext cx="10347767" cy="1015663"/>
          </a:xfrm>
          <a:prstGeom prst="rect">
            <a:avLst/>
          </a:prstGeom>
          <a:noFill/>
        </p:spPr>
        <p:txBody>
          <a:bodyPr wrap="square" rtlCol="0">
            <a:spAutoFit/>
          </a:bodyPr>
          <a:lstStyle/>
          <a:p>
            <a:r>
              <a:rPr lang="en-GB" sz="6000" b="1"/>
              <a:t>Don’t give up!</a:t>
            </a:r>
          </a:p>
        </p:txBody>
      </p:sp>
      <p:sp>
        <p:nvSpPr>
          <p:cNvPr id="5" name="TextBox 4">
            <a:extLst>
              <a:ext uri="{FF2B5EF4-FFF2-40B4-BE49-F238E27FC236}">
                <a16:creationId xmlns:a16="http://schemas.microsoft.com/office/drawing/2014/main" id="{353F14F1-B6B6-4EA0-8DA9-4AC736C6A500}"/>
              </a:ext>
            </a:extLst>
          </p:cNvPr>
          <p:cNvSpPr txBox="1"/>
          <p:nvPr/>
        </p:nvSpPr>
        <p:spPr>
          <a:xfrm>
            <a:off x="1064868" y="3218421"/>
            <a:ext cx="10752884" cy="2554545"/>
          </a:xfrm>
          <a:prstGeom prst="rect">
            <a:avLst/>
          </a:prstGeom>
          <a:noFill/>
        </p:spPr>
        <p:txBody>
          <a:bodyPr wrap="square" rtlCol="0">
            <a:spAutoFit/>
          </a:bodyPr>
          <a:lstStyle/>
          <a:p>
            <a:r>
              <a:rPr lang="en-GB" sz="4000"/>
              <a:t>Therefore, my dear brothers and sisters, stand firm. Let nothing move you. Always give yourselves fully to the work of the Lord, because you know that your labour in the Lord is not in vain.</a:t>
            </a:r>
            <a:endParaRPr lang="en-GB" sz="11500"/>
          </a:p>
        </p:txBody>
      </p:sp>
    </p:spTree>
    <p:extLst>
      <p:ext uri="{BB962C8B-B14F-4D97-AF65-F5344CB8AC3E}">
        <p14:creationId xmlns:p14="http://schemas.microsoft.com/office/powerpoint/2010/main" val="903997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BCA8C7965C295438B38469F9DA828B9" ma:contentTypeVersion="15" ma:contentTypeDescription="Create a new document." ma:contentTypeScope="" ma:versionID="9d26b14d2be81836a4526e40bcfaa935">
  <xsd:schema xmlns:xsd="http://www.w3.org/2001/XMLSchema" xmlns:xs="http://www.w3.org/2001/XMLSchema" xmlns:p="http://schemas.microsoft.com/office/2006/metadata/properties" xmlns:ns3="75dc85ca-d713-4229-a48d-79f58fb065ec" xmlns:ns4="6c5326a3-a756-4a42-a4f0-608067e2ab76" targetNamespace="http://schemas.microsoft.com/office/2006/metadata/properties" ma:root="true" ma:fieldsID="db0ad0c3b89310596b7e49b2c8839552" ns3:_="" ns4:_="">
    <xsd:import namespace="75dc85ca-d713-4229-a48d-79f58fb065ec"/>
    <xsd:import namespace="6c5326a3-a756-4a42-a4f0-608067e2ab7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dc85ca-d713-4229-a48d-79f58fb065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c5326a3-a756-4a42-a4f0-608067e2ab7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75dc85ca-d713-4229-a48d-79f58fb065ec" xsi:nil="true"/>
  </documentManagement>
</p:properties>
</file>

<file path=customXml/itemProps1.xml><?xml version="1.0" encoding="utf-8"?>
<ds:datastoreItem xmlns:ds="http://schemas.openxmlformats.org/officeDocument/2006/customXml" ds:itemID="{11B633AA-15AD-47D7-AD96-6B70D0D433B5}">
  <ds:schemaRefs>
    <ds:schemaRef ds:uri="6c5326a3-a756-4a42-a4f0-608067e2ab76"/>
    <ds:schemaRef ds:uri="75dc85ca-d713-4229-a48d-79f58fb065e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962B488-279C-460D-BAF7-8870D2382448}">
  <ds:schemaRefs>
    <ds:schemaRef ds:uri="http://schemas.microsoft.com/sharepoint/v3/contenttype/forms"/>
  </ds:schemaRefs>
</ds:datastoreItem>
</file>

<file path=customXml/itemProps3.xml><?xml version="1.0" encoding="utf-8"?>
<ds:datastoreItem xmlns:ds="http://schemas.openxmlformats.org/officeDocument/2006/customXml" ds:itemID="{5E648EFD-F2F0-4783-9B5D-B8AECCB6A270}">
  <ds:schemaRefs>
    <ds:schemaRef ds:uri="6c5326a3-a756-4a42-a4f0-608067e2ab76"/>
    <ds:schemaRef ds:uri="75dc85ca-d713-4229-a48d-79f58fb065e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0</TotalTime>
  <Words>147</Words>
  <Application>Microsoft Office PowerPoint</Application>
  <PresentationFormat>Widescreen</PresentationFormat>
  <Paragraphs>15</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Tahoma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Lawrence</dc:creator>
  <cp:lastModifiedBy>Trevor Newman</cp:lastModifiedBy>
  <cp:revision>73</cp:revision>
  <cp:lastPrinted>2023-02-12T02:31:22Z</cp:lastPrinted>
  <dcterms:created xsi:type="dcterms:W3CDTF">2019-12-15T16:16:57Z</dcterms:created>
  <dcterms:modified xsi:type="dcterms:W3CDTF">2025-04-27T18:17:06Z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0x010100DBCA8C7965C295438B38469F9DA828B9</vt:lpwstr>
  </property>
</Properties>
</file>