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3199" r:id="rId5"/>
    <p:sldId id="3214" r:id="rId6"/>
    <p:sldId id="3215" r:id="rId7"/>
    <p:sldId id="3218" r:id="rId8"/>
    <p:sldId id="3216" r:id="rId9"/>
    <p:sldId id="3219" r:id="rId10"/>
    <p:sldId id="3217" r:id="rId11"/>
    <p:sldId id="3196" r:id="rId12"/>
    <p:sldId id="3195" r:id="rId13"/>
    <p:sldId id="3197" r:id="rId14"/>
    <p:sldId id="3198" r:id="rId15"/>
    <p:sldId id="3220" r:id="rId16"/>
    <p:sldId id="3193" r:id="rId17"/>
    <p:sldId id="3192" r:id="rId18"/>
    <p:sldId id="2983" r:id="rId19"/>
    <p:sldId id="3158" r:id="rId20"/>
    <p:sldId id="3205" r:id="rId21"/>
    <p:sldId id="3206" r:id="rId22"/>
    <p:sldId id="3207" r:id="rId23"/>
    <p:sldId id="3191" r:id="rId24"/>
    <p:sldId id="3210" r:id="rId25"/>
    <p:sldId id="3209" r:id="rId26"/>
    <p:sldId id="3208" r:id="rId27"/>
    <p:sldId id="3211" r:id="rId28"/>
    <p:sldId id="3212" r:id="rId29"/>
    <p:sldId id="3213" r:id="rId30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name="Jeremy Clifton" userId="S::wec@woodfordec.onmicrosoft.com::b7121016-a606-4e59-9b8c-d8cabdc242a8" providerId="AD" clId="Web-{1D5ECF78-8329-B536-0A44-759F76BCF637}"/>
    <pc:docChg chg="addSld modSld sldOrd">
      <pc:chgData name="Jeremy Clifton" userId="S::wec@woodfordec.onmicrosoft.com::b7121016-a606-4e59-9b8c-d8cabdc242a8" providerId="AD" clId="Web-{1D5ECF78-8329-B536-0A44-759F76BCF637}" dt="2024-12-08T09:45:41.818" v="114"/>
      <pc:docMkLst>
        <pc:docMk/>
      </pc:docMkLst>
      <pc:sldChg chg="addSp modSp ord">
        <pc:chgData name="Jeremy Clifton" userId="S::wec@woodfordec.onmicrosoft.com::b7121016-a606-4e59-9b8c-d8cabdc242a8" providerId="AD" clId="Web-{1D5ECF78-8329-B536-0A44-759F76BCF637}" dt="2024-12-08T09:43:43.359" v="112" actId="20577"/>
        <pc:sldMkLst>
          <pc:docMk/>
          <pc:sldMk cId="3013476221" sldId="2720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5:41.818" v="114"/>
        <pc:sldMkLst>
          <pc:docMk/>
          <pc:sldMk cId="600765546" sldId="2782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0:08.802" v="25"/>
        <pc:sldMkLst>
          <pc:docMk/>
          <pc:sldMk cId="3490681978" sldId="2784"/>
        </pc:sldMkLst>
      </pc:sldChg>
      <pc:sldChg chg="addSp modSp">
        <pc:chgData name="Jeremy Clifton" userId="S::wec@woodfordec.onmicrosoft.com::b7121016-a606-4e59-9b8c-d8cabdc242a8" providerId="AD" clId="Web-{1D5ECF78-8329-B536-0A44-759F76BCF637}" dt="2024-12-08T07:56:20.514" v="6" actId="14100"/>
        <pc:sldMkLst>
          <pc:docMk/>
          <pc:sldMk cId="1528992783" sldId="2818"/>
        </pc:sldMkLst>
      </pc:sldChg>
      <pc:sldChg chg="addSp modSp ord">
        <pc:chgData name="Jeremy Clifton" userId="S::wec@woodfordec.onmicrosoft.com::b7121016-a606-4e59-9b8c-d8cabdc242a8" providerId="AD" clId="Web-{1D5ECF78-8329-B536-0A44-759F76BCF637}" dt="2024-12-08T08:47:32.192" v="12" actId="14100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02.488" v="24"/>
        <pc:sldMkLst>
          <pc:docMk/>
          <pc:sldMk cId="3684120613" sldId="2833"/>
        </pc:sldMkLst>
      </pc:sldChg>
      <pc:sldChg chg="addSp delSp modSp add ord replId">
        <pc:chgData name="Jeremy Clifton" userId="S::wec@woodfordec.onmicrosoft.com::b7121016-a606-4e59-9b8c-d8cabdc242a8" providerId="AD" clId="Web-{1D5ECF78-8329-B536-0A44-759F76BCF637}" dt="2024-12-08T09:42:07.418" v="80" actId="1076"/>
        <pc:sldMkLst>
          <pc:docMk/>
          <pc:sldMk cId="1737188218" sldId="2834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3.820" v="28"/>
        <pc:sldMkLst>
          <pc:docMk/>
          <pc:sldMk cId="1051314355" sldId="2835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4.633" v="29"/>
        <pc:sldMkLst>
          <pc:docMk/>
          <pc:sldMk cId="412821005" sldId="2836"/>
        </pc:sldMkLst>
      </pc:sldChg>
    </pc:docChg>
  </pc:docChgLst>
  <pc:docChgLst>
    <pc:chgData name="Jeremy Clifton" userId="S::wec@woodfordec.onmicrosoft.com::b7121016-a606-4e59-9b8c-d8cabdc242a8" providerId="AD" clId="Web-{F2414731-501E-1E0B-4766-5E49A87ACA0A}"/>
    <pc:docChg chg="addSld delSld modSld sldOrd">
      <pc:chgData name="Jeremy Clifton" userId="S::wec@woodfordec.onmicrosoft.com::b7121016-a606-4e59-9b8c-d8cabdc242a8" providerId="AD" clId="Web-{F2414731-501E-1E0B-4766-5E49A87ACA0A}" dt="2025-03-19T10:45:28.516" v="266" actId="20577"/>
      <pc:docMkLst>
        <pc:docMk/>
      </pc:docMkLst>
      <pc:sldChg chg="delSp modSp ord">
        <pc:chgData name="Jeremy Clifton" userId="S::wec@woodfordec.onmicrosoft.com::b7121016-a606-4e59-9b8c-d8cabdc242a8" providerId="AD" clId="Web-{F2414731-501E-1E0B-4766-5E49A87ACA0A}" dt="2025-03-19T10:18:40.152" v="45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18.834" v="0"/>
        <pc:sldMkLst>
          <pc:docMk/>
          <pc:sldMk cId="3437784898" sldId="307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34:23.238" v="232"/>
        <pc:sldMkLst>
          <pc:docMk/>
          <pc:sldMk cId="2012689778" sldId="307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1.381" v="1"/>
        <pc:sldMkLst>
          <pc:docMk/>
          <pc:sldMk cId="1241834202" sldId="307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9.116" v="6"/>
        <pc:sldMkLst>
          <pc:docMk/>
          <pc:sldMk cId="3512206015" sldId="30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4.084" v="2"/>
        <pc:sldMkLst>
          <pc:docMk/>
          <pc:sldMk cId="765299855" sldId="3082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7.491" v="3"/>
        <pc:sldMkLst>
          <pc:docMk/>
          <pc:sldMk cId="1556791180" sldId="308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4.366" v="4"/>
        <pc:sldMkLst>
          <pc:docMk/>
          <pc:sldMk cId="1221974950" sldId="308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7.085" v="5"/>
        <pc:sldMkLst>
          <pc:docMk/>
          <pc:sldMk cId="818867831" sldId="308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1.007" v="7"/>
        <pc:sldMkLst>
          <pc:docMk/>
          <pc:sldMk cId="2040310881" sldId="308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5.726" v="8"/>
        <pc:sldMkLst>
          <pc:docMk/>
          <pc:sldMk cId="2897678949" sldId="3088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7.882" v="9"/>
        <pc:sldMkLst>
          <pc:docMk/>
          <pc:sldMk cId="418780785" sldId="308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59.523" v="12"/>
        <pc:sldMkLst>
          <pc:docMk/>
          <pc:sldMk cId="1849716846" sldId="3091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2.070" v="13"/>
        <pc:sldMkLst>
          <pc:docMk/>
          <pc:sldMk cId="548600436" sldId="309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5.227" v="14"/>
        <pc:sldMkLst>
          <pc:docMk/>
          <pc:sldMk cId="3451797560" sldId="309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8.899" v="15"/>
        <pc:sldMkLst>
          <pc:docMk/>
          <pc:sldMk cId="267350749" sldId="3096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3.414" v="16"/>
        <pc:sldMkLst>
          <pc:docMk/>
          <pc:sldMk cId="1447828996" sldId="3098"/>
        </pc:sldMkLst>
      </pc:sldChg>
      <pc:sldChg chg="add del replId">
        <pc:chgData name="Jeremy Clifton" userId="S::wec@woodfordec.onmicrosoft.com::b7121016-a606-4e59-9b8c-d8cabdc242a8" providerId="AD" clId="Web-{F2414731-501E-1E0B-4766-5E49A87ACA0A}" dt="2025-03-19T10:16:57.414" v="11"/>
        <pc:sldMkLst>
          <pc:docMk/>
          <pc:sldMk cId="1804406013" sldId="3098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27:02.111" v="48" actId="14100"/>
        <pc:sldMkLst>
          <pc:docMk/>
          <pc:sldMk cId="3303377068" sldId="3099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6.633" v="18"/>
        <pc:sldMkLst>
          <pc:docMk/>
          <pc:sldMk cId="2873702924" sldId="3100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29:10.679" v="49"/>
        <pc:sldMkLst>
          <pc:docMk/>
          <pc:sldMk cId="3289778717" sldId="3101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31:24.731" v="123" actId="20577"/>
        <pc:sldMkLst>
          <pc:docMk/>
          <pc:sldMk cId="1582037152" sldId="3102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07.813" v="188" actId="20577"/>
        <pc:sldMkLst>
          <pc:docMk/>
          <pc:sldMk cId="3167284372" sldId="3103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49.826" v="146" actId="20577"/>
        <pc:sldMkLst>
          <pc:docMk/>
          <pc:sldMk cId="3583682302" sldId="3104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52.732" v="156" actId="20577"/>
        <pc:sldMkLst>
          <pc:docMk/>
          <pc:sldMk cId="3474923657" sldId="3105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32.080" v="204" actId="20577"/>
        <pc:sldMkLst>
          <pc:docMk/>
          <pc:sldMk cId="1693355962" sldId="3106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4:15.654" v="237" actId="20577"/>
        <pc:sldMkLst>
          <pc:docMk/>
          <pc:sldMk cId="2050537012" sldId="3107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39:15.016" v="235" actId="14100"/>
        <pc:sldMkLst>
          <pc:docMk/>
          <pc:sldMk cId="3013186940" sldId="3108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44:38.389" v="245" actId="20577"/>
        <pc:sldMkLst>
          <pc:docMk/>
          <pc:sldMk cId="1465971024" sldId="3109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6.578" v="254" actId="20577"/>
        <pc:sldMkLst>
          <pc:docMk/>
          <pc:sldMk cId="2689883416" sldId="3110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8.171" v="258" actId="20577"/>
        <pc:sldMkLst>
          <pc:docMk/>
          <pc:sldMk cId="148819616" sldId="3111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28.516" v="266" actId="20577"/>
        <pc:sldMkLst>
          <pc:docMk/>
          <pc:sldMk cId="144341970" sldId="3112"/>
        </pc:sldMkLst>
      </pc:sldChg>
    </pc:docChg>
  </pc:docChgLst>
  <pc:docChgLst>
    <pc:chgData name="Jeremy Clifton" userId="S::wec@woodfordec.onmicrosoft.com::b7121016-a606-4e59-9b8c-d8cabdc242a8" providerId="AD" clId="Web-{3412AEF2-04A7-789A-2AA2-003C2520146F}"/>
    <pc:docChg chg="modSld">
      <pc:chgData name="Jeremy Clifton" userId="S::wec@woodfordec.onmicrosoft.com::b7121016-a606-4e59-9b8c-d8cabdc242a8" providerId="AD" clId="Web-{3412AEF2-04A7-789A-2AA2-003C2520146F}" dt="2025-01-23T20:25:00.196" v="9"/>
      <pc:docMkLst>
        <pc:docMk/>
      </pc:docMkLst>
      <pc:sldChg chg="addSp delSp modSp">
        <pc:chgData name="Jeremy Clifton" userId="S::wec@woodfordec.onmicrosoft.com::b7121016-a606-4e59-9b8c-d8cabdc242a8" providerId="AD" clId="Web-{3412AEF2-04A7-789A-2AA2-003C2520146F}" dt="2025-01-23T20:25:00.196" v="9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39831326-FA25-BB79-49BE-949D2F831AB9}"/>
    <pc:docChg chg="modSld">
      <pc:chgData name="Jeremy Clifton" userId="S::wec@woodfordec.onmicrosoft.com::b7121016-a606-4e59-9b8c-d8cabdc242a8" providerId="AD" clId="Web-{39831326-FA25-BB79-49BE-949D2F831AB9}" dt="2025-04-06T07:12:05.417" v="38" actId="1076"/>
      <pc:docMkLst>
        <pc:docMk/>
      </pc:docMkLst>
      <pc:sldChg chg="modSp">
        <pc:chgData name="Jeremy Clifton" userId="S::wec@woodfordec.onmicrosoft.com::b7121016-a606-4e59-9b8c-d8cabdc242a8" providerId="AD" clId="Web-{39831326-FA25-BB79-49BE-949D2F831AB9}" dt="2025-04-06T07:00:16.619" v="23" actId="1076"/>
        <pc:sldMkLst>
          <pc:docMk/>
          <pc:sldMk cId="3289778717" sldId="3101"/>
        </pc:sldMkLst>
      </pc:sldChg>
      <pc:sldChg chg="addSp delSp modSp">
        <pc:chgData name="Jeremy Clifton" userId="S::wec@woodfordec.onmicrosoft.com::b7121016-a606-4e59-9b8c-d8cabdc242a8" providerId="AD" clId="Web-{39831326-FA25-BB79-49BE-949D2F831AB9}" dt="2025-04-06T06:54:11.755" v="9" actId="1076"/>
        <pc:sldMkLst>
          <pc:docMk/>
          <pc:sldMk cId="4033580478" sldId="3148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04:16.247" v="34" actId="1076"/>
        <pc:sldMkLst>
          <pc:docMk/>
          <pc:sldMk cId="3857339714" sldId="3156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12:05.417" v="38" actId="1076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39831326-FA25-BB79-49BE-949D2F831AB9}" dt="2025-04-06T07:12:01.183" v="37" actId="1076"/>
          <ac:spMkLst>
            <pc:docMk/>
            <pc:sldMk cId="1952858487" sldId="3158"/>
            <ac:spMk id="3" creationId="{77921BD8-C2B9-1000-3CD7-46C8127AE1A3}"/>
          </ac:spMkLst>
        </pc:spChg>
      </pc:sldChg>
    </pc:docChg>
  </pc:docChgLst>
  <pc:docChgLst>
    <pc:chgData clId="Web-{000BDFA6-02D5-64C7-CF1E-528E1D62EBAE}"/>
    <pc:docChg chg="modSld">
      <pc:chgData name="" userId="" providerId="" clId="Web-{000BDFA6-02D5-64C7-CF1E-528E1D62EBAE}" dt="2025-03-13T20:17:41.341" v="0" actId="14100"/>
      <pc:docMkLst>
        <pc:docMk/>
      </pc:docMkLst>
    </pc:docChg>
  </pc:docChgLst>
  <pc:docChgLst>
    <pc:chgData name="Jeremy Clifton" userId="S::wec@woodfordec.onmicrosoft.com::b7121016-a606-4e59-9b8c-d8cabdc242a8" providerId="AD" clId="Web-{EB59C764-91E4-C469-E9F4-7C4959A203B1}"/>
    <pc:docChg chg="addSld delSld modSld sldOrd">
      <pc:chgData name="Jeremy Clifton" userId="S::wec@woodfordec.onmicrosoft.com::b7121016-a606-4e59-9b8c-d8cabdc242a8" providerId="AD" clId="Web-{EB59C764-91E4-C469-E9F4-7C4959A203B1}" dt="2025-04-17T15:19:40.089" v="311"/>
      <pc:docMkLst>
        <pc:docMk/>
      </pc:docMkLst>
      <pc:sldChg chg="del">
        <pc:chgData name="Jeremy Clifton" userId="S::wec@woodfordec.onmicrosoft.com::b7121016-a606-4e59-9b8c-d8cabdc242a8" providerId="AD" clId="Web-{EB59C764-91E4-C469-E9F4-7C4959A203B1}" dt="2025-04-17T15:07:33.379" v="19"/>
        <pc:sldMkLst>
          <pc:docMk/>
          <pc:sldMk cId="2873702924" sldId="310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5.902" v="2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6.519" v="16"/>
        <pc:sldMkLst>
          <pc:docMk/>
          <pc:sldMk cId="2024232121" sldId="311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4.268" v="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542" v="310"/>
        <pc:sldMkLst>
          <pc:docMk/>
          <pc:sldMk cId="3846689997" sldId="314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40.089" v="311"/>
        <pc:sldMkLst>
          <pc:docMk/>
          <pc:sldMk cId="1455579949" sldId="315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8.174" v="8"/>
        <pc:sldMkLst>
          <pc:docMk/>
          <pc:sldMk cId="2511294068" sldId="315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6.408" v="7"/>
        <pc:sldMkLst>
          <pc:docMk/>
          <pc:sldMk cId="971678469" sldId="315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4.923" v="0"/>
        <pc:sldMkLst>
          <pc:docMk/>
          <pc:sldMk cId="105134785" sldId="315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9.252" v="2"/>
        <pc:sldMkLst>
          <pc:docMk/>
          <pc:sldMk cId="3857339714" sldId="315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7.517" v="1"/>
        <pc:sldMkLst>
          <pc:docMk/>
          <pc:sldMk cId="4292138911" sldId="3157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09:02.104" v="25" actId="20577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EB59C764-91E4-C469-E9F4-7C4959A203B1}" dt="2025-04-17T15:09:02.104" v="25" actId="20577"/>
          <ac:spMkLst>
            <pc:docMk/>
            <pc:sldMk cId="1952858487" sldId="3158"/>
            <ac:spMk id="3" creationId="{77921BD8-C2B9-1000-3CD7-46C8127AE1A3}"/>
          </ac:spMkLst>
        </pc:spChg>
        <pc:picChg chg="add mod">
          <ac:chgData name="Jeremy Clifton" userId="S::wec@woodfordec.onmicrosoft.com::b7121016-a606-4e59-9b8c-d8cabdc242a8" providerId="AD" clId="Web-{EB59C764-91E4-C469-E9F4-7C4959A203B1}" dt="2025-04-17T15:09:01.995" v="22" actId="14100"/>
          <ac:picMkLst>
            <pc:docMk/>
            <pc:sldMk cId="1952858487" sldId="3158"/>
            <ac:picMk id="2" creationId="{AD50538B-5050-C6B8-D63E-D48F8034F0EE}"/>
          </ac:picMkLst>
        </pc:picChg>
      </pc:sldChg>
      <pc:sldChg chg="del">
        <pc:chgData name="Jeremy Clifton" userId="S::wec@woodfordec.onmicrosoft.com::b7121016-a606-4e59-9b8c-d8cabdc242a8" providerId="AD" clId="Web-{EB59C764-91E4-C469-E9F4-7C4959A203B1}" dt="2025-04-17T15:07:00.064" v="3"/>
        <pc:sldMkLst>
          <pc:docMk/>
          <pc:sldMk cId="3118750872" sldId="316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1.439" v="4"/>
        <pc:sldMkLst>
          <pc:docMk/>
          <pc:sldMk cId="1219938643" sldId="316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3.143" v="5"/>
        <pc:sldMkLst>
          <pc:docMk/>
          <pc:sldMk cId="363620863" sldId="316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8.167" v="27"/>
        <pc:sldMkLst>
          <pc:docMk/>
          <pc:sldMk cId="1296653428" sldId="316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8.019" v="11"/>
        <pc:sldMkLst>
          <pc:docMk/>
          <pc:sldMk cId="1775046919" sldId="316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3.246" v="29"/>
        <pc:sldMkLst>
          <pc:docMk/>
          <pc:sldMk cId="265382409" sldId="316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5.972" v="10"/>
        <pc:sldMkLst>
          <pc:docMk/>
          <pc:sldMk cId="1277555237" sldId="316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0.159" v="12"/>
        <pc:sldMkLst>
          <pc:docMk/>
          <pc:sldMk cId="2376651163" sldId="317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1.347" v="13"/>
        <pc:sldMkLst>
          <pc:docMk/>
          <pc:sldMk cId="3068034988" sldId="317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3.066" v="14"/>
        <pc:sldMkLst>
          <pc:docMk/>
          <pc:sldMk cId="4189926456" sldId="317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4.769" v="15"/>
        <pc:sldMkLst>
          <pc:docMk/>
          <pc:sldMk cId="857577455" sldId="317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31.317" v="18"/>
        <pc:sldMkLst>
          <pc:docMk/>
          <pc:sldMk cId="1446796814" sldId="317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1.152" v="28"/>
        <pc:sldMkLst>
          <pc:docMk/>
          <pc:sldMk cId="1961356374" sldId="317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1.221" v="9"/>
        <pc:sldMkLst>
          <pc:docMk/>
          <pc:sldMk cId="2738315854" sldId="317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8.973" v="17"/>
        <pc:sldMkLst>
          <pc:docMk/>
          <pc:sldMk cId="4061532673" sldId="3178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15:17.523" v="242" actId="20577"/>
        <pc:sldMkLst>
          <pc:docMk/>
          <pc:sldMk cId="3407237975" sldId="3191"/>
        </pc:sldMkLst>
        <pc:spChg chg="add mod">
          <ac:chgData name="Jeremy Clifton" userId="S::wec@woodfordec.onmicrosoft.com::b7121016-a606-4e59-9b8c-d8cabdc242a8" providerId="AD" clId="Web-{EB59C764-91E4-C469-E9F4-7C4959A203B1}" dt="2025-04-17T15:15:17.523" v="242" actId="20577"/>
          <ac:spMkLst>
            <pc:docMk/>
            <pc:sldMk cId="3407237975" sldId="3191"/>
            <ac:spMk id="3" creationId="{20504863-41E0-8E1D-CEC5-EF1F5F52F754}"/>
          </ac:spMkLst>
        </pc:spChg>
      </pc:sldChg>
      <pc:sldChg chg="del">
        <pc:chgData name="Jeremy Clifton" userId="S::wec@woodfordec.onmicrosoft.com::b7121016-a606-4e59-9b8c-d8cabdc242a8" providerId="AD" clId="Web-{EB59C764-91E4-C469-E9F4-7C4959A203B1}" dt="2025-04-17T15:19:38.433" v="308"/>
        <pc:sldMkLst>
          <pc:docMk/>
          <pc:sldMk cId="3912273823" sldId="32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5.464" v="307"/>
        <pc:sldMkLst>
          <pc:docMk/>
          <pc:sldMk cId="912675649" sldId="320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4.448" v="306"/>
        <pc:sldMkLst>
          <pc:docMk/>
          <pc:sldMk cId="239732105" sldId="320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323" v="309"/>
        <pc:sldMkLst>
          <pc:docMk/>
          <pc:sldMk cId="4154673407" sldId="3204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1:37.194" v="93" actId="1076"/>
        <pc:sldMkLst>
          <pc:docMk/>
          <pc:sldMk cId="1827864045" sldId="3205"/>
        </pc:sldMkLst>
        <pc:spChg chg="mod">
          <ac:chgData name="Jeremy Clifton" userId="S::wec@woodfordec.onmicrosoft.com::b7121016-a606-4e59-9b8c-d8cabdc242a8" providerId="AD" clId="Web-{EB59C764-91E4-C469-E9F4-7C4959A203B1}" dt="2025-04-17T15:11:37.194" v="93" actId="1076"/>
          <ac:spMkLst>
            <pc:docMk/>
            <pc:sldMk cId="1827864045" sldId="3205"/>
            <ac:spMk id="4" creationId="{40EC1808-E1CC-C284-C6D2-05E697474F83}"/>
          </ac:spMkLst>
        </pc:spChg>
        <pc:picChg chg="add mod">
          <ac:chgData name="Jeremy Clifton" userId="S::wec@woodfordec.onmicrosoft.com::b7121016-a606-4e59-9b8c-d8cabdc242a8" providerId="AD" clId="Web-{EB59C764-91E4-C469-E9F4-7C4959A203B1}" dt="2025-04-17T15:10:38.971" v="61" actId="1076"/>
          <ac:picMkLst>
            <pc:docMk/>
            <pc:sldMk cId="1827864045" sldId="3205"/>
            <ac:picMk id="3" creationId="{77CC92BD-59D2-A679-1B85-7525D860B476}"/>
          </ac:picMkLst>
        </pc:picChg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1:37.538" v="95" actId="20577"/>
        <pc:sldMkLst>
          <pc:docMk/>
          <pc:sldMk cId="2992974499" sldId="3206"/>
        </pc:sldMkLst>
        <pc:spChg chg="mod">
          <ac:chgData name="Jeremy Clifton" userId="S::wec@woodfordec.onmicrosoft.com::b7121016-a606-4e59-9b8c-d8cabdc242a8" providerId="AD" clId="Web-{EB59C764-91E4-C469-E9F4-7C4959A203B1}" dt="2025-04-17T15:11:37.538" v="95" actId="20577"/>
          <ac:spMkLst>
            <pc:docMk/>
            <pc:sldMk cId="2992974499" sldId="3206"/>
            <ac:spMk id="4" creationId="{6D9A3FF2-857A-D882-D0A7-D0477A98895D}"/>
          </ac:spMkLst>
        </pc:spChg>
        <pc:picChg chg="add mod">
          <ac:chgData name="Jeremy Clifton" userId="S::wec@woodfordec.onmicrosoft.com::b7121016-a606-4e59-9b8c-d8cabdc242a8" providerId="AD" clId="Web-{EB59C764-91E4-C469-E9F4-7C4959A203B1}" dt="2025-04-17T15:11:23.287" v="88" actId="1076"/>
          <ac:picMkLst>
            <pc:docMk/>
            <pc:sldMk cId="2992974499" sldId="3206"/>
            <ac:picMk id="2" creationId="{801616CD-15B9-87DF-BD84-932C5ADAA858}"/>
          </ac:picMkLst>
        </pc:picChg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3:21.967" v="126" actId="1076"/>
        <pc:sldMkLst>
          <pc:docMk/>
          <pc:sldMk cId="785417471" sldId="3207"/>
        </pc:sldMkLst>
        <pc:spChg chg="mod">
          <ac:chgData name="Jeremy Clifton" userId="S::wec@woodfordec.onmicrosoft.com::b7121016-a606-4e59-9b8c-d8cabdc242a8" providerId="AD" clId="Web-{EB59C764-91E4-C469-E9F4-7C4959A203B1}" dt="2025-04-17T15:12:54.325" v="121" actId="20577"/>
          <ac:spMkLst>
            <pc:docMk/>
            <pc:sldMk cId="785417471" sldId="3207"/>
            <ac:spMk id="4" creationId="{77BDF76A-3C84-3552-115E-E1C6228926DD}"/>
          </ac:spMkLst>
        </pc:spChg>
        <pc:picChg chg="add mod">
          <ac:chgData name="Jeremy Clifton" userId="S::wec@woodfordec.onmicrosoft.com::b7121016-a606-4e59-9b8c-d8cabdc242a8" providerId="AD" clId="Web-{EB59C764-91E4-C469-E9F4-7C4959A203B1}" dt="2025-04-17T15:13:21.967" v="126" actId="1076"/>
          <ac:picMkLst>
            <pc:docMk/>
            <pc:sldMk cId="785417471" sldId="3207"/>
            <ac:picMk id="3" creationId="{1560B62B-F7EA-16E2-B5CC-49BA0FD24081}"/>
          </ac:picMkLst>
        </pc:picChg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6:54.577" v="268" actId="1076"/>
        <pc:sldMkLst>
          <pc:docMk/>
          <pc:sldMk cId="3545580947" sldId="3208"/>
        </pc:sldMkLst>
        <pc:spChg chg="mod">
          <ac:chgData name="Jeremy Clifton" userId="S::wec@woodfordec.onmicrosoft.com::b7121016-a606-4e59-9b8c-d8cabdc242a8" providerId="AD" clId="Web-{EB59C764-91E4-C469-E9F4-7C4959A203B1}" dt="2025-04-17T15:15:50.025" v="262" actId="20577"/>
          <ac:spMkLst>
            <pc:docMk/>
            <pc:sldMk cId="3545580947" sldId="3208"/>
            <ac:spMk id="4" creationId="{55AD34E6-AC7A-039C-9686-9F2842A63434}"/>
          </ac:spMkLst>
        </pc:spChg>
        <pc:picChg chg="add mod">
          <ac:chgData name="Jeremy Clifton" userId="S::wec@woodfordec.onmicrosoft.com::b7121016-a606-4e59-9b8c-d8cabdc242a8" providerId="AD" clId="Web-{EB59C764-91E4-C469-E9F4-7C4959A203B1}" dt="2025-04-17T15:16:54.577" v="268" actId="1076"/>
          <ac:picMkLst>
            <pc:docMk/>
            <pc:sldMk cId="3545580947" sldId="3208"/>
            <ac:picMk id="2" creationId="{F27C7493-B422-8D91-DDCD-E04859066901}"/>
          </ac:picMkLst>
        </pc:picChg>
      </pc:sldChg>
      <pc:sldChg chg="add replId">
        <pc:chgData name="Jeremy Clifton" userId="S::wec@woodfordec.onmicrosoft.com::b7121016-a606-4e59-9b8c-d8cabdc242a8" providerId="AD" clId="Web-{EB59C764-91E4-C469-E9F4-7C4959A203B1}" dt="2025-04-17T15:15:05.725" v="239"/>
        <pc:sldMkLst>
          <pc:docMk/>
          <pc:sldMk cId="3158135806" sldId="3209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14.241" v="241"/>
        <pc:sldMkLst>
          <pc:docMk/>
          <pc:sldMk cId="2169559299" sldId="3210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8:47.476" v="303" actId="1076"/>
        <pc:sldMkLst>
          <pc:docMk/>
          <pc:sldMk cId="1712558625" sldId="3211"/>
        </pc:sldMkLst>
        <pc:spChg chg="mod">
          <ac:chgData name="Jeremy Clifton" userId="S::wec@woodfordec.onmicrosoft.com::b7121016-a606-4e59-9b8c-d8cabdc242a8" providerId="AD" clId="Web-{EB59C764-91E4-C469-E9F4-7C4959A203B1}" dt="2025-04-17T15:17:23.673" v="296" actId="20577"/>
          <ac:spMkLst>
            <pc:docMk/>
            <pc:sldMk cId="1712558625" sldId="3211"/>
            <ac:spMk id="3" creationId="{84CB33B7-502B-1F9D-1E0E-EC71880256D3}"/>
          </ac:spMkLst>
        </pc:spChg>
        <pc:picChg chg="add mod modCrop">
          <ac:chgData name="Jeremy Clifton" userId="S::wec@woodfordec.onmicrosoft.com::b7121016-a606-4e59-9b8c-d8cabdc242a8" providerId="AD" clId="Web-{EB59C764-91E4-C469-E9F4-7C4959A203B1}" dt="2025-04-17T15:18:47.476" v="303" actId="1076"/>
          <ac:picMkLst>
            <pc:docMk/>
            <pc:sldMk cId="1712558625" sldId="3211"/>
            <ac:picMk id="4" creationId="{2CCE6BCE-AA93-5102-7F26-622250306AA7}"/>
          </ac:picMkLst>
        </pc:picChg>
      </pc:sldChg>
      <pc:sldChg chg="add ord replId">
        <pc:chgData name="Jeremy Clifton" userId="S::wec@woodfordec.onmicrosoft.com::b7121016-a606-4e59-9b8c-d8cabdc242a8" providerId="AD" clId="Web-{EB59C764-91E4-C469-E9F4-7C4959A203B1}" dt="2025-04-17T15:19:32.104" v="305"/>
        <pc:sldMkLst>
          <pc:docMk/>
          <pc:sldMk cId="2899361236" sldId="3212"/>
        </pc:sldMkLst>
      </pc:sldChg>
    </pc:docChg>
  </pc:docChgLst>
  <pc:docChgLst>
    <pc:chgData name="Jeremy Clifton" userId="S::wec@woodfordec.onmicrosoft.com::b7121016-a606-4e59-9b8c-d8cabdc242a8" providerId="AD" clId="Web-{8426CDFF-1295-F7B5-3557-E9FB8EBCCA4F}"/>
    <pc:docChg chg="addSld delSld modSld sldOrd">
      <pc:chgData name="Jeremy Clifton" userId="S::wec@woodfordec.onmicrosoft.com::b7121016-a606-4e59-9b8c-d8cabdc242a8" providerId="AD" clId="Web-{8426CDFF-1295-F7B5-3557-E9FB8EBCCA4F}" dt="2025-04-17T15:03:30.550" v="45" actId="14100"/>
      <pc:docMkLst>
        <pc:docMk/>
      </pc:docMkLst>
      <pc:sldChg chg="addSp delSp modSp ord">
        <pc:chgData name="Jeremy Clifton" userId="S::wec@woodfordec.onmicrosoft.com::b7121016-a606-4e59-9b8c-d8cabdc242a8" providerId="AD" clId="Web-{8426CDFF-1295-F7B5-3557-E9FB8EBCCA4F}" dt="2025-04-17T15:03:29.112" v="39" actId="1076"/>
        <pc:sldMkLst>
          <pc:docMk/>
          <pc:sldMk cId="4234007431" sldId="2983"/>
        </pc:sldMkLst>
        <pc:picChg chg="add mod">
          <ac:chgData name="Jeremy Clifton" userId="S::wec@woodfordec.onmicrosoft.com::b7121016-a606-4e59-9b8c-d8cabdc242a8" providerId="AD" clId="Web-{8426CDFF-1295-F7B5-3557-E9FB8EBCCA4F}" dt="2025-04-17T15:03:11.221" v="38" actId="1076"/>
          <ac:picMkLst>
            <pc:docMk/>
            <pc:sldMk cId="4234007431" sldId="2983"/>
            <ac:picMk id="2" creationId="{04D17571-8719-018E-5EF8-89E61E6A9F52}"/>
          </ac:picMkLst>
        </pc:picChg>
        <pc:picChg chg="mod">
          <ac:chgData name="Jeremy Clifton" userId="S::wec@woodfordec.onmicrosoft.com::b7121016-a606-4e59-9b8c-d8cabdc242a8" providerId="AD" clId="Web-{8426CDFF-1295-F7B5-3557-E9FB8EBCCA4F}" dt="2025-04-17T15:01:04.873" v="19" actId="1076"/>
          <ac:picMkLst>
            <pc:docMk/>
            <pc:sldMk cId="4234007431" sldId="2983"/>
            <ac:picMk id="3" creationId="{1E9E80D4-DAF7-694B-1666-AA8B71D916A7}"/>
          </ac:picMkLst>
        </pc:picChg>
        <pc:picChg chg="mod">
          <ac:chgData name="Jeremy Clifton" userId="S::wec@woodfordec.onmicrosoft.com::b7121016-a606-4e59-9b8c-d8cabdc242a8" providerId="AD" clId="Web-{8426CDFF-1295-F7B5-3557-E9FB8EBCCA4F}" dt="2025-04-17T15:01:46.562" v="26" actId="1076"/>
          <ac:picMkLst>
            <pc:docMk/>
            <pc:sldMk cId="4234007431" sldId="2983"/>
            <ac:picMk id="4" creationId="{F4C5AA0A-C0F2-9049-254F-AF43511043A3}"/>
          </ac:picMkLst>
        </pc:picChg>
        <pc:picChg chg="mod">
          <ac:chgData name="Jeremy Clifton" userId="S::wec@woodfordec.onmicrosoft.com::b7121016-a606-4e59-9b8c-d8cabdc242a8" providerId="AD" clId="Web-{8426CDFF-1295-F7B5-3557-E9FB8EBCCA4F}" dt="2025-04-17T15:01:45.890" v="25" actId="1076"/>
          <ac:picMkLst>
            <pc:docMk/>
            <pc:sldMk cId="4234007431" sldId="2983"/>
            <ac:picMk id="5" creationId="{D2A97C4E-CC5A-7E06-0DBA-598F6975B511}"/>
          </ac:picMkLst>
        </pc:picChg>
        <pc:picChg chg="add mod modCrop">
          <ac:chgData name="Jeremy Clifton" userId="S::wec@woodfordec.onmicrosoft.com::b7121016-a606-4e59-9b8c-d8cabdc242a8" providerId="AD" clId="Web-{8426CDFF-1295-F7B5-3557-E9FB8EBCCA4F}" dt="2025-04-17T15:03:11.049" v="34" actId="1076"/>
          <ac:picMkLst>
            <pc:docMk/>
            <pc:sldMk cId="4234007431" sldId="2983"/>
            <ac:picMk id="6" creationId="{6D144281-8D5D-4475-56CA-11566BC7960F}"/>
          </ac:picMkLst>
        </pc:picChg>
        <pc:picChg chg="add mod">
          <ac:chgData name="Jeremy Clifton" userId="S::wec@woodfordec.onmicrosoft.com::b7121016-a606-4e59-9b8c-d8cabdc242a8" providerId="AD" clId="Web-{8426CDFF-1295-F7B5-3557-E9FB8EBCCA4F}" dt="2025-04-17T15:03:29.112" v="39" actId="1076"/>
          <ac:picMkLst>
            <pc:docMk/>
            <pc:sldMk cId="4234007431" sldId="2983"/>
            <ac:picMk id="10" creationId="{8EA88BB3-4664-41F3-2F47-E405D6A23536}"/>
          </ac:picMkLst>
        </pc:picChg>
      </pc:sldChg>
      <pc:sldChg chg="del">
        <pc:chgData name="Jeremy Clifton" userId="S::wec@woodfordec.onmicrosoft.com::b7121016-a606-4e59-9b8c-d8cabdc242a8" providerId="AD" clId="Web-{8426CDFF-1295-F7B5-3557-E9FB8EBCCA4F}" dt="2025-04-17T14:59:32.213" v="0"/>
        <pc:sldMkLst>
          <pc:docMk/>
          <pc:sldMk cId="4033580478" sldId="3148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7.151" v="1"/>
        <pc:sldMkLst>
          <pc:docMk/>
          <pc:sldMk cId="3734741733" sldId="3150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8.651" v="2"/>
        <pc:sldMkLst>
          <pc:docMk/>
          <pc:sldMk cId="1215551661" sldId="3151"/>
        </pc:sldMkLst>
      </pc:sldChg>
      <pc:sldChg chg="delSp modSp ord">
        <pc:chgData name="Jeremy Clifton" userId="S::wec@woodfordec.onmicrosoft.com::b7121016-a606-4e59-9b8c-d8cabdc242a8" providerId="AD" clId="Web-{8426CDFF-1295-F7B5-3557-E9FB8EBCCA4F}" dt="2025-04-17T15:03:30.550" v="45" actId="14100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8426CDFF-1295-F7B5-3557-E9FB8EBCCA4F}" dt="2025-04-17T15:03:30.550" v="45" actId="14100"/>
          <ac:spMkLst>
            <pc:docMk/>
            <pc:sldMk cId="1952858487" sldId="3158"/>
            <ac:spMk id="3" creationId="{77921BD8-C2B9-1000-3CD7-46C8127AE1A3}"/>
          </ac:spMkLst>
        </pc:spChg>
      </pc:sldChg>
      <pc:sldChg chg="add replId">
        <pc:chgData name="Jeremy Clifton" userId="S::wec@woodfordec.onmicrosoft.com::b7121016-a606-4e59-9b8c-d8cabdc242a8" providerId="AD" clId="Web-{8426CDFF-1295-F7B5-3557-E9FB8EBCCA4F}" dt="2025-04-17T14:59:42.370" v="4"/>
        <pc:sldMkLst>
          <pc:docMk/>
          <pc:sldMk cId="3912273823" sldId="3201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3.026" v="5"/>
        <pc:sldMkLst>
          <pc:docMk/>
          <pc:sldMk cId="912675649" sldId="3202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39" v="6"/>
        <pc:sldMkLst>
          <pc:docMk/>
          <pc:sldMk cId="239732105" sldId="3203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70" v="7"/>
        <pc:sldMkLst>
          <pc:docMk/>
          <pc:sldMk cId="4154673407" sldId="3204"/>
        </pc:sldMkLst>
      </pc:sldChg>
    </pc:docChg>
  </pc:docChgLst>
  <pc:docChgLst>
    <pc:chgData name="Jeremy Clifton" userId="S::wec@woodfordec.onmicrosoft.com::b7121016-a606-4e59-9b8c-d8cabdc242a8" providerId="AD" clId="Web-{D8812127-01DB-C8E5-FE03-FF39FBFCD107}"/>
    <pc:docChg chg="addSld delSld modSld sldOrd">
      <pc:chgData name="Jeremy Clifton" userId="S::wec@woodfordec.onmicrosoft.com::b7121016-a606-4e59-9b8c-d8cabdc242a8" providerId="AD" clId="Web-{D8812127-01DB-C8E5-FE03-FF39FBFCD107}" dt="2025-01-23T20:13:35.169" v="296" actId="1076"/>
      <pc:docMkLst>
        <pc:docMk/>
      </pc:docMkLst>
      <pc:sldChg chg="modSp ord">
        <pc:chgData name="Jeremy Clifton" userId="S::wec@woodfordec.onmicrosoft.com::b7121016-a606-4e59-9b8c-d8cabdc242a8" providerId="AD" clId="Web-{D8812127-01DB-C8E5-FE03-FF39FBFCD107}" dt="2025-01-23T19:55:39.409" v="96" actId="20577"/>
        <pc:sldMkLst>
          <pc:docMk/>
          <pc:sldMk cId="251116125" sldId="2574"/>
        </pc:sldMkLst>
      </pc:sldChg>
      <pc:sldChg chg="delSp">
        <pc:chgData name="Jeremy Clifton" userId="S::wec@woodfordec.onmicrosoft.com::b7121016-a606-4e59-9b8c-d8cabdc242a8" providerId="AD" clId="Web-{D8812127-01DB-C8E5-FE03-FF39FBFCD107}" dt="2025-01-23T19:50:58.501" v="1"/>
        <pc:sldMkLst>
          <pc:docMk/>
          <pc:sldMk cId="2117799377" sldId="2769"/>
        </pc:sldMkLst>
      </pc:sldChg>
      <pc:sldChg chg="addSp delSp modSp">
        <pc:chgData name="Jeremy Clifton" userId="S::wec@woodfordec.onmicrosoft.com::b7121016-a606-4e59-9b8c-d8cabdc242a8" providerId="AD" clId="Web-{D8812127-01DB-C8E5-FE03-FF39FBFCD107}" dt="2025-01-23T20:05:23.494" v="160" actId="14100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1.158" v="11"/>
        <pc:sldMkLst>
          <pc:docMk/>
          <pc:sldMk cId="187267021" sldId="2843"/>
        </pc:sldMkLst>
      </pc:sldChg>
      <pc:sldChg chg="addSp modSp del">
        <pc:chgData name="Jeremy Clifton" userId="S::wec@woodfordec.onmicrosoft.com::b7121016-a606-4e59-9b8c-d8cabdc242a8" providerId="AD" clId="Web-{D8812127-01DB-C8E5-FE03-FF39FBFCD107}" dt="2025-01-23T19:53:26.726" v="28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0:56.548" v="0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283" v="2"/>
        <pc:sldMkLst>
          <pc:docMk/>
          <pc:sldMk cId="1509592081" sldId="284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783" v="3"/>
        <pc:sldMkLst>
          <pc:docMk/>
          <pc:sldMk cId="1525542094" sldId="284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4.830" v="6"/>
        <pc:sldMkLst>
          <pc:docMk/>
          <pc:sldMk cId="3653132617" sldId="284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7.267" v="7"/>
        <pc:sldMkLst>
          <pc:docMk/>
          <pc:sldMk cId="1395094495" sldId="284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4"/>
        <pc:sldMkLst>
          <pc:docMk/>
          <pc:sldMk cId="1471491706" sldId="285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5"/>
        <pc:sldMkLst>
          <pc:docMk/>
          <pc:sldMk cId="983694052" sldId="2851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9.877" v="10"/>
        <pc:sldMkLst>
          <pc:docMk/>
          <pc:sldMk cId="3110185857" sldId="285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5.486" v="9"/>
        <pc:sldMkLst>
          <pc:docMk/>
          <pc:sldMk cId="1960952193" sldId="285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3.877" v="8"/>
        <pc:sldMkLst>
          <pc:docMk/>
          <pc:sldMk cId="504276308" sldId="285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2.471" v="12"/>
        <pc:sldMkLst>
          <pc:docMk/>
          <pc:sldMk cId="2988537406" sldId="285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3.799" v="13"/>
        <pc:sldMkLst>
          <pc:docMk/>
          <pc:sldMk cId="2533515818" sldId="2860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19:53:39.304" v="32" actId="1076"/>
        <pc:sldMkLst>
          <pc:docMk/>
          <pc:sldMk cId="3645293749" sldId="2862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27.096" v="92" actId="20577"/>
        <pc:sldMkLst>
          <pc:docMk/>
          <pc:sldMk cId="1512173017" sldId="2863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31.377" v="95" actId="20577"/>
        <pc:sldMkLst>
          <pc:docMk/>
          <pc:sldMk cId="694567841" sldId="286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19:55:51.034" v="97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5.674" v="14"/>
        <pc:sldMkLst>
          <pc:docMk/>
          <pc:sldMk cId="2760154107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6.456" v="15"/>
        <pc:sldMkLst>
          <pc:docMk/>
          <pc:sldMk cId="1608365069" sldId="286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19:56:59.006" v="112" actId="20577"/>
        <pc:sldMkLst>
          <pc:docMk/>
          <pc:sldMk cId="3212305261" sldId="2866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10.865" v="124" actId="20577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3.628" v="18"/>
        <pc:sldMkLst>
          <pc:docMk/>
          <pc:sldMk cId="496177452" sldId="2867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52.961" v="127" actId="20577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0.643" v="17"/>
        <pc:sldMkLst>
          <pc:docMk/>
          <pc:sldMk cId="2763927189" sldId="2868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13:35.169" v="29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8.377" v="16"/>
        <pc:sldMkLst>
          <pc:docMk/>
          <pc:sldMk cId="4007871980" sldId="2869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20:00:15.326" v="141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4.815" v="19"/>
        <pc:sldMkLst>
          <pc:docMk/>
          <pc:sldMk cId="3860157055" sldId="2870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19:59:40.199" v="139" actId="1076"/>
        <pc:sldMkLst>
          <pc:docMk/>
          <pc:sldMk cId="1601226291" sldId="2871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0:12.607" v="140"/>
        <pc:sldMkLst>
          <pc:docMk/>
          <pc:sldMk cId="1002890968" sldId="2872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6:56.435" v="161"/>
        <pc:sldMkLst>
          <pc:docMk/>
          <pc:sldMk cId="1671395166" sldId="2873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8:03.188" v="167" actId="1076"/>
        <pc:sldMkLst>
          <pc:docMk/>
          <pc:sldMk cId="45376825" sldId="287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2.719" v="168"/>
        <pc:sldMkLst>
          <pc:docMk/>
          <pc:sldMk cId="3329587322" sldId="2875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3.907" v="169"/>
        <pc:sldMkLst>
          <pc:docMk/>
          <pc:sldMk cId="1176453699" sldId="287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09:07.096" v="211" actId="20577"/>
        <pc:sldMkLst>
          <pc:docMk/>
          <pc:sldMk cId="3431406140" sldId="2877"/>
        </pc:sldMkLst>
      </pc:sldChg>
      <pc:sldChg chg="add ord replId">
        <pc:chgData name="Jeremy Clifton" userId="S::wec@woodfordec.onmicrosoft.com::b7121016-a606-4e59-9b8c-d8cabdc242a8" providerId="AD" clId="Web-{D8812127-01DB-C8E5-FE03-FF39FBFCD107}" dt="2025-01-23T20:09:26.003" v="213"/>
        <pc:sldMkLst>
          <pc:docMk/>
          <pc:sldMk cId="1196728666" sldId="2878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10:17.896" v="245" actId="20577"/>
        <pc:sldMkLst>
          <pc:docMk/>
          <pc:sldMk cId="3485515211" sldId="2879"/>
        </pc:sldMkLst>
      </pc:sldChg>
    </pc:docChg>
  </pc:docChgLst>
  <pc:docChgLst>
    <pc:chgData name="Jeremy Clifton" userId="S::wec@woodfordec.onmicrosoft.com::b7121016-a606-4e59-9b8c-d8cabdc242a8" providerId="AD" clId="Web-{5AFFF5B6-92AE-AA54-B5D5-8D4BC7A5B438}"/>
    <pc:docChg chg="addSld delSld modSld sldOrd">
      <pc:chgData name="Jeremy Clifton" userId="S::wec@woodfordec.onmicrosoft.com::b7121016-a606-4e59-9b8c-d8cabdc242a8" providerId="AD" clId="Web-{5AFFF5B6-92AE-AA54-B5D5-8D4BC7A5B438}" dt="2025-03-09T09:25:50.606" v="192" actId="20577"/>
      <pc:docMkLst>
        <pc:docMk/>
      </pc:docMkLst>
      <pc:sldChg chg="del">
        <pc:chgData name="Jeremy Clifton" userId="S::wec@woodfordec.onmicrosoft.com::b7121016-a606-4e59-9b8c-d8cabdc242a8" providerId="AD" clId="Web-{5AFFF5B6-92AE-AA54-B5D5-8D4BC7A5B438}" dt="2025-03-09T09:23:44.378" v="8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926" v="106"/>
        <pc:sldMkLst>
          <pc:docMk/>
          <pc:sldMk cId="3509338145" sldId="2954"/>
        </pc:sldMkLst>
      </pc:sldChg>
      <pc:sldChg chg="delSp modSp">
        <pc:chgData name="Jeremy Clifton" userId="S::wec@woodfordec.onmicrosoft.com::b7121016-a606-4e59-9b8c-d8cabdc242a8" providerId="AD" clId="Web-{5AFFF5B6-92AE-AA54-B5D5-8D4BC7A5B438}" dt="2025-03-09T09:18:29.284" v="14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4.521" v="49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78" v="88"/>
        <pc:sldMkLst>
          <pc:docMk/>
          <pc:sldMk cId="697632603" sldId="2989"/>
        </pc:sldMkLst>
      </pc:sldChg>
      <pc:sldChg chg="delSp del">
        <pc:chgData name="Jeremy Clifton" userId="S::wec@woodfordec.onmicrosoft.com::b7121016-a606-4e59-9b8c-d8cabdc242a8" providerId="AD" clId="Web-{5AFFF5B6-92AE-AA54-B5D5-8D4BC7A5B438}" dt="2025-03-09T09:25:07.917" v="157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69" v="87"/>
        <pc:sldMkLst>
          <pc:docMk/>
          <pc:sldMk cId="2547540392" sldId="300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78" v="83"/>
        <pc:sldMkLst>
          <pc:docMk/>
          <pc:sldMk cId="2196410042" sldId="300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5"/>
        <pc:sldMkLst>
          <pc:docMk/>
          <pc:sldMk cId="2424488958" sldId="300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6"/>
        <pc:sldMkLst>
          <pc:docMk/>
          <pc:sldMk cId="3315008650" sldId="301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5.755" v="50"/>
        <pc:sldMkLst>
          <pc:docMk/>
          <pc:sldMk cId="3634067118" sldId="301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6.208" v="51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7.458" v="52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708" v="54"/>
        <pc:sldMkLst>
          <pc:docMk/>
          <pc:sldMk cId="3616586580" sldId="301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2.521" v="55"/>
        <pc:sldMkLst>
          <pc:docMk/>
          <pc:sldMk cId="3230634585" sldId="301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4.771" v="56"/>
        <pc:sldMkLst>
          <pc:docMk/>
          <pc:sldMk cId="3183404772" sldId="301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5.237" v="75"/>
        <pc:sldMkLst>
          <pc:docMk/>
          <pc:sldMk cId="3339685437" sldId="302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34" v="80"/>
        <pc:sldMkLst>
          <pc:docMk/>
          <pc:sldMk cId="4185344536" sldId="302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63" v="82"/>
        <pc:sldMkLst>
          <pc:docMk/>
          <pc:sldMk cId="3753516056" sldId="302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03" v="78"/>
        <pc:sldMkLst>
          <pc:docMk/>
          <pc:sldMk cId="3225951912" sldId="302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6"/>
        <pc:sldMkLst>
          <pc:docMk/>
          <pc:sldMk cId="892964264" sldId="302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285" v="105"/>
        <pc:sldMkLst>
          <pc:docMk/>
          <pc:sldMk cId="1180374805" sldId="302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22" v="95"/>
        <pc:sldMkLst>
          <pc:docMk/>
          <pc:sldMk cId="1123647120" sldId="302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3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2.941" v="107"/>
        <pc:sldMkLst>
          <pc:docMk/>
          <pc:sldMk cId="3566703572" sldId="303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7.123" v="0"/>
        <pc:sldMkLst>
          <pc:docMk/>
          <pc:sldMk cId="462281522" sldId="303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9.451" v="1"/>
        <pc:sldMkLst>
          <pc:docMk/>
          <pc:sldMk cId="2144594271" sldId="303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693" v="53"/>
        <pc:sldMkLst>
          <pc:docMk/>
          <pc:sldMk cId="2233673546" sldId="304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7"/>
        <pc:sldMkLst>
          <pc:docMk/>
          <pc:sldMk cId="4081700177" sldId="304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19" v="79"/>
        <pc:sldMkLst>
          <pc:docMk/>
          <pc:sldMk cId="1751034690" sldId="304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47" v="81"/>
        <pc:sldMkLst>
          <pc:docMk/>
          <pc:sldMk cId="2059235977" sldId="304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89"/>
        <pc:sldMkLst>
          <pc:docMk/>
          <pc:sldMk cId="783742597" sldId="304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5.379" v="97"/>
        <pc:sldMkLst>
          <pc:docMk/>
          <pc:sldMk cId="3543370755" sldId="304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6.113" v="98"/>
        <pc:sldMkLst>
          <pc:docMk/>
          <pc:sldMk cId="3279558022" sldId="304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113" v="99"/>
        <pc:sldMkLst>
          <pc:docMk/>
          <pc:sldMk cId="2095280709" sldId="304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582" v="100"/>
        <pc:sldMkLst>
          <pc:docMk/>
          <pc:sldMk cId="529331557" sldId="304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44" v="101"/>
        <pc:sldMkLst>
          <pc:docMk/>
          <pc:sldMk cId="82165933" sldId="305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60" v="102"/>
        <pc:sldMkLst>
          <pc:docMk/>
          <pc:sldMk cId="3588389070" sldId="305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441" v="103"/>
        <pc:sldMkLst>
          <pc:docMk/>
          <pc:sldMk cId="1424517958" sldId="305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957" v="104"/>
        <pc:sldMkLst>
          <pc:docMk/>
          <pc:sldMk cId="3436478676" sldId="305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90"/>
        <pc:sldMkLst>
          <pc:docMk/>
          <pc:sldMk cId="3211533847" sldId="305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410" v="91"/>
        <pc:sldMkLst>
          <pc:docMk/>
          <pc:sldMk cId="2075335450" sldId="305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38" v="92"/>
        <pc:sldMkLst>
          <pc:docMk/>
          <pc:sldMk cId="731001175" sldId="305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4"/>
        <pc:sldMkLst>
          <pc:docMk/>
          <pc:sldMk cId="785205291" sldId="305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38" v="96"/>
        <pc:sldMkLst>
          <pc:docMk/>
          <pc:sldMk cId="2337427649" sldId="305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379" v="108"/>
        <pc:sldMkLst>
          <pc:docMk/>
          <pc:sldMk cId="1650061732" sldId="306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70" v="109"/>
        <pc:sldMkLst>
          <pc:docMk/>
          <pc:sldMk cId="376802102" sldId="306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85" v="110"/>
        <pc:sldMkLst>
          <pc:docMk/>
          <pc:sldMk cId="4169131325" sldId="306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5.254" v="111"/>
        <pc:sldMkLst>
          <pc:docMk/>
          <pc:sldMk cId="3744663019" sldId="3063"/>
        </pc:sldMkLst>
      </pc:sldChg>
      <pc:sldChg chg="addSp modSp">
        <pc:chgData name="Jeremy Clifton" userId="S::wec@woodfordec.onmicrosoft.com::b7121016-a606-4e59-9b8c-d8cabdc242a8" providerId="AD" clId="Web-{5AFFF5B6-92AE-AA54-B5D5-8D4BC7A5B438}" dt="2025-03-09T09:21:42.577" v="69" actId="14100"/>
        <pc:sldMkLst>
          <pc:docMk/>
          <pc:sldMk cId="2459221723" sldId="3064"/>
        </pc:sldMkLst>
      </pc:sldChg>
      <pc:sldChg chg="modSp add ord replId">
        <pc:chgData name="Jeremy Clifton" userId="S::wec@woodfordec.onmicrosoft.com::b7121016-a606-4e59-9b8c-d8cabdc242a8" providerId="AD" clId="Web-{5AFFF5B6-92AE-AA54-B5D5-8D4BC7A5B438}" dt="2025-03-09T09:19:14.270" v="44" actId="20577"/>
        <pc:sldMkLst>
          <pc:docMk/>
          <pc:sldMk cId="614685341" sldId="3065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19:31.239" v="47" actId="20577"/>
        <pc:sldMkLst>
          <pc:docMk/>
          <pc:sldMk cId="2356351311" sldId="3066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0:23.356" v="60" actId="1076"/>
        <pc:sldMkLst>
          <pc:docMk/>
          <pc:sldMk cId="1347886735" sldId="3067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2:40.079" v="74" actId="1076"/>
        <pc:sldMkLst>
          <pc:docMk/>
          <pc:sldMk cId="2268682291" sldId="3068"/>
        </pc:sldMkLst>
      </pc:sldChg>
      <pc:sldChg chg="add replId">
        <pc:chgData name="Jeremy Clifton" userId="S::wec@woodfordec.onmicrosoft.com::b7121016-a606-4e59-9b8c-d8cabdc242a8" providerId="AD" clId="Web-{5AFFF5B6-92AE-AA54-B5D5-8D4BC7A5B438}" dt="2025-03-09T09:22:27.204" v="71"/>
        <pc:sldMkLst>
          <pc:docMk/>
          <pc:sldMk cId="872294019" sldId="3069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5:28.402" v="177" actId="20577"/>
        <pc:sldMkLst>
          <pc:docMk/>
          <pc:sldMk cId="1368031762" sldId="3070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39.418" v="181" actId="20577"/>
        <pc:sldMkLst>
          <pc:docMk/>
          <pc:sldMk cId="2750535220" sldId="3071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50.606" v="192" actId="20577"/>
        <pc:sldMkLst>
          <pc:docMk/>
          <pc:sldMk cId="902303015" sldId="3072"/>
        </pc:sldMkLst>
      </pc:sldChg>
    </pc:docChg>
  </pc:docChgLst>
  <pc:docChgLst>
    <pc:chgData name="Jeremy Clifton" userId="b7121016-a606-4e59-9b8c-d8cabdc242a8" providerId="ADAL" clId="{58573EFF-7096-4B2D-BF10-F5D7DD854AE7}"/>
    <pc:docChg chg="delSld">
      <pc:chgData name="Jeremy Clifton" userId="b7121016-a606-4e59-9b8c-d8cabdc242a8" providerId="ADAL" clId="{58573EFF-7096-4B2D-BF10-F5D7DD854AE7}" dt="2025-04-27T17:47:06.624" v="2" actId="47"/>
      <pc:docMkLst>
        <pc:docMk/>
      </pc:docMkLst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1447828996" sldId="3098"/>
        </pc:sldMkLst>
      </pc:sldChg>
      <pc:sldChg chg="del">
        <pc:chgData name="Jeremy Clifton" userId="b7121016-a606-4e59-9b8c-d8cabdc242a8" providerId="ADAL" clId="{58573EFF-7096-4B2D-BF10-F5D7DD854AE7}" dt="2025-04-27T17:47:06.624" v="2" actId="47"/>
        <pc:sldMkLst>
          <pc:docMk/>
          <pc:sldMk cId="87514853" sldId="3177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850896762" sldId="3180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3801803790" sldId="3181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3910813925" sldId="3182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3905335484" sldId="3183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1397466364" sldId="3184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3794319155" sldId="3185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3209836876" sldId="3186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2607093861" sldId="3187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882223383" sldId="3188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2803699221" sldId="3189"/>
        </pc:sldMkLst>
      </pc:sldChg>
      <pc:sldChg chg="del">
        <pc:chgData name="Jeremy Clifton" userId="b7121016-a606-4e59-9b8c-d8cabdc242a8" providerId="ADAL" clId="{58573EFF-7096-4B2D-BF10-F5D7DD854AE7}" dt="2025-04-27T17:46:33.638" v="0" actId="47"/>
        <pc:sldMkLst>
          <pc:docMk/>
          <pc:sldMk cId="4129016949" sldId="3190"/>
        </pc:sldMkLst>
      </pc:sldChg>
      <pc:sldChg chg="del">
        <pc:chgData name="Jeremy Clifton" userId="b7121016-a606-4e59-9b8c-d8cabdc242a8" providerId="ADAL" clId="{58573EFF-7096-4B2D-BF10-F5D7DD854AE7}" dt="2025-04-27T17:46:57.673" v="1" actId="47"/>
        <pc:sldMkLst>
          <pc:docMk/>
          <pc:sldMk cId="29807046" sldId="3194"/>
        </pc:sldMkLst>
      </pc:sld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Jeremy Clifton" userId="S::wec@woodfordec.onmicrosoft.com::b7121016-a606-4e59-9b8c-d8cabdc242a8" providerId="AD" clId="Web-{929EBD4D-5D35-21D7-A7B1-2867A20F8844}"/>
    <pc:docChg chg="addSld">
      <pc:chgData name="Jeremy Clifton" userId="S::wec@woodfordec.onmicrosoft.com::b7121016-a606-4e59-9b8c-d8cabdc242a8" providerId="AD" clId="Web-{929EBD4D-5D35-21D7-A7B1-2867A20F8844}" dt="2024-12-15T08:54:00.835" v="0"/>
      <pc:docMkLst>
        <pc:docMk/>
      </pc:docMkLst>
      <pc:sldChg chg="add replId">
        <pc:chgData name="Jeremy Clifton" userId="S::wec@woodfordec.onmicrosoft.com::b7121016-a606-4e59-9b8c-d8cabdc242a8" providerId="AD" clId="Web-{929EBD4D-5D35-21D7-A7B1-2867A20F8844}" dt="2024-12-15T08:54:00.835" v="0"/>
        <pc:sldMkLst>
          <pc:docMk/>
          <pc:sldMk cId="3213638153" sldId="2845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A4BDD0C7-2B10-A239-8AF3-939CA13E29CB}"/>
    <pc:docChg chg="addSld modSld">
      <pc:chgData name="Jeremy Clifton" userId="S::wec@woodfordec.onmicrosoft.com::b7121016-a606-4e59-9b8c-d8cabdc242a8" providerId="AD" clId="Web-{A4BDD0C7-2B10-A239-8AF3-939CA13E29CB}" dt="2025-03-20T18:03:58.106" v="14" actId="14100"/>
      <pc:docMkLst>
        <pc:docMk/>
      </pc:docMkLst>
      <pc:sldChg chg="add replId">
        <pc:chgData name="Jeremy Clifton" userId="S::wec@woodfordec.onmicrosoft.com::b7121016-a606-4e59-9b8c-d8cabdc242a8" providerId="AD" clId="Web-{A4BDD0C7-2B10-A239-8AF3-939CA13E29CB}" dt="2025-03-20T17:30:50.726" v="0"/>
        <pc:sldMkLst>
          <pc:docMk/>
          <pc:sldMk cId="1432452439" sldId="3113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7:41:11.586" v="4" actId="14100"/>
        <pc:sldMkLst>
          <pc:docMk/>
          <pc:sldMk cId="539198777" sldId="3114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0:34.444" v="9" actId="14100"/>
        <pc:sldMkLst>
          <pc:docMk/>
          <pc:sldMk cId="3060146164" sldId="3115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7:41:18.570" v="6"/>
        <pc:sldMkLst>
          <pc:docMk/>
          <pc:sldMk cId="3498280321" sldId="3116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3:58.106" v="14" actId="14100"/>
        <pc:sldMkLst>
          <pc:docMk/>
          <pc:sldMk cId="3063600297" sldId="3117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8:00:39.069" v="11"/>
        <pc:sldMkLst>
          <pc:docMk/>
          <pc:sldMk cId="2024232121" sldId="3118"/>
        </pc:sldMkLst>
      </pc:sldChg>
    </pc:docChg>
  </pc:docChgLst>
  <pc:docChgLst>
    <pc:chgData name="Jeremy Clifton" userId="S::wec@woodfordec.onmicrosoft.com::b7121016-a606-4e59-9b8c-d8cabdc242a8" providerId="AD" clId="Web-{95402F74-DFC1-8AA8-8C58-D40A51EAE36E}"/>
    <pc:docChg chg="addSld delSld modSld sldOrd">
      <pc:chgData name="Jeremy Clifton" userId="S::wec@woodfordec.onmicrosoft.com::b7121016-a606-4e59-9b8c-d8cabdc242a8" providerId="AD" clId="Web-{95402F74-DFC1-8AA8-8C58-D40A51EAE36E}" dt="2025-01-31T00:09:36.825" v="1294" actId="20577"/>
      <pc:docMkLst>
        <pc:docMk/>
      </pc:docMkLst>
      <pc:sldChg chg="addSp modSp ord">
        <pc:chgData name="Jeremy Clifton" userId="S::wec@woodfordec.onmicrosoft.com::b7121016-a606-4e59-9b8c-d8cabdc242a8" providerId="AD" clId="Web-{95402F74-DFC1-8AA8-8C58-D40A51EAE36E}" dt="2025-01-31T00:08:40.541" v="127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1.994" v="126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5.885" v="1270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227" v="48"/>
        <pc:sldMkLst>
          <pc:docMk/>
          <pc:sldMk cId="173265255" sldId="275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649" v="49"/>
        <pc:sldMkLst>
          <pc:docMk/>
          <pc:sldMk cId="2117799377" sldId="2769"/>
        </pc:sldMkLst>
      </pc:sldChg>
      <pc:sldChg chg="ord">
        <pc:chgData name="Jeremy Clifton" userId="S::wec@woodfordec.onmicrosoft.com::b7121016-a606-4e59-9b8c-d8cabdc242a8" providerId="AD" clId="Web-{95402F74-DFC1-8AA8-8C58-D40A51EAE36E}" dt="2025-01-30T22:57:44.554" v="47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4.228" v="1262"/>
        <pc:sldMkLst>
          <pc:docMk/>
          <pc:sldMk cId="3684120613" sldId="283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6.541" v="1263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7.166" v="1271"/>
        <pc:sldMkLst>
          <pc:docMk/>
          <pc:sldMk cId="1553610902" sldId="286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4.772" v="39"/>
        <pc:sldMkLst>
          <pc:docMk/>
          <pc:sldMk cId="3645293749" sldId="2862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6.788" v="40"/>
        <pc:sldMkLst>
          <pc:docMk/>
          <pc:sldMk cId="1512173017" sldId="286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7.850" v="41"/>
        <pc:sldMkLst>
          <pc:docMk/>
          <pc:sldMk cId="694567841" sldId="286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5.665" v="50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9.319" v="42"/>
        <pc:sldMkLst>
          <pc:docMk/>
          <pc:sldMk cId="3212305261" sldId="286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0.647" v="43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1.085" v="44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4.179" v="46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2.866" v="45"/>
        <pc:sldMkLst>
          <pc:docMk/>
          <pc:sldMk cId="1601226291" sldId="287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8.587" v="51"/>
        <pc:sldMkLst>
          <pc:docMk/>
          <pc:sldMk cId="1671395166" sldId="287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0.884" v="52"/>
        <pc:sldMkLst>
          <pc:docMk/>
          <pc:sldMk cId="45376825" sldId="287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00:00.258" v="69"/>
        <pc:sldMkLst>
          <pc:docMk/>
          <pc:sldMk cId="3329587322" sldId="2875"/>
        </pc:sldMkLst>
      </pc:sldChg>
      <pc:sldChg chg="addSp delSp modSp">
        <pc:chgData name="Jeremy Clifton" userId="S::wec@woodfordec.onmicrosoft.com::b7121016-a606-4e59-9b8c-d8cabdc242a8" providerId="AD" clId="Web-{95402F74-DFC1-8AA8-8C58-D40A51EAE36E}" dt="2025-01-30T23:06:25.560" v="213" actId="1076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2.248" v="53"/>
        <pc:sldMkLst>
          <pc:docMk/>
          <pc:sldMk cId="3431406140" sldId="287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3.717" v="54"/>
        <pc:sldMkLst>
          <pc:docMk/>
          <pc:sldMk cId="1196728666" sldId="287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1.383" v="67"/>
        <pc:sldMkLst>
          <pc:docMk/>
          <pc:sldMk cId="3485515211" sldId="2879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9.508" v="68"/>
        <pc:sldMkLst>
          <pc:docMk/>
          <pc:sldMk cId="1185832354" sldId="288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2.822" v="1266"/>
        <pc:sldMkLst>
          <pc:docMk/>
          <pc:sldMk cId="774348173" sldId="2882"/>
        </pc:sldMkLst>
      </pc:sldChg>
      <pc:sldChg chg="addSp modSp ord">
        <pc:chgData name="Jeremy Clifton" userId="S::wec@woodfordec.onmicrosoft.com::b7121016-a606-4e59-9b8c-d8cabdc242a8" providerId="AD" clId="Web-{95402F74-DFC1-8AA8-8C58-D40A51EAE36E}" dt="2025-01-30T23:28:53.366" v="657" actId="20577"/>
        <pc:sldMkLst>
          <pc:docMk/>
          <pc:sldMk cId="1342777476" sldId="288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806" v="1269"/>
        <pc:sldMkLst>
          <pc:docMk/>
          <pc:sldMk cId="1926042649" sldId="288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9.947" v="1264"/>
        <pc:sldMkLst>
          <pc:docMk/>
          <pc:sldMk cId="4016954677" sldId="2885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8.916" v="1272"/>
        <pc:sldMkLst>
          <pc:docMk/>
          <pc:sldMk cId="1110561276" sldId="2886"/>
        </pc:sldMkLst>
      </pc:sldChg>
      <pc:sldChg chg="addSp delSp modSp ord">
        <pc:chgData name="Jeremy Clifton" userId="S::wec@woodfordec.onmicrosoft.com::b7121016-a606-4e59-9b8c-d8cabdc242a8" providerId="AD" clId="Web-{95402F74-DFC1-8AA8-8C58-D40A51EAE36E}" dt="2025-01-30T23:02:20.207" v="182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20:40.409" v="566"/>
        <pc:sldMkLst>
          <pc:docMk/>
          <pc:sldMk cId="3360960814" sldId="2888"/>
        </pc:sldMkLst>
      </pc:sldChg>
      <pc:sldChg chg="del ord">
        <pc:chgData name="Jeremy Clifton" userId="S::wec@woodfordec.onmicrosoft.com::b7121016-a606-4e59-9b8c-d8cabdc242a8" providerId="AD" clId="Web-{95402F74-DFC1-8AA8-8C58-D40A51EAE36E}" dt="2025-01-30T23:36:49.031" v="721"/>
        <pc:sldMkLst>
          <pc:docMk/>
          <pc:sldMk cId="2449698336" sldId="2889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75" v="1267"/>
        <pc:sldMkLst>
          <pc:docMk/>
          <pc:sldMk cId="1362722430" sldId="289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91" v="1268"/>
        <pc:sldMkLst>
          <pc:docMk/>
          <pc:sldMk cId="502825343" sldId="289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30:28.823" v="662"/>
        <pc:sldMkLst>
          <pc:docMk/>
          <pc:sldMk cId="148589342" sldId="2892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3:56.088" v="38" actId="1076"/>
        <pc:sldMkLst>
          <pc:docMk/>
          <pc:sldMk cId="20808971" sldId="2893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0T22:52:35.085" v="30"/>
        <pc:sldMkLst>
          <pc:docMk/>
          <pc:sldMk cId="2932517301" sldId="2894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2:58:43.484" v="59"/>
        <pc:sldMkLst>
          <pc:docMk/>
          <pc:sldMk cId="43857640" sldId="289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8:59.490" v="60"/>
        <pc:sldMkLst>
          <pc:docMk/>
          <pc:sldMk cId="3017140003" sldId="289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25.856" v="1278" actId="14100"/>
        <pc:sldMkLst>
          <pc:docMk/>
          <pc:sldMk cId="62006150" sldId="289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9:46.773" v="63"/>
        <pc:sldMkLst>
          <pc:docMk/>
          <pc:sldMk cId="899140715" sldId="2898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45" v="64"/>
        <pc:sldMkLst>
          <pc:docMk/>
          <pc:sldMk cId="3908118586" sldId="2899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92" v="65"/>
        <pc:sldMkLst>
          <pc:docMk/>
          <pc:sldMk cId="2230329902" sldId="290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7.039" v="66"/>
        <pc:sldMkLst>
          <pc:docMk/>
          <pc:sldMk cId="1205408391" sldId="2901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05:19.995" v="183"/>
        <pc:sldMkLst>
          <pc:docMk/>
          <pc:sldMk cId="309869248" sldId="2902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14:34.988" v="403" actId="20577"/>
        <pc:sldMkLst>
          <pc:docMk/>
          <pc:sldMk cId="3293972235" sldId="2903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15:23.709" v="410" actId="14100"/>
        <pc:sldMkLst>
          <pc:docMk/>
          <pc:sldMk cId="2305203660" sldId="2904"/>
        </pc:sldMkLst>
      </pc:sldChg>
      <pc:sldChg chg="add del replId">
        <pc:chgData name="Jeremy Clifton" userId="S::wec@woodfordec.onmicrosoft.com::b7121016-a606-4e59-9b8c-d8cabdc242a8" providerId="AD" clId="Web-{95402F74-DFC1-8AA8-8C58-D40A51EAE36E}" dt="2025-01-30T23:14:45.754" v="404"/>
        <pc:sldMkLst>
          <pc:docMk/>
          <pc:sldMk cId="2864518661" sldId="2904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14:49.426" v="406"/>
        <pc:sldMkLst>
          <pc:docMk/>
          <pc:sldMk cId="1189302608" sldId="290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6:44.334" v="887" actId="1076"/>
        <pc:sldMkLst>
          <pc:docMk/>
          <pc:sldMk cId="1317646800" sldId="290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1:36.545" v="840" actId="1076"/>
        <pc:sldMkLst>
          <pc:docMk/>
          <pc:sldMk cId="4200597762" sldId="2907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36:29.562" v="720" actId="1076"/>
        <pc:sldMkLst>
          <pc:docMk/>
          <pc:sldMk cId="3878776422" sldId="2908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37:44.080" v="736" actId="1076"/>
        <pc:sldMkLst>
          <pc:docMk/>
          <pc:sldMk cId="385526460" sldId="290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17:46.949" v="501" actId="20577"/>
        <pc:sldMkLst>
          <pc:docMk/>
          <pc:sldMk cId="3020458317" sldId="2910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8:11.372" v="511" actId="20577"/>
        <pc:sldMkLst>
          <pc:docMk/>
          <pc:sldMk cId="19097583" sldId="2911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55.751" v="562" actId="20577"/>
        <pc:sldMkLst>
          <pc:docMk/>
          <pc:sldMk cId="2741152786" sldId="2912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20:04.001" v="565" actId="20577"/>
        <pc:sldMkLst>
          <pc:docMk/>
          <pc:sldMk cId="2313721195" sldId="291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36.375" v="553" actId="20577"/>
        <pc:sldMkLst>
          <pc:docMk/>
          <pc:sldMk cId="1919524566" sldId="2914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40.078" v="557" actId="20577"/>
        <pc:sldMkLst>
          <pc:docMk/>
          <pc:sldMk cId="2711929211" sldId="291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8:46.288" v="656" actId="1076"/>
        <pc:sldMkLst>
          <pc:docMk/>
          <pc:sldMk cId="2388618664" sldId="2916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3:22:34.320" v="579" actId="1076"/>
        <pc:sldMkLst>
          <pc:docMk/>
          <pc:sldMk cId="2098378213" sldId="2917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23:44.776" v="586" actId="1076"/>
        <pc:sldMkLst>
          <pc:docMk/>
          <pc:sldMk cId="1543479770" sldId="291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4:30.402" v="593" actId="14100"/>
        <pc:sldMkLst>
          <pc:docMk/>
          <pc:sldMk cId="1147062613" sldId="2919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6:59.674" v="598" actId="1076"/>
        <pc:sldMkLst>
          <pc:docMk/>
          <pc:sldMk cId="3034717420" sldId="2920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5:46.472" v="883" actId="1076"/>
        <pc:sldMkLst>
          <pc:docMk/>
          <pc:sldMk cId="2320790057" sldId="2921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27:26.691" v="604"/>
        <pc:sldMkLst>
          <pc:docMk/>
          <pc:sldMk cId="3313826296" sldId="2921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44:38.500" v="870" actId="1076"/>
        <pc:sldMkLst>
          <pc:docMk/>
          <pc:sldMk cId="3106117175" sldId="2922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4:14.634" v="864"/>
        <pc:sldMkLst>
          <pc:docMk/>
          <pc:sldMk cId="3418051837" sldId="2923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4:04.233" v="1248" actId="1076"/>
        <pc:sldMkLst>
          <pc:docMk/>
          <pc:sldMk cId="287396877" sldId="292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55:00.096" v="1052" actId="1076"/>
        <pc:sldMkLst>
          <pc:docMk/>
          <pc:sldMk cId="1337317485" sldId="292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36.825" v="1294" actId="20577"/>
        <pc:sldMkLst>
          <pc:docMk/>
          <pc:sldMk cId="3655490537" sldId="2926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5:16.064" v="878"/>
        <pc:sldMkLst>
          <pc:docMk/>
          <pc:sldMk cId="3211839739" sldId="2927"/>
        </pc:sldMkLst>
      </pc:sldChg>
      <pc:sldChg chg="modSp add ord replId">
        <pc:chgData name="Jeremy Clifton" userId="S::wec@woodfordec.onmicrosoft.com::b7121016-a606-4e59-9b8c-d8cabdc242a8" providerId="AD" clId="Web-{95402F74-DFC1-8AA8-8C58-D40A51EAE36E}" dt="2025-01-30T23:47:59.836" v="924" actId="20577"/>
        <pc:sldMkLst>
          <pc:docMk/>
          <pc:sldMk cId="3559848872" sldId="2928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51:04.828" v="990"/>
        <pc:sldMkLst>
          <pc:docMk/>
          <pc:sldMk cId="236405010" sldId="292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0:53.687" v="987" actId="1076"/>
        <pc:sldMkLst>
          <pc:docMk/>
          <pc:sldMk cId="3260293177" sldId="2930"/>
        </pc:sldMkLst>
      </pc:sldChg>
      <pc:sldChg chg="delSp modSp add replId">
        <pc:chgData name="Jeremy Clifton" userId="S::wec@woodfordec.onmicrosoft.com::b7121016-a606-4e59-9b8c-d8cabdc242a8" providerId="AD" clId="Web-{95402F74-DFC1-8AA8-8C58-D40A51EAE36E}" dt="2025-01-30T23:50:47.062" v="985" actId="1076"/>
        <pc:sldMkLst>
          <pc:docMk/>
          <pc:sldMk cId="3916692265" sldId="2931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1:46.767" v="1012" actId="1076"/>
        <pc:sldMkLst>
          <pc:docMk/>
          <pc:sldMk cId="9931689" sldId="2932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57:45.463" v="1147" actId="20577"/>
        <pc:sldMkLst>
          <pc:docMk/>
          <pc:sldMk cId="3567399817" sldId="293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57:38.525" v="1142" actId="20577"/>
        <pc:sldMkLst>
          <pc:docMk/>
          <pc:sldMk cId="1954064369" sldId="293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23.066" v="1205" actId="1076"/>
        <pc:sldMkLst>
          <pc:docMk/>
          <pc:sldMk cId="2078575949" sldId="2935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1:15.332" v="1203"/>
        <pc:sldMkLst>
          <pc:docMk/>
          <pc:sldMk cId="879858203" sldId="293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03.144" v="1199" actId="1076"/>
        <pc:sldMkLst>
          <pc:docMk/>
          <pc:sldMk cId="542450081" sldId="293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0:37.954" v="1194" actId="1076"/>
        <pc:sldMkLst>
          <pc:docMk/>
          <pc:sldMk cId="2942802175" sldId="293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6:43.459" v="1254"/>
        <pc:sldMkLst>
          <pc:docMk/>
          <pc:sldMk cId="2743120283" sldId="2939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7:06.288" v="1259" actId="1076"/>
        <pc:sldMkLst>
          <pc:docMk/>
          <pc:sldMk cId="3434738982" sldId="294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1T00:05:51.097" v="1253"/>
        <pc:sldMkLst>
          <pc:docMk/>
          <pc:sldMk cId="3450470276" sldId="2941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1T00:07:23.992" v="1261"/>
        <pc:sldMkLst>
          <pc:docMk/>
          <pc:sldMk cId="583563360" sldId="2942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name="Jeremy Clifton" userId="S::wec@woodfordec.onmicrosoft.com::b7121016-a606-4e59-9b8c-d8cabdc242a8" providerId="AD" clId="Web-{2B052DC1-E2C2-7133-7F5E-48DE7BB518C5}"/>
    <pc:docChg chg="addSld delSld modSld sldOrd">
      <pc:chgData name="Jeremy Clifton" userId="S::wec@woodfordec.onmicrosoft.com::b7121016-a606-4e59-9b8c-d8cabdc242a8" providerId="AD" clId="Web-{2B052DC1-E2C2-7133-7F5E-48DE7BB518C5}" dt="2025-03-01T20:20:36.238" v="200"/>
      <pc:docMkLst>
        <pc:docMk/>
      </pc:docMkLst>
      <pc:sldChg chg="del">
        <pc:chgData name="Jeremy Clifton" userId="S::wec@woodfordec.onmicrosoft.com::b7121016-a606-4e59-9b8c-d8cabdc242a8" providerId="AD" clId="Web-{2B052DC1-E2C2-7133-7F5E-48DE7BB518C5}" dt="2025-03-01T18:37:10.869" v="190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5.400" v="187"/>
        <pc:sldMkLst>
          <pc:docMk/>
          <pc:sldMk cId="2526659647" sldId="2969"/>
        </pc:sldMkLst>
      </pc:sldChg>
      <pc:sldChg chg="ord">
        <pc:chgData name="Jeremy Clifton" userId="S::wec@woodfordec.onmicrosoft.com::b7121016-a606-4e59-9b8c-d8cabdc242a8" providerId="AD" clId="Web-{2B052DC1-E2C2-7133-7F5E-48DE7BB518C5}" dt="2025-03-01T16:59:05.095" v="159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7.650" v="188"/>
        <pc:sldMkLst>
          <pc:docMk/>
          <pc:sldMk cId="654652988" sldId="2981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2.916" v="185"/>
        <pc:sldMkLst>
          <pc:docMk/>
          <pc:sldMk cId="686830190" sldId="29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4.962" v="186"/>
        <pc:sldMkLst>
          <pc:docMk/>
          <pc:sldMk cId="421122089" sldId="2990"/>
        </pc:sldMkLst>
      </pc:sldChg>
      <pc:sldChg chg="ord">
        <pc:chgData name="Jeremy Clifton" userId="S::wec@woodfordec.onmicrosoft.com::b7121016-a606-4e59-9b8c-d8cabdc242a8" providerId="AD" clId="Web-{2B052DC1-E2C2-7133-7F5E-48DE7BB518C5}" dt="2025-03-01T18:37:18.307" v="192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14.932" v="191"/>
        <pc:sldMkLst>
          <pc:docMk/>
          <pc:sldMk cId="843683223" sldId="3000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9.103" v="189"/>
        <pc:sldMkLst>
          <pc:docMk/>
          <pc:sldMk cId="664494430" sldId="3003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1.119" v="4" actId="20577"/>
        <pc:sldMkLst>
          <pc:docMk/>
          <pc:sldMk cId="1911830400" sldId="3006"/>
        </pc:sldMkLst>
      </pc:sldChg>
      <pc:sldChg chg="addSp modSp">
        <pc:chgData name="Jeremy Clifton" userId="S::wec@woodfordec.onmicrosoft.com::b7121016-a606-4e59-9b8c-d8cabdc242a8" providerId="AD" clId="Web-{2B052DC1-E2C2-7133-7F5E-48DE7BB518C5}" dt="2025-03-01T18:45:23.556" v="197" actId="1076"/>
        <pc:sldMkLst>
          <pc:docMk/>
          <pc:sldMk cId="2547540392" sldId="3007"/>
        </pc:sldMkLst>
      </pc:sldChg>
      <pc:sldChg chg="modSp ord">
        <pc:chgData name="Jeremy Clifton" userId="S::wec@woodfordec.onmicrosoft.com::b7121016-a606-4e59-9b8c-d8cabdc242a8" providerId="AD" clId="Web-{2B052DC1-E2C2-7133-7F5E-48DE7BB518C5}" dt="2025-03-01T17:07:03.256" v="184" actId="20577"/>
        <pc:sldMkLst>
          <pc:docMk/>
          <pc:sldMk cId="2196410042" sldId="3008"/>
        </pc:sldMkLst>
      </pc:sldChg>
      <pc:sldChg chg="addSp delSp modSp">
        <pc:chgData name="Jeremy Clifton" userId="S::wec@woodfordec.onmicrosoft.com::b7121016-a606-4e59-9b8c-d8cabdc242a8" providerId="AD" clId="Web-{2B052DC1-E2C2-7133-7F5E-48DE7BB518C5}" dt="2025-03-01T17:02:36.064" v="181" actId="20577"/>
        <pc:sldMkLst>
          <pc:docMk/>
          <pc:sldMk cId="3315008650" sldId="3010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8.088" v="8" actId="20577"/>
        <pc:sldMkLst>
          <pc:docMk/>
          <pc:sldMk cId="3634067118" sldId="3011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23.619" v="16" actId="20577"/>
        <pc:sldMkLst>
          <pc:docMk/>
          <pc:sldMk cId="1065796999" sldId="3012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33.244" v="18" actId="20577"/>
        <pc:sldMkLst>
          <pc:docMk/>
          <pc:sldMk cId="3284544397" sldId="3014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47.588" v="21" actId="20577"/>
        <pc:sldMkLst>
          <pc:docMk/>
          <pc:sldMk cId="2111950334" sldId="3015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18.331" v="164"/>
        <pc:sldMkLst>
          <pc:docMk/>
          <pc:sldMk cId="3302799999" sldId="3021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3:42.815" v="153"/>
        <pc:sldMkLst>
          <pc:docMk/>
          <pc:sldMk cId="400820222" sldId="3022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2:57.625" v="107"/>
        <pc:sldMkLst>
          <pc:docMk/>
          <pc:sldMk cId="2660292339" sldId="3023"/>
        </pc:sldMkLst>
      </pc:sldChg>
      <pc:sldChg chg="modSp add replId">
        <pc:chgData name="Jeremy Clifton" userId="S::wec@woodfordec.onmicrosoft.com::b7121016-a606-4e59-9b8c-d8cabdc242a8" providerId="AD" clId="Web-{2B052DC1-E2C2-7133-7F5E-48DE7BB518C5}" dt="2025-03-01T16:36:01.213" v="157" actId="20577"/>
        <pc:sldMkLst>
          <pc:docMk/>
          <pc:sldMk cId="4185344536" sldId="3023"/>
        </pc:sldMkLst>
      </pc:sldChg>
      <pc:sldChg chg="add replId">
        <pc:chgData name="Jeremy Clifton" userId="S::wec@woodfordec.onmicrosoft.com::b7121016-a606-4e59-9b8c-d8cabdc242a8" providerId="AD" clId="Web-{2B052DC1-E2C2-7133-7F5E-48DE7BB518C5}" dt="2025-03-01T16:59:10.767" v="160"/>
        <pc:sldMkLst>
          <pc:docMk/>
          <pc:sldMk cId="3753516056" sldId="3024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22.753" v="165"/>
        <pc:sldMkLst>
          <pc:docMk/>
          <pc:sldMk cId="2927980357" sldId="3025"/>
        </pc:sldMkLst>
      </pc:sldChg>
      <pc:sldChg chg="addSp modSp add ord replId">
        <pc:chgData name="Jeremy Clifton" userId="S::wec@woodfordec.onmicrosoft.com::b7121016-a606-4e59-9b8c-d8cabdc242a8" providerId="AD" clId="Web-{2B052DC1-E2C2-7133-7F5E-48DE7BB518C5}" dt="2025-03-01T17:02:10.156" v="179" actId="1076"/>
        <pc:sldMkLst>
          <pc:docMk/>
          <pc:sldMk cId="3225951912" sldId="3026"/>
        </pc:sldMkLst>
      </pc:sldChg>
      <pc:sldChg chg="addSp delSp modSp add replId">
        <pc:chgData name="Jeremy Clifton" userId="S::wec@woodfordec.onmicrosoft.com::b7121016-a606-4e59-9b8c-d8cabdc242a8" providerId="AD" clId="Web-{2B052DC1-E2C2-7133-7F5E-48DE7BB518C5}" dt="2025-03-01T20:20:36.238" v="200"/>
        <pc:sldMkLst>
          <pc:docMk/>
          <pc:sldMk cId="892964264" sldId="3027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7:01:32.403" v="170"/>
        <pc:sldMkLst>
          <pc:docMk/>
          <pc:sldMk cId="1659259308" sldId="3027"/>
        </pc:sldMkLst>
      </pc:sldChg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E406DED2-5C4F-6C91-5B19-D0E8E49D540B}"/>
    <pc:docChg chg="addSld delSld modSld sldOrd">
      <pc:chgData name="Jeremy Clifton" userId="S::wec@woodfordec.onmicrosoft.com::b7121016-a606-4e59-9b8c-d8cabdc242a8" providerId="AD" clId="Web-{E406DED2-5C4F-6C91-5B19-D0E8E49D540B}" dt="2025-01-12T09:50:51.824" v="621" actId="20577"/>
      <pc:docMkLst>
        <pc:docMk/>
      </pc:docMkLst>
      <pc:sldChg chg="modSp ord">
        <pc:chgData name="Jeremy Clifton" userId="S::wec@woodfordec.onmicrosoft.com::b7121016-a606-4e59-9b8c-d8cabdc242a8" providerId="AD" clId="Web-{E406DED2-5C4F-6C91-5B19-D0E8E49D540B}" dt="2025-01-12T09:14:12.516" v="111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20.315" v="116"/>
        <pc:sldMkLst>
          <pc:docMk/>
          <pc:sldMk cId="1575531842" sldId="2677"/>
        </pc:sldMkLst>
      </pc:sldChg>
      <pc:sldChg chg="addSp delSp modSp ord">
        <pc:chgData name="Jeremy Clifton" userId="S::wec@woodfordec.onmicrosoft.com::b7121016-a606-4e59-9b8c-d8cabdc242a8" providerId="AD" clId="Web-{E406DED2-5C4F-6C91-5B19-D0E8E49D540B}" dt="2025-01-12T09:43:07.918" v="394" actId="20577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26:27.571" v="167"/>
        <pc:sldMkLst>
          <pc:docMk/>
          <pc:sldMk cId="2734408467" sldId="276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5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E406DED2-5C4F-6C91-5B19-D0E8E49D540B}" dt="2025-01-12T09:15:39.565" v="123"/>
        <pc:sldMkLst>
          <pc:docMk/>
          <pc:sldMk cId="2117799377" sldId="276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4.388" v="39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9.418" v="32"/>
        <pc:sldMkLst>
          <pc:docMk/>
          <pc:sldMk cId="3490681978" sldId="278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0.682" v="0"/>
        <pc:sldMkLst>
          <pc:docMk/>
          <pc:sldMk cId="1026405758" sldId="279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1"/>
        <pc:sldMkLst>
          <pc:docMk/>
          <pc:sldMk cId="1552973808" sldId="279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2"/>
        <pc:sldMkLst>
          <pc:docMk/>
          <pc:sldMk cId="847211210" sldId="280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55" v="4"/>
        <pc:sldMkLst>
          <pc:docMk/>
          <pc:sldMk cId="1926661585" sldId="280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9.917" v="3"/>
        <pc:sldMkLst>
          <pc:docMk/>
          <pc:sldMk cId="1668219927" sldId="280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70" v="5"/>
        <pc:sldMkLst>
          <pc:docMk/>
          <pc:sldMk cId="2723549774" sldId="280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36.534" v="122"/>
        <pc:sldMkLst>
          <pc:docMk/>
          <pc:sldMk cId="3153742616" sldId="280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1"/>
        <pc:sldMkLst>
          <pc:docMk/>
          <pc:sldMk cId="456487420" sldId="280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5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19"/>
        <pc:sldMkLst>
          <pc:docMk/>
          <pc:sldMk cId="2292460053" sldId="280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8"/>
        <pc:sldMkLst>
          <pc:docMk/>
          <pc:sldMk cId="2084583099" sldId="281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4.901" v="6"/>
        <pc:sldMkLst>
          <pc:docMk/>
          <pc:sldMk cId="828708443" sldId="281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7"/>
        <pc:sldMkLst>
          <pc:docMk/>
          <pc:sldMk cId="4253655413" sldId="281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10"/>
        <pc:sldMkLst>
          <pc:docMk/>
          <pc:sldMk cId="2745376130" sldId="281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4"/>
        <pc:sldMkLst>
          <pc:docMk/>
          <pc:sldMk cId="2482227030" sldId="281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9"/>
        <pc:sldMkLst>
          <pc:docMk/>
          <pc:sldMk cId="2261196466" sldId="281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3"/>
        <pc:sldMkLst>
          <pc:docMk/>
          <pc:sldMk cId="1301567943" sldId="281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2"/>
        <pc:sldMkLst>
          <pc:docMk/>
          <pc:sldMk cId="3142635692" sldId="281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6"/>
        <pc:sldMkLst>
          <pc:docMk/>
          <pc:sldMk cId="1528992783" sldId="281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8"/>
        <pc:sldMkLst>
          <pc:docMk/>
          <pc:sldMk cId="780115920" sldId="281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7"/>
        <pc:sldMkLst>
          <pc:docMk/>
          <pc:sldMk cId="2499559819" sldId="28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2"/>
        <pc:sldMkLst>
          <pc:docMk/>
          <pc:sldMk cId="2629287060" sldId="282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20"/>
        <pc:sldMkLst>
          <pc:docMk/>
          <pc:sldMk cId="3675542471" sldId="282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1"/>
        <pc:sldMkLst>
          <pc:docMk/>
          <pc:sldMk cId="1659838349" sldId="282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4"/>
        <pc:sldMkLst>
          <pc:docMk/>
          <pc:sldMk cId="1591186859" sldId="282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6"/>
        <pc:sldMkLst>
          <pc:docMk/>
          <pc:sldMk cId="1168160445" sldId="282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3"/>
        <pc:sldMkLst>
          <pc:docMk/>
          <pc:sldMk cId="3111630187" sldId="282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7"/>
        <pc:sldMkLst>
          <pc:docMk/>
          <pc:sldMk cId="4170038" sldId="282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1"/>
        <pc:sldMkLst>
          <pc:docMk/>
          <pc:sldMk cId="2641992631" sldId="282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0"/>
        <pc:sldMkLst>
          <pc:docMk/>
          <pc:sldMk cId="3509006551" sldId="283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29"/>
        <pc:sldMkLst>
          <pc:docMk/>
          <pc:sldMk cId="343314304" sldId="2831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6:27.587" v="168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E406DED2-5C4F-6C91-5B19-D0E8E49D540B}" dt="2025-01-12T09:27:07.385" v="170"/>
        <pc:sldMkLst>
          <pc:docMk/>
          <pc:sldMk cId="3684120613" sldId="2833"/>
        </pc:sldMkLst>
      </pc:sldChg>
      <pc:sldChg chg="modSp ord">
        <pc:chgData name="Jeremy Clifton" userId="S::wec@woodfordec.onmicrosoft.com::b7121016-a606-4e59-9b8c-d8cabdc242a8" providerId="AD" clId="Web-{E406DED2-5C4F-6C91-5B19-D0E8E49D540B}" dt="2025-01-12T09:39:31.302" v="24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7"/>
        <pc:sldMkLst>
          <pc:docMk/>
          <pc:sldMk cId="1051314355" sldId="2835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9:13.154" v="174"/>
        <pc:sldMkLst>
          <pc:docMk/>
          <pc:sldMk cId="412821005" sldId="283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5"/>
        <pc:sldMkLst>
          <pc:docMk/>
          <pc:sldMk cId="3615110818" sldId="283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3"/>
        <pc:sldMkLst>
          <pc:docMk/>
          <pc:sldMk cId="2564657226" sldId="283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4"/>
        <pc:sldMkLst>
          <pc:docMk/>
          <pc:sldMk cId="2525734694" sldId="284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6"/>
        <pc:sldMkLst>
          <pc:docMk/>
          <pc:sldMk cId="4018641583" sldId="2842"/>
        </pc:sldMkLst>
      </pc:sldChg>
      <pc:sldChg chg="modSp">
        <pc:chgData name="Jeremy Clifton" userId="S::wec@woodfordec.onmicrosoft.com::b7121016-a606-4e59-9b8c-d8cabdc242a8" providerId="AD" clId="Web-{E406DED2-5C4F-6C91-5B19-D0E8E49D540B}" dt="2025-01-12T09:50:51.824" v="62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05.969" v="102" actId="20577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2.262" v="38"/>
        <pc:sldMkLst>
          <pc:docMk/>
          <pc:sldMk cId="575926295" sldId="2844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15.953" v="115" actId="20577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8"/>
        <pc:sldMkLst>
          <pc:docMk/>
          <pc:sldMk cId="3213638153" sldId="2845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19:47.450" v="153" actId="20577"/>
        <pc:sldMkLst>
          <pc:docMk/>
          <pc:sldMk cId="1509592081" sldId="2846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22:31.579" v="157" actId="14100"/>
        <pc:sldMkLst>
          <pc:docMk/>
          <pc:sldMk cId="1525542094" sldId="284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52.971" v="165" actId="1076"/>
        <pc:sldMkLst>
          <pc:docMk/>
          <pc:sldMk cId="3653132617" sldId="2848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6:26.602" v="166"/>
        <pc:sldMkLst>
          <pc:docMk/>
          <pc:sldMk cId="1395094495" sldId="2849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22:36.923" v="159" actId="14100"/>
        <pc:sldMkLst>
          <pc:docMk/>
          <pc:sldMk cId="1471491706" sldId="2850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45.455" v="162" actId="1076"/>
        <pc:sldMkLst>
          <pc:docMk/>
          <pc:sldMk cId="983694052" sldId="2851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8:01.339" v="172"/>
        <pc:sldMkLst>
          <pc:docMk/>
          <pc:sldMk cId="1616496711" sldId="2852"/>
        </pc:sldMkLst>
      </pc:sldChg>
      <pc:sldChg chg="addSp modSp add ord replId">
        <pc:chgData name="Jeremy Clifton" userId="S::wec@woodfordec.onmicrosoft.com::b7121016-a606-4e59-9b8c-d8cabdc242a8" providerId="AD" clId="Web-{E406DED2-5C4F-6C91-5B19-D0E8E49D540B}" dt="2025-01-12T09:29:24.451" v="181"/>
        <pc:sldMkLst>
          <pc:docMk/>
          <pc:sldMk cId="1018845433" sldId="2853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6:52.253" v="484" actId="1076"/>
        <pc:sldMkLst>
          <pc:docMk/>
          <pc:sldMk cId="3110185857" sldId="2854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7:58.269" v="199" actId="1076"/>
        <pc:sldMkLst>
          <pc:docMk/>
          <pc:sldMk cId="2766467451" sldId="2855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38:09.785" v="203" actId="1076"/>
        <pc:sldMkLst>
          <pc:docMk/>
          <pc:sldMk cId="1960952193" sldId="2856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8:13.894" v="205" actId="1076"/>
        <pc:sldMkLst>
          <pc:docMk/>
          <pc:sldMk cId="504276308" sldId="285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1:21.915" v="256" actId="20577"/>
        <pc:sldMkLst>
          <pc:docMk/>
          <pc:sldMk cId="877061504" sldId="2858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50:47.152" v="619" actId="20577"/>
        <pc:sldMkLst>
          <pc:docMk/>
          <pc:sldMk cId="2988537406" sldId="2859"/>
        </pc:sldMkLst>
      </pc:sldChg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name="Jeremy Clifton" userId="b7121016-a606-4e59-9b8c-d8cabdc242a8" providerId="ADAL" clId="{D920DE0A-7F91-434C-ACBE-467117956361}"/>
    <pc:docChg chg="custSel addSld delSld modSld sldOrd">
      <pc:chgData name="Jeremy Clifton" userId="b7121016-a606-4e59-9b8c-d8cabdc242a8" providerId="ADAL" clId="{D920DE0A-7F91-434C-ACBE-467117956361}" dt="2025-04-20T09:18:26.578" v="625" actId="2696"/>
      <pc:docMkLst>
        <pc:docMk/>
      </pc:docMkLst>
      <pc:sldChg chg="delSp modSp mod">
        <pc:chgData name="Jeremy Clifton" userId="b7121016-a606-4e59-9b8c-d8cabdc242a8" providerId="ADAL" clId="{D920DE0A-7F91-434C-ACBE-467117956361}" dt="2025-04-06T09:17:49.809" v="461" actId="20577"/>
        <pc:sldMkLst>
          <pc:docMk/>
          <pc:sldMk cId="3734741733" sldId="3150"/>
        </pc:sldMkLst>
      </pc:sldChg>
      <pc:sldChg chg="delSp modSp mod">
        <pc:chgData name="Jeremy Clifton" userId="b7121016-a606-4e59-9b8c-d8cabdc242a8" providerId="ADAL" clId="{D920DE0A-7F91-434C-ACBE-467117956361}" dt="2025-04-06T09:19:25.372" v="533" actId="20577"/>
        <pc:sldMkLst>
          <pc:docMk/>
          <pc:sldMk cId="1215551661" sldId="3151"/>
        </pc:sldMkLst>
      </pc:sldChg>
      <pc:sldChg chg="addSp modSp mod">
        <pc:chgData name="Jeremy Clifton" userId="b7121016-a606-4e59-9b8c-d8cabdc242a8" providerId="ADAL" clId="{D920DE0A-7F91-434C-ACBE-467117956361}" dt="2025-04-20T09:14:10.473" v="558" actId="1076"/>
        <pc:sldMkLst>
          <pc:docMk/>
          <pc:sldMk cId="3037403963" sldId="3199"/>
        </pc:sldMkLst>
        <pc:spChg chg="add mod">
          <ac:chgData name="Jeremy Clifton" userId="b7121016-a606-4e59-9b8c-d8cabdc242a8" providerId="ADAL" clId="{D920DE0A-7F91-434C-ACBE-467117956361}" dt="2025-04-20T09:14:08.808" v="557" actId="1076"/>
          <ac:spMkLst>
            <pc:docMk/>
            <pc:sldMk cId="3037403963" sldId="3199"/>
            <ac:spMk id="3" creationId="{B48BE8A0-791D-BFB0-E720-D96331F187D4}"/>
          </ac:spMkLst>
        </pc:spChg>
        <pc:picChg chg="mod">
          <ac:chgData name="Jeremy Clifton" userId="b7121016-a606-4e59-9b8c-d8cabdc242a8" providerId="ADAL" clId="{D920DE0A-7F91-434C-ACBE-467117956361}" dt="2025-04-20T09:14:10.473" v="558" actId="1076"/>
          <ac:picMkLst>
            <pc:docMk/>
            <pc:sldMk cId="3037403963" sldId="3199"/>
            <ac:picMk id="2" creationId="{4389776C-02E4-6941-4985-3C30FAE90271}"/>
          </ac:picMkLst>
        </pc:picChg>
      </pc:sldChg>
      <pc:sldChg chg="del">
        <pc:chgData name="Jeremy Clifton" userId="b7121016-a606-4e59-9b8c-d8cabdc242a8" providerId="ADAL" clId="{D920DE0A-7F91-434C-ACBE-467117956361}" dt="2025-04-20T09:18:26.578" v="625" actId="2696"/>
        <pc:sldMkLst>
          <pc:docMk/>
          <pc:sldMk cId="2071572941" sldId="3200"/>
        </pc:sldMkLst>
      </pc:sldChg>
      <pc:sldChg chg="addSp delSp modSp add mod">
        <pc:chgData name="Jeremy Clifton" userId="b7121016-a606-4e59-9b8c-d8cabdc242a8" providerId="ADAL" clId="{D920DE0A-7F91-434C-ACBE-467117956361}" dt="2025-04-20T09:15:35.056" v="591" actId="14100"/>
        <pc:sldMkLst>
          <pc:docMk/>
          <pc:sldMk cId="4130044072" sldId="3214"/>
        </pc:sldMkLst>
        <pc:spChg chg="mod">
          <ac:chgData name="Jeremy Clifton" userId="b7121016-a606-4e59-9b8c-d8cabdc242a8" providerId="ADAL" clId="{D920DE0A-7F91-434C-ACBE-467117956361}" dt="2025-04-20T09:14:34.278" v="579" actId="14100"/>
          <ac:spMkLst>
            <pc:docMk/>
            <pc:sldMk cId="4130044072" sldId="3214"/>
            <ac:spMk id="3" creationId="{A78036F5-CD18-D9D9-8E77-C812C9632718}"/>
          </ac:spMkLst>
        </pc:spChg>
        <pc:picChg chg="add mod">
          <ac:chgData name="Jeremy Clifton" userId="b7121016-a606-4e59-9b8c-d8cabdc242a8" providerId="ADAL" clId="{D920DE0A-7F91-434C-ACBE-467117956361}" dt="2025-04-20T09:15:35.056" v="591" actId="14100"/>
          <ac:picMkLst>
            <pc:docMk/>
            <pc:sldMk cId="4130044072" sldId="3214"/>
            <ac:picMk id="1028" creationId="{D696CE01-9264-2A26-E575-11FA78386554}"/>
          </ac:picMkLst>
        </pc:picChg>
      </pc:sldChg>
      <pc:sldChg chg="add">
        <pc:chgData name="Jeremy Clifton" userId="b7121016-a606-4e59-9b8c-d8cabdc242a8" providerId="ADAL" clId="{D920DE0A-7F91-434C-ACBE-467117956361}" dt="2025-04-20T09:15:06.437" v="587" actId="2890"/>
        <pc:sldMkLst>
          <pc:docMk/>
          <pc:sldMk cId="1552344738" sldId="3215"/>
        </pc:sldMkLst>
      </pc:sldChg>
      <pc:sldChg chg="addSp delSp modSp add">
        <pc:chgData name="Jeremy Clifton" userId="b7121016-a606-4e59-9b8c-d8cabdc242a8" providerId="ADAL" clId="{D920DE0A-7F91-434C-ACBE-467117956361}" dt="2025-04-20T09:16:00.737" v="597" actId="1076"/>
        <pc:sldMkLst>
          <pc:docMk/>
          <pc:sldMk cId="3633132830" sldId="3216"/>
        </pc:sldMkLst>
        <pc:picChg chg="add mod">
          <ac:chgData name="Jeremy Clifton" userId="b7121016-a606-4e59-9b8c-d8cabdc242a8" providerId="ADAL" clId="{D920DE0A-7F91-434C-ACBE-467117956361}" dt="2025-04-20T09:16:00.737" v="597" actId="1076"/>
          <ac:picMkLst>
            <pc:docMk/>
            <pc:sldMk cId="3633132830" sldId="3216"/>
            <ac:picMk id="2050" creationId="{844B3BE9-8024-6767-BBF1-FEBBF606C132}"/>
          </ac:picMkLst>
        </pc:picChg>
      </pc:sldChg>
      <pc:sldChg chg="addSp delSp modSp add">
        <pc:chgData name="Jeremy Clifton" userId="b7121016-a606-4e59-9b8c-d8cabdc242a8" providerId="ADAL" clId="{D920DE0A-7F91-434C-ACBE-467117956361}" dt="2025-04-20T09:16:25.692" v="602" actId="14100"/>
        <pc:sldMkLst>
          <pc:docMk/>
          <pc:sldMk cId="2699980038" sldId="3217"/>
        </pc:sldMkLst>
        <pc:picChg chg="add mod">
          <ac:chgData name="Jeremy Clifton" userId="b7121016-a606-4e59-9b8c-d8cabdc242a8" providerId="ADAL" clId="{D920DE0A-7F91-434C-ACBE-467117956361}" dt="2025-04-20T09:16:25.692" v="602" actId="14100"/>
          <ac:picMkLst>
            <pc:docMk/>
            <pc:sldMk cId="2699980038" sldId="3217"/>
            <ac:picMk id="3074" creationId="{69D048CF-895D-329E-E99E-24374AF49322}"/>
          </ac:picMkLst>
        </pc:picChg>
      </pc:sldChg>
      <pc:sldChg chg="addSp delSp modSp add">
        <pc:chgData name="Jeremy Clifton" userId="b7121016-a606-4e59-9b8c-d8cabdc242a8" providerId="ADAL" clId="{D920DE0A-7F91-434C-ACBE-467117956361}" dt="2025-04-20T09:17:18.335" v="611" actId="1076"/>
        <pc:sldMkLst>
          <pc:docMk/>
          <pc:sldMk cId="2537775931" sldId="3218"/>
        </pc:sldMkLst>
        <pc:picChg chg="add mod">
          <ac:chgData name="Jeremy Clifton" userId="b7121016-a606-4e59-9b8c-d8cabdc242a8" providerId="ADAL" clId="{D920DE0A-7F91-434C-ACBE-467117956361}" dt="2025-04-20T09:17:18.335" v="611" actId="1076"/>
          <ac:picMkLst>
            <pc:docMk/>
            <pc:sldMk cId="2537775931" sldId="3218"/>
            <ac:picMk id="4098" creationId="{B89188D3-312D-482C-BAAC-631FB0D3DE50}"/>
          </ac:picMkLst>
        </pc:picChg>
      </pc:sldChg>
      <pc:sldChg chg="addSp delSp modSp add">
        <pc:chgData name="Jeremy Clifton" userId="b7121016-a606-4e59-9b8c-d8cabdc242a8" providerId="ADAL" clId="{D920DE0A-7F91-434C-ACBE-467117956361}" dt="2025-04-20T09:17:46.589" v="616" actId="1076"/>
        <pc:sldMkLst>
          <pc:docMk/>
          <pc:sldMk cId="1559340589" sldId="3219"/>
        </pc:sldMkLst>
        <pc:picChg chg="add mod">
          <ac:chgData name="Jeremy Clifton" userId="b7121016-a606-4e59-9b8c-d8cabdc242a8" providerId="ADAL" clId="{D920DE0A-7F91-434C-ACBE-467117956361}" dt="2025-04-20T09:17:46.589" v="616" actId="1076"/>
          <ac:picMkLst>
            <pc:docMk/>
            <pc:sldMk cId="1559340589" sldId="3219"/>
            <ac:picMk id="5122" creationId="{8B8F6302-4241-D236-E526-16016E0B9959}"/>
          </ac:picMkLst>
        </pc:picChg>
      </pc:sldChg>
      <pc:sldChg chg="addSp delSp modSp add mod ord">
        <pc:chgData name="Jeremy Clifton" userId="b7121016-a606-4e59-9b8c-d8cabdc242a8" providerId="ADAL" clId="{D920DE0A-7F91-434C-ACBE-467117956361}" dt="2025-04-20T09:18:20.611" v="624" actId="14100"/>
        <pc:sldMkLst>
          <pc:docMk/>
          <pc:sldMk cId="2836004782" sldId="3220"/>
        </pc:sldMkLst>
        <pc:picChg chg="add mod">
          <ac:chgData name="Jeremy Clifton" userId="b7121016-a606-4e59-9b8c-d8cabdc242a8" providerId="ADAL" clId="{D920DE0A-7F91-434C-ACBE-467117956361}" dt="2025-04-20T09:18:20.611" v="624" actId="14100"/>
          <ac:picMkLst>
            <pc:docMk/>
            <pc:sldMk cId="2836004782" sldId="3220"/>
            <ac:picMk id="2" creationId="{8D18B684-487B-FDB3-3D0A-E32CEC700E36}"/>
          </ac:picMkLst>
        </pc:picChg>
      </pc:sldChg>
    </pc:docChg>
  </pc:docChgLst>
  <pc:docChgLst>
    <pc:chgData name="Jeremy Clifton" userId="b7121016-a606-4e59-9b8c-d8cabdc242a8" providerId="ADAL" clId="{2FFF8870-16B4-4C8C-8C8C-D488F2E05D3D}"/>
    <pc:docChg chg="modSld sldOrd">
      <pc:chgData name="Jeremy Clifton" userId="b7121016-a606-4e59-9b8c-d8cabdc242a8" providerId="ADAL" clId="{2FFF8870-16B4-4C8C-8C8C-D488F2E05D3D}" dt="2024-12-08T10:20:43.043" v="1"/>
      <pc:docMkLst>
        <pc:docMk/>
      </pc:docMkLst>
      <pc:sldChg chg="ord">
        <pc:chgData name="Jeremy Clifton" userId="b7121016-a606-4e59-9b8c-d8cabdc242a8" providerId="ADAL" clId="{2FFF8870-16B4-4C8C-8C8C-D488F2E05D3D}" dt="2024-12-08T10:20:43.043" v="1"/>
        <pc:sldMkLst>
          <pc:docMk/>
          <pc:sldMk cId="1575531842" sldId="2677"/>
        </pc:sldMkLst>
      </pc:sldChg>
    </pc:docChg>
  </pc:docChgLst>
  <pc:docChgLst>
    <pc:chgData name="Jeremy Clifton" userId="S::wec@woodfordec.onmicrosoft.com::b7121016-a606-4e59-9b8c-d8cabdc242a8" providerId="AD" clId="Web-{4C1FB3C7-17FC-8EE2-F138-63F4867CD49E}"/>
    <pc:docChg chg="addSld delSld modSld sldOrd">
      <pc:chgData name="Jeremy Clifton" userId="S::wec@woodfordec.onmicrosoft.com::b7121016-a606-4e59-9b8c-d8cabdc242a8" providerId="AD" clId="Web-{4C1FB3C7-17FC-8EE2-F138-63F4867CD49E}" dt="2024-12-01T10:20:04.978" v="499" actId="1076"/>
      <pc:docMkLst>
        <pc:docMk/>
      </pc:docMkLst>
      <pc:sldChg chg="ord">
        <pc:chgData name="Jeremy Clifton" userId="S::wec@woodfordec.onmicrosoft.com::b7121016-a606-4e59-9b8c-d8cabdc242a8" providerId="AD" clId="Web-{4C1FB3C7-17FC-8EE2-F138-63F4867CD49E}" dt="2024-12-01T07:19:19.649" v="21"/>
        <pc:sldMkLst>
          <pc:docMk/>
          <pc:sldMk cId="294064188" sldId="2575"/>
        </pc:sldMkLst>
      </pc:sldChg>
      <pc:sldChg chg="delSp modSp">
        <pc:chgData name="Jeremy Clifton" userId="S::wec@woodfordec.onmicrosoft.com::b7121016-a606-4e59-9b8c-d8cabdc242a8" providerId="AD" clId="Web-{4C1FB3C7-17FC-8EE2-F138-63F4867CD49E}" dt="2024-12-01T07:25:59.469" v="95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2.508" v="495"/>
        <pc:sldMkLst>
          <pc:docMk/>
          <pc:sldMk cId="575597073" sldId="271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2:00.999" v="273"/>
        <pc:sldMkLst>
          <pc:docMk/>
          <pc:sldMk cId="591237326" sldId="2717"/>
        </pc:sldMkLst>
      </pc:sldChg>
      <pc:sldChg chg="delSp modSp ord">
        <pc:chgData name="Jeremy Clifton" userId="S::wec@woodfordec.onmicrosoft.com::b7121016-a606-4e59-9b8c-d8cabdc242a8" providerId="AD" clId="Web-{4C1FB3C7-17FC-8EE2-F138-63F4867CD49E}" dt="2024-12-01T07:42:36.236" v="30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1.326" v="121"/>
        <pc:sldMkLst>
          <pc:docMk/>
          <pc:sldMk cId="2984639805" sldId="272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3.310" v="122"/>
        <pc:sldMkLst>
          <pc:docMk/>
          <pc:sldMk cId="697537603" sldId="272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23" v="123"/>
        <pc:sldMkLst>
          <pc:docMk/>
          <pc:sldMk cId="2788449635" sldId="272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38" v="124"/>
        <pc:sldMkLst>
          <pc:docMk/>
          <pc:sldMk cId="3238841360" sldId="272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18:53.584" v="19"/>
        <pc:sldMkLst>
          <pc:docMk/>
          <pc:sldMk cId="59018369" sldId="272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3.743" v="496"/>
        <pc:sldMkLst>
          <pc:docMk/>
          <pc:sldMk cId="3581948036" sldId="2730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0.461" v="494"/>
        <pc:sldMkLst>
          <pc:docMk/>
          <pc:sldMk cId="3836898098" sldId="2731"/>
        </pc:sldMkLst>
      </pc:sldChg>
      <pc:sldChg chg="addSp modSp">
        <pc:chgData name="Jeremy Clifton" userId="S::wec@woodfordec.onmicrosoft.com::b7121016-a606-4e59-9b8c-d8cabdc242a8" providerId="AD" clId="Web-{4C1FB3C7-17FC-8EE2-F138-63F4867CD49E}" dt="2024-12-01T10:19:14.539" v="493" actId="14100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3.232" v="267"/>
        <pc:sldMkLst>
          <pc:docMk/>
          <pc:sldMk cId="1245118908" sldId="273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2.967" v="266"/>
        <pc:sldMkLst>
          <pc:docMk/>
          <pc:sldMk cId="1840255442" sldId="273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1.857" v="265"/>
        <pc:sldMkLst>
          <pc:docMk/>
          <pc:sldMk cId="2696339630" sldId="2735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0.498" v="264"/>
        <pc:sldMkLst>
          <pc:docMk/>
          <pc:sldMk cId="3911854759" sldId="273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1"/>
        <pc:sldMkLst>
          <pc:docMk/>
          <pc:sldMk cId="110557910" sldId="2737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0"/>
        <pc:sldMkLst>
          <pc:docMk/>
          <pc:sldMk cId="2955176153" sldId="2738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8"/>
        <pc:sldMkLst>
          <pc:docMk/>
          <pc:sldMk cId="2036222764" sldId="2739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9"/>
        <pc:sldMkLst>
          <pc:docMk/>
          <pc:sldMk cId="2112468361" sldId="274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8.811" v="272"/>
        <pc:sldMkLst>
          <pc:docMk/>
          <pc:sldMk cId="2467736570" sldId="2741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0:00.257" v="408"/>
        <pc:sldMkLst>
          <pc:docMk/>
          <pc:sldMk cId="2480693164" sldId="2742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491" v="404"/>
        <pc:sldMkLst>
          <pc:docMk/>
          <pc:sldMk cId="1584771903" sldId="2743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6.757" v="401"/>
        <pc:sldMkLst>
          <pc:docMk/>
          <pc:sldMk cId="3137219647" sldId="2744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7.772" v="402"/>
        <pc:sldMkLst>
          <pc:docMk/>
          <pc:sldMk cId="1191832593" sldId="2745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944" v="405"/>
        <pc:sldMkLst>
          <pc:docMk/>
          <pc:sldMk cId="3520817448" sldId="2746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772" v="407"/>
        <pc:sldMkLst>
          <pc:docMk/>
          <pc:sldMk cId="2709369066" sldId="274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007" v="403"/>
        <pc:sldMkLst>
          <pc:docMk/>
          <pc:sldMk cId="2815559082" sldId="274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272" v="406"/>
        <pc:sldMkLst>
          <pc:docMk/>
          <pc:sldMk cId="2657600038" sldId="275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18:49.537" v="18" actId="20577"/>
        <pc:sldMkLst>
          <pc:docMk/>
          <pc:sldMk cId="1330670639" sldId="2752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19:17.039" v="20"/>
        <pc:sldMkLst>
          <pc:docMk/>
          <pc:sldMk cId="173265255" sldId="275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0:22.154" v="30" actId="1076"/>
        <pc:sldMkLst>
          <pc:docMk/>
          <pc:sldMk cId="234880622" sldId="275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04.923" v="35" actId="1076"/>
        <pc:sldMkLst>
          <pc:docMk/>
          <pc:sldMk cId="2674118822" sldId="275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50.240" v="39" actId="1076"/>
        <pc:sldMkLst>
          <pc:docMk/>
          <pc:sldMk cId="953769442" sldId="275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2:39.858" v="46" actId="1076"/>
        <pc:sldMkLst>
          <pc:docMk/>
          <pc:sldMk cId="1174758105" sldId="275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3:48.489" v="53" actId="20577"/>
        <pc:sldMkLst>
          <pc:docMk/>
          <pc:sldMk cId="1633033797" sldId="2758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4:01.912" v="57" actId="20577"/>
        <pc:sldMkLst>
          <pc:docMk/>
          <pc:sldMk cId="3038355666" sldId="2759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4:25.570" v="58"/>
        <pc:sldMkLst>
          <pc:docMk/>
          <pc:sldMk cId="4241474999" sldId="276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6:01.610" v="99" actId="20577"/>
        <pc:sldMkLst>
          <pc:docMk/>
          <pc:sldMk cId="2410643955" sldId="2761"/>
        </pc:sldMkLst>
      </pc:sldChg>
      <pc:sldChg chg="modSp add ord replId">
        <pc:chgData name="Jeremy Clifton" userId="S::wec@woodfordec.onmicrosoft.com::b7121016-a606-4e59-9b8c-d8cabdc242a8" providerId="AD" clId="Web-{4C1FB3C7-17FC-8EE2-F138-63F4867CD49E}" dt="2024-12-01T07:26:59.011" v="111" actId="20577"/>
        <pc:sldMkLst>
          <pc:docMk/>
          <pc:sldMk cId="1765171672" sldId="2762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7:16.231" v="120" actId="20577"/>
        <pc:sldMkLst>
          <pc:docMk/>
          <pc:sldMk cId="546240415" sldId="276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20:04.978" v="499" actId="1076"/>
        <pc:sldMkLst>
          <pc:docMk/>
          <pc:sldMk cId="1940067737" sldId="2764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05:56.651" v="390" actId="1076"/>
        <pc:sldMkLst>
          <pc:docMk/>
          <pc:sldMk cId="2246656322" sldId="276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7:38.702" v="127"/>
        <pc:sldMkLst>
          <pc:docMk/>
          <pc:sldMk cId="2734408467" sldId="2766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07:40:49.133" v="263" actId="20577"/>
        <pc:sldMkLst>
          <pc:docMk/>
          <pc:sldMk cId="3874304106" sldId="2767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5:04.761" v="186" actId="1076"/>
        <pc:sldMkLst>
          <pc:docMk/>
          <pc:sldMk cId="3652350739" sldId="276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07:30:01.917" v="133"/>
        <pc:sldMkLst>
          <pc:docMk/>
          <pc:sldMk cId="2117799377" sldId="2769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16.325" v="144" actId="20577"/>
        <pc:sldMkLst>
          <pc:docMk/>
          <pc:sldMk cId="3410987821" sldId="2770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1:59.974" v="165" actId="1076"/>
        <pc:sldMkLst>
          <pc:docMk/>
          <pc:sldMk cId="433853194" sldId="277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0:17.012" v="145"/>
        <pc:sldMkLst>
          <pc:docMk/>
          <pc:sldMk cId="1749245414" sldId="2771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32.795" v="149" actId="20577"/>
        <pc:sldMkLst>
          <pc:docMk/>
          <pc:sldMk cId="3294102001" sldId="277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20.414" v="168" actId="1076"/>
        <pc:sldMkLst>
          <pc:docMk/>
          <pc:sldMk cId="4215886079" sldId="2773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50.812" v="153" actId="20577"/>
        <pc:sldMkLst>
          <pc:docMk/>
          <pc:sldMk cId="2225166409" sldId="2774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07.063" v="157" actId="20577"/>
        <pc:sldMkLst>
          <pc:docMk/>
          <pc:sldMk cId="2115070203" sldId="277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41.728" v="171" actId="14100"/>
        <pc:sldMkLst>
          <pc:docMk/>
          <pc:sldMk cId="1437552324" sldId="277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07.605" v="174" actId="14100"/>
        <pc:sldMkLst>
          <pc:docMk/>
          <pc:sldMk cId="298652016" sldId="277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24.924" v="162" actId="20577"/>
        <pc:sldMkLst>
          <pc:docMk/>
          <pc:sldMk cId="1213568985" sldId="2778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53.880" v="180"/>
        <pc:sldMkLst>
          <pc:docMk/>
          <pc:sldMk cId="3388668043" sldId="2779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7:18.038" v="194"/>
        <pc:sldMkLst>
          <pc:docMk/>
          <pc:sldMk cId="25019766" sldId="278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43:09.411" v="324" actId="20577"/>
        <pc:sldMkLst>
          <pc:docMk/>
          <pc:sldMk cId="1550451072" sldId="278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6:38.425" v="189"/>
        <pc:sldMkLst>
          <pc:docMk/>
          <pc:sldMk cId="2515275973" sldId="2781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18:36.116" v="489" actId="14100"/>
        <pc:sldMkLst>
          <pc:docMk/>
          <pc:sldMk cId="600765546" sldId="278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25.272" v="353" actId="1076"/>
        <pc:sldMkLst>
          <pc:docMk/>
          <pc:sldMk cId="3784377747" sldId="278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36.804" v="357" actId="14100"/>
        <pc:sldMkLst>
          <pc:docMk/>
          <pc:sldMk cId="3490681978" sldId="278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7:11.613" v="482" actId="1076"/>
        <pc:sldMkLst>
          <pc:docMk/>
          <pc:sldMk cId="3977162786" sldId="278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9:00.708" v="396" actId="1076"/>
        <pc:sldMkLst>
          <pc:docMk/>
          <pc:sldMk cId="2149164257" sldId="2786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8:50.520" v="391"/>
        <pc:sldMkLst>
          <pc:docMk/>
          <pc:sldMk cId="4067370846" sldId="2787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9:37.834" v="397"/>
        <pc:sldMkLst>
          <pc:docMk/>
          <pc:sldMk cId="3267560703" sldId="278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09:53.475" v="400"/>
        <pc:sldMkLst>
          <pc:docMk/>
          <pc:sldMk cId="181180220" sldId="2789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10:15:13.953" v="468" actId="1076"/>
        <pc:sldMkLst>
          <pc:docMk/>
          <pc:sldMk cId="1219762519" sldId="2790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2:11.761" v="410"/>
        <pc:sldMkLst>
          <pc:docMk/>
          <pc:sldMk cId="1567858986" sldId="2791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15:15.797" v="469"/>
        <pc:sldMkLst>
          <pc:docMk/>
          <pc:sldMk cId="908262262" sldId="279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4:07.467" v="453" actId="14100"/>
        <pc:sldMkLst>
          <pc:docMk/>
          <pc:sldMk cId="1348731121" sldId="279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5:52.142" v="474" actId="14100"/>
        <pc:sldMkLst>
          <pc:docMk/>
          <pc:sldMk cId="3013432648" sldId="2794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10:14:39.046" v="454"/>
        <pc:sldMkLst>
          <pc:docMk/>
          <pc:sldMk cId="3098513274" sldId="279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6:15.002" v="479" actId="1076"/>
        <pc:sldMkLst>
          <pc:docMk/>
          <pc:sldMk cId="1549897593" sldId="279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6:08.346" v="475"/>
        <pc:sldMkLst>
          <pc:docMk/>
          <pc:sldMk cId="2560473869" sldId="2796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clId="Web-{07C23192-4112-9A8F-7121-EACB2328FEB6}"/>
    <pc:docChg chg="delSld">
      <pc:chgData name="" userId="" providerId="" clId="Web-{07C23192-4112-9A8F-7121-EACB2328FEB6}" dt="2025-02-09T09:44:19.979" v="0"/>
      <pc:docMkLst>
        <pc:docMk/>
      </pc:docMkLst>
    </pc:docChg>
  </pc:docChgLst>
  <pc:docChgLst>
    <pc:chgData name="Jeremy Clifton" userId="S::wec@woodfordec.onmicrosoft.com::b7121016-a606-4e59-9b8c-d8cabdc242a8" providerId="AD" clId="Web-{49CDAB6E-6E46-2160-872D-F20DD2A299E0}"/>
    <pc:docChg chg="addSld delSld modSld sldOrd">
      <pc:chgData name="Jeremy Clifton" userId="S::wec@woodfordec.onmicrosoft.com::b7121016-a606-4e59-9b8c-d8cabdc242a8" providerId="AD" clId="Web-{49CDAB6E-6E46-2160-872D-F20DD2A299E0}" dt="2025-04-03T21:27:23.154" v="1203"/>
      <pc:docMkLst>
        <pc:docMk/>
      </pc:docMkLst>
      <pc:sldChg chg="addSp modSp">
        <pc:chgData name="Jeremy Clifton" userId="S::wec@woodfordec.onmicrosoft.com::b7121016-a606-4e59-9b8c-d8cabdc242a8" providerId="AD" clId="Web-{49CDAB6E-6E46-2160-872D-F20DD2A299E0}" dt="2025-04-03T20:36:18.424" v="50" actId="1076"/>
        <pc:sldMkLst>
          <pc:docMk/>
          <pc:sldMk cId="414856404" sldId="2979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01.617" v="368" actId="20577"/>
        <pc:sldMkLst>
          <pc:docMk/>
          <pc:sldMk cId="4234007431" sldId="2983"/>
        </pc:sldMkLst>
        <pc:picChg chg="add mod">
          <ac:chgData name="Jeremy Clifton" userId="S::wec@woodfordec.onmicrosoft.com::b7121016-a606-4e59-9b8c-d8cabdc242a8" providerId="AD" clId="Web-{49CDAB6E-6E46-2160-872D-F20DD2A299E0}" dt="2025-04-03T20:55:27.588" v="281" actId="1076"/>
          <ac:picMkLst>
            <pc:docMk/>
            <pc:sldMk cId="4234007431" sldId="2983"/>
            <ac:picMk id="3" creationId="{1E9E80D4-DAF7-694B-1666-AA8B71D916A7}"/>
          </ac:picMkLst>
        </pc:picChg>
        <pc:picChg chg="add mod">
          <ac:chgData name="Jeremy Clifton" userId="S::wec@woodfordec.onmicrosoft.com::b7121016-a606-4e59-9b8c-d8cabdc242a8" providerId="AD" clId="Web-{49CDAB6E-6E46-2160-872D-F20DD2A299E0}" dt="2025-04-03T20:55:29.417" v="282" actId="1076"/>
          <ac:picMkLst>
            <pc:docMk/>
            <pc:sldMk cId="4234007431" sldId="2983"/>
            <ac:picMk id="4" creationId="{F4C5AA0A-C0F2-9049-254F-AF43511043A3}"/>
          </ac:picMkLst>
        </pc:picChg>
        <pc:picChg chg="add mod modCrop">
          <ac:chgData name="Jeremy Clifton" userId="S::wec@woodfordec.onmicrosoft.com::b7121016-a606-4e59-9b8c-d8cabdc242a8" providerId="AD" clId="Web-{49CDAB6E-6E46-2160-872D-F20DD2A299E0}" dt="2025-04-03T20:55:40.855" v="285" actId="1076"/>
          <ac:picMkLst>
            <pc:docMk/>
            <pc:sldMk cId="4234007431" sldId="2983"/>
            <ac:picMk id="5" creationId="{D2A97C4E-CC5A-7E06-0DBA-598F6975B511}"/>
          </ac:picMkLst>
        </pc:picChg>
      </pc:sldChg>
      <pc:sldChg chg="del">
        <pc:chgData name="Jeremy Clifton" userId="S::wec@woodfordec.onmicrosoft.com::b7121016-a606-4e59-9b8c-d8cabdc242a8" providerId="AD" clId="Web-{49CDAB6E-6E46-2160-872D-F20DD2A299E0}" dt="2025-04-03T20:58:19.835" v="363"/>
        <pc:sldMkLst>
          <pc:docMk/>
          <pc:sldMk cId="361936797" sldId="3038"/>
        </pc:sldMkLst>
      </pc:sldChg>
      <pc:sldChg chg="addSp modSp ord">
        <pc:chgData name="Jeremy Clifton" userId="S::wec@woodfordec.onmicrosoft.com::b7121016-a606-4e59-9b8c-d8cabdc242a8" providerId="AD" clId="Web-{49CDAB6E-6E46-2160-872D-F20DD2A299E0}" dt="2025-04-03T20:39:35.666" v="71"/>
        <pc:sldMkLst>
          <pc:docMk/>
          <pc:sldMk cId="2873702924" sldId="3100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28.759" v="408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5.985" v="789"/>
        <pc:sldMkLst>
          <pc:docMk/>
          <pc:sldMk cId="1457605013" sldId="312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0.453" v="19"/>
        <pc:sldMkLst>
          <pc:docMk/>
          <pc:sldMk cId="3443906204" sldId="313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2.484" v="21"/>
        <pc:sldMkLst>
          <pc:docMk/>
          <pc:sldMk cId="2357842872" sldId="313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7.156" v="22"/>
        <pc:sldMkLst>
          <pc:docMk/>
          <pc:sldMk cId="745884843" sldId="3132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1:00:35.652" v="421" actId="107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1.834" v="360"/>
        <pc:sldMkLst>
          <pc:docMk/>
          <pc:sldMk cId="2395742528" sldId="313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1.396" v="355"/>
        <pc:sldMkLst>
          <pc:docMk/>
          <pc:sldMk cId="3734862310" sldId="313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3.350" v="356"/>
        <pc:sldMkLst>
          <pc:docMk/>
          <pc:sldMk cId="1266847324" sldId="313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8.022" v="358"/>
        <pc:sldMkLst>
          <pc:docMk/>
          <pc:sldMk cId="2320636607" sldId="313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3.850" v="361"/>
        <pc:sldMkLst>
          <pc:docMk/>
          <pc:sldMk cId="3908802700" sldId="3139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6.381" v="362"/>
        <pc:sldMkLst>
          <pc:docMk/>
          <pc:sldMk cId="2386464426" sldId="314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7.688" v="790"/>
        <pc:sldMkLst>
          <pc:docMk/>
          <pc:sldMk cId="2022201330" sldId="3142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9.282" v="791"/>
        <pc:sldMkLst>
          <pc:docMk/>
          <pc:sldMk cId="1396889560" sldId="314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32.148" v="367"/>
        <pc:sldMkLst>
          <pc:docMk/>
          <pc:sldMk cId="689455464" sldId="314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5.397" v="364"/>
        <pc:sldMkLst>
          <pc:docMk/>
          <pc:sldMk cId="1187314539" sldId="314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7.491" v="365"/>
        <pc:sldMkLst>
          <pc:docMk/>
          <pc:sldMk cId="1649685873" sldId="314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9.179" v="366"/>
        <pc:sldMkLst>
          <pc:docMk/>
          <pc:sldMk cId="61942752" sldId="314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35:21.234" v="20"/>
        <pc:sldMkLst>
          <pc:docMk/>
          <pc:sldMk cId="731129235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43:56.739" v="139" actId="1076"/>
        <pc:sldMkLst>
          <pc:docMk/>
          <pc:sldMk cId="4033580478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51:13.277" v="266" actId="1076"/>
        <pc:sldMkLst>
          <pc:docMk/>
          <pc:sldMk cId="3846689997" sldId="314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1.969" v="239" actId="1076"/>
        <pc:sldMkLst>
          <pc:docMk/>
          <pc:sldMk cId="3734741733" sldId="315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4.907" v="240"/>
        <pc:sldMkLst>
          <pc:docMk/>
          <pc:sldMk cId="1215551661" sldId="3151"/>
        </pc:sldMkLst>
      </pc:sldChg>
      <pc:sldChg chg="delSp add replId">
        <pc:chgData name="Jeremy Clifton" userId="S::wec@woodfordec.onmicrosoft.com::b7121016-a606-4e59-9b8c-d8cabdc242a8" providerId="AD" clId="Web-{49CDAB6E-6E46-2160-872D-F20DD2A299E0}" dt="2025-04-03T20:57:59.646" v="354"/>
        <pc:sldMkLst>
          <pc:docMk/>
          <pc:sldMk cId="1455579949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5:51.375" v="286"/>
        <pc:sldMkLst>
          <pc:docMk/>
          <pc:sldMk cId="3115368818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8:11.287" v="359"/>
        <pc:sldMkLst>
          <pc:docMk/>
          <pc:sldMk cId="344848374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5:04.578" v="788" actId="1076"/>
        <pc:sldMkLst>
          <pc:docMk/>
          <pc:sldMk cId="2511294068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3:34.902" v="767" actId="1076"/>
        <pc:sldMkLst>
          <pc:docMk/>
          <pc:sldMk cId="971678469" sldId="3154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01:26.920" v="427" actId="1076"/>
        <pc:sldMkLst>
          <pc:docMk/>
          <pc:sldMk cId="105134785" sldId="3155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2:50.330" v="480" actId="1076"/>
        <pc:sldMkLst>
          <pc:docMk/>
          <pc:sldMk cId="3857339714" sldId="3156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4:09.130" v="511" actId="1076"/>
        <pc:sldMkLst>
          <pc:docMk/>
          <pc:sldMk cId="4292138911" sldId="3157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47.908" v="796" actId="14100"/>
        <pc:sldMkLst>
          <pc:docMk/>
          <pc:sldMk cId="1952858487" sldId="3158"/>
        </pc:sldMkLst>
        <pc:spChg chg="mod">
          <ac:chgData name="Jeremy Clifton" userId="S::wec@woodfordec.onmicrosoft.com::b7121016-a606-4e59-9b8c-d8cabdc242a8" providerId="AD" clId="Web-{49CDAB6E-6E46-2160-872D-F20DD2A299E0}" dt="2025-04-03T21:15:47.908" v="796" actId="14100"/>
          <ac:spMkLst>
            <pc:docMk/>
            <pc:sldMk cId="1952858487" sldId="3158"/>
            <ac:spMk id="3" creationId="{77921BD8-C2B9-1000-3CD7-46C8127AE1A3}"/>
          </ac:spMkLst>
        </pc:spChg>
      </pc:sldChg>
      <pc:sldChg chg="add del ord replId">
        <pc:chgData name="Jeremy Clifton" userId="S::wec@woodfordec.onmicrosoft.com::b7121016-a606-4e59-9b8c-d8cabdc242a8" providerId="AD" clId="Web-{49CDAB6E-6E46-2160-872D-F20DD2A299E0}" dt="2025-04-03T21:08:57.173" v="699"/>
        <pc:sldMkLst>
          <pc:docMk/>
          <pc:sldMk cId="3602136911" sldId="315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1.549" v="797" actId="20577"/>
        <pc:sldMkLst>
          <pc:docMk/>
          <pc:sldMk cId="3118750872" sldId="316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5.361" v="798" actId="20577"/>
        <pc:sldMkLst>
          <pc:docMk/>
          <pc:sldMk cId="1219938643" sldId="3161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26:35.746" v="1198" actId="20577"/>
        <pc:sldMkLst>
          <pc:docMk/>
          <pc:sldMk cId="363620863" sldId="3162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15:58.064" v="799" actId="20577"/>
        <pc:sldMkLst>
          <pc:docMk/>
          <pc:sldMk cId="1296653428" sldId="316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9:18.807" v="979" actId="1076"/>
        <pc:sldMkLst>
          <pc:docMk/>
          <pc:sldMk cId="1775046919" sldId="3164"/>
        </pc:sldMkLst>
      </pc:sldChg>
      <pc:sldChg chg="addSp delSp modSp add ord replId">
        <pc:chgData name="Jeremy Clifton" userId="S::wec@woodfordec.onmicrosoft.com::b7121016-a606-4e59-9b8c-d8cabdc242a8" providerId="AD" clId="Web-{49CDAB6E-6E46-2160-872D-F20DD2A299E0}" dt="2025-04-03T21:24:44.320" v="1157" actId="1076"/>
        <pc:sldMkLst>
          <pc:docMk/>
          <pc:sldMk cId="265382409" sldId="3165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3.154" v="1203"/>
        <pc:sldMkLst>
          <pc:docMk/>
          <pc:sldMk cId="3721229203" sldId="3166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1.279" v="1202"/>
        <pc:sldMkLst>
          <pc:docMk/>
          <pc:sldMk cId="2447222312" sldId="316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19.264" v="1201"/>
        <pc:sldMkLst>
          <pc:docMk/>
          <pc:sldMk cId="2518308959" sldId="3168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0:39.826" v="1022" actId="20577"/>
        <pc:sldMkLst>
          <pc:docMk/>
          <pc:sldMk cId="1277555237" sldId="3169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3:07.972" v="1089" actId="20577"/>
        <pc:sldMkLst>
          <pc:docMk/>
          <pc:sldMk cId="2376651163" sldId="3170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4:34.866" v="1154" actId="20577"/>
        <pc:sldMkLst>
          <pc:docMk/>
          <pc:sldMk cId="3068034988" sldId="3171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4:51.383" v="1159"/>
        <pc:sldMkLst>
          <pc:docMk/>
          <pc:sldMk cId="4189926456" sldId="3172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6:03.557" v="1189" actId="20577"/>
        <pc:sldMkLst>
          <pc:docMk/>
          <pc:sldMk cId="857577455" sldId="3173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7:12.013" v="1200"/>
        <pc:sldMkLst>
          <pc:docMk/>
          <pc:sldMk cId="1446796814" sldId="3174"/>
        </pc:sldMkLst>
      </pc:sldChg>
    </pc:docChg>
  </pc:docChgLst>
  <pc:docChgLst>
    <pc:chgData name="Jeremy Clifton" userId="S::wec@woodfordec.onmicrosoft.com::b7121016-a606-4e59-9b8c-d8cabdc242a8" providerId="AD" clId="Web-{CDF2A3AF-822F-3DDF-4B4C-D8D02046C2E6}"/>
    <pc:docChg chg="modSld">
      <pc:chgData name="Jeremy Clifton" userId="S::wec@woodfordec.onmicrosoft.com::b7121016-a606-4e59-9b8c-d8cabdc242a8" providerId="AD" clId="Web-{CDF2A3AF-822F-3DDF-4B4C-D8D02046C2E6}" dt="2025-01-26T07:25:11.202" v="2"/>
      <pc:docMkLst>
        <pc:docMk/>
      </pc:docMkLst>
      <pc:sldChg chg="addSp modSp">
        <pc:chgData name="Jeremy Clifton" userId="S::wec@woodfordec.onmicrosoft.com::b7121016-a606-4e59-9b8c-d8cabdc242a8" providerId="AD" clId="Web-{CDF2A3AF-822F-3DDF-4B4C-D8D02046C2E6}" dt="2025-01-26T07:25:11.202" v="2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000BDFA6-02D5-64C7-CF1E-528E1D62EBAE}"/>
    <pc:docChg chg="addSld delSld modSld sldOrd">
      <pc:chgData name="Jeremy Clifton" userId="S::wec@woodfordec.onmicrosoft.com::b7121016-a606-4e59-9b8c-d8cabdc242a8" providerId="AD" clId="Web-{000BDFA6-02D5-64C7-CF1E-528E1D62EBAE}" dt="2025-03-13T20:47:41.146" v="605"/>
      <pc:docMkLst>
        <pc:docMk/>
      </pc:docMkLst>
      <pc:sldChg chg="modSp">
        <pc:chgData name="Jeremy Clifton" userId="S::wec@woodfordec.onmicrosoft.com::b7121016-a606-4e59-9b8c-d8cabdc242a8" providerId="AD" clId="Web-{000BDFA6-02D5-64C7-CF1E-528E1D62EBAE}" dt="2025-03-13T20:18:02.310" v="20" actId="14100"/>
        <pc:sldMkLst>
          <pc:docMk/>
          <pc:sldMk cId="414856404" sldId="2979"/>
        </pc:sldMkLst>
      </pc:sldChg>
      <pc:sldChg chg="addSp modSp ord">
        <pc:chgData name="Jeremy Clifton" userId="S::wec@woodfordec.onmicrosoft.com::b7121016-a606-4e59-9b8c-d8cabdc242a8" providerId="AD" clId="Web-{000BDFA6-02D5-64C7-CF1E-528E1D62EBAE}" dt="2025-03-13T20:47:41.146" v="604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967" v="260"/>
        <pc:sldMkLst>
          <pc:docMk/>
          <pc:sldMk cId="2459221723" sldId="3064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155" v="23"/>
        <pc:sldMkLst>
          <pc:docMk/>
          <pc:sldMk cId="614685341" sldId="3065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795" v="24"/>
        <pc:sldMkLst>
          <pc:docMk/>
          <pc:sldMk cId="2356351311" sldId="3066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061" v="259"/>
        <pc:sldMkLst>
          <pc:docMk/>
          <pc:sldMk cId="1347886735" sldId="3067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10.279" v="261"/>
        <pc:sldMkLst>
          <pc:docMk/>
          <pc:sldMk cId="2268682291" sldId="3068"/>
        </pc:sldMkLst>
      </pc:sldChg>
      <pc:sldChg chg="addSp delSp modSp add del ord replId">
        <pc:chgData name="Jeremy Clifton" userId="S::wec@woodfordec.onmicrosoft.com::b7121016-a606-4e59-9b8c-d8cabdc242a8" providerId="AD" clId="Web-{000BDFA6-02D5-64C7-CF1E-528E1D62EBAE}" dt="2025-03-13T20:23:29.369" v="140"/>
        <pc:sldMkLst>
          <pc:docMk/>
          <pc:sldMk cId="3560077666" sldId="307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23:28.557" v="139" actId="20577"/>
        <pc:sldMkLst>
          <pc:docMk/>
          <pc:sldMk cId="3437784898" sldId="3074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23:05.431" v="97" actId="20577"/>
        <pc:sldMkLst>
          <pc:docMk/>
          <pc:sldMk cId="2012689778" sldId="3075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4:47.138" v="258" actId="20577"/>
        <pc:sldMkLst>
          <pc:docMk/>
          <pc:sldMk cId="1241834202" sldId="3076"/>
        </pc:sldMkLst>
      </pc:sldChg>
      <pc:sldChg chg="add del replId">
        <pc:chgData name="Jeremy Clifton" userId="S::wec@woodfordec.onmicrosoft.com::b7121016-a606-4e59-9b8c-d8cabdc242a8" providerId="AD" clId="Web-{000BDFA6-02D5-64C7-CF1E-528E1D62EBAE}" dt="2025-03-13T20:47:36.755" v="603"/>
        <pc:sldMkLst>
          <pc:docMk/>
          <pc:sldMk cId="2429695048" sldId="3077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42:23.927" v="520" actId="1076"/>
        <pc:sldMkLst>
          <pc:docMk/>
          <pc:sldMk cId="1835758517" sldId="3078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38:24.277" v="409" actId="1076"/>
        <pc:sldMkLst>
          <pc:docMk/>
          <pc:sldMk cId="3512206015" sldId="3079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33:37.486" v="383" actId="1076"/>
        <pc:sldMkLst>
          <pc:docMk/>
          <pc:sldMk cId="1447174436" sldId="3080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47:41.146" v="605"/>
        <pc:sldMkLst>
          <pc:docMk/>
          <pc:sldMk cId="1066192956" sldId="3081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9:38.602" v="342" actId="1076"/>
        <pc:sldMkLst>
          <pc:docMk/>
          <pc:sldMk cId="765299855" sldId="3082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0:14.806" v="345"/>
        <pc:sldMkLst>
          <pc:docMk/>
          <pc:sldMk cId="1556791180" sldId="308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1:21.699" v="370" actId="1076"/>
        <pc:sldMkLst>
          <pc:docMk/>
          <pc:sldMk cId="1221974950" sldId="3084"/>
        </pc:sldMkLst>
      </pc:sldChg>
      <pc:sldChg chg="delSp modSp add replId">
        <pc:chgData name="Jeremy Clifton" userId="S::wec@woodfordec.onmicrosoft.com::b7121016-a606-4e59-9b8c-d8cabdc242a8" providerId="AD" clId="Web-{000BDFA6-02D5-64C7-CF1E-528E1D62EBAE}" dt="2025-03-13T20:33:43.033" v="385" actId="1076"/>
        <pc:sldMkLst>
          <pc:docMk/>
          <pc:sldMk cId="818867831" sldId="3085"/>
        </pc:sldMkLst>
      </pc:sldChg>
      <pc:sldChg chg="add ord replId">
        <pc:chgData name="Jeremy Clifton" userId="S::wec@woodfordec.onmicrosoft.com::b7121016-a606-4e59-9b8c-d8cabdc242a8" providerId="AD" clId="Web-{000BDFA6-02D5-64C7-CF1E-528E1D62EBAE}" dt="2025-03-13T20:38:32.043" v="411"/>
        <pc:sldMkLst>
          <pc:docMk/>
          <pc:sldMk cId="2040310881" sldId="3086"/>
        </pc:sldMkLst>
      </pc:sldChg>
      <pc:sldChg chg="modSp add del replId">
        <pc:chgData name="Jeremy Clifton" userId="S::wec@woodfordec.onmicrosoft.com::b7121016-a606-4e59-9b8c-d8cabdc242a8" providerId="AD" clId="Web-{000BDFA6-02D5-64C7-CF1E-528E1D62EBAE}" dt="2025-03-13T20:42:10.130" v="517"/>
        <pc:sldMkLst>
          <pc:docMk/>
          <pc:sldMk cId="1275109246" sldId="3087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46:20.812" v="527" actId="1076"/>
        <pc:sldMkLst>
          <pc:docMk/>
          <pc:sldMk cId="2897678949" sldId="3088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47:17.395" v="602" actId="1076"/>
        <pc:sldMkLst>
          <pc:docMk/>
          <pc:sldMk cId="418780785" sldId="3089"/>
        </pc:sldMkLst>
      </pc:sldChg>
    </pc:docChg>
  </pc:docChgLst>
  <pc:docChgLst>
    <pc:chgData name="Jeremy Clifton" userId="S::wec@woodfordec.onmicrosoft.com::b7121016-a606-4e59-9b8c-d8cabdc242a8" providerId="AD" clId="Web-{66FA0267-8776-665D-A6DD-C82DD15ECD84}"/>
    <pc:docChg chg="addSld delSld modSld sldOrd">
      <pc:chgData name="Jeremy Clifton" userId="S::wec@woodfordec.onmicrosoft.com::b7121016-a606-4e59-9b8c-d8cabdc242a8" providerId="AD" clId="Web-{66FA0267-8776-665D-A6DD-C82DD15ECD84}" dt="2025-03-02T10:12:11.979" v="160"/>
      <pc:docMkLst>
        <pc:docMk/>
      </pc:docMkLst>
      <pc:sldChg chg="del">
        <pc:chgData name="Jeremy Clifton" userId="S::wec@woodfordec.onmicrosoft.com::b7121016-a606-4e59-9b8c-d8cabdc242a8" providerId="AD" clId="Web-{66FA0267-8776-665D-A6DD-C82DD15ECD84}" dt="2025-03-02T10:12:09.088" v="156"/>
        <pc:sldMkLst>
          <pc:docMk/>
          <pc:sldMk cId="2027917510" sldId="2952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854" v="159"/>
        <pc:sldMkLst>
          <pc:docMk/>
          <pc:sldMk cId="837758096" sldId="2958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1.979" v="160"/>
        <pc:sldMkLst>
          <pc:docMk/>
          <pc:sldMk cId="2803201354" sldId="296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42.007" v="6" actId="1076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525" v="158"/>
        <pc:sldMkLst>
          <pc:docMk/>
          <pc:sldMk cId="2540857527" sldId="2994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494" v="157"/>
        <pc:sldMkLst>
          <pc:docMk/>
          <pc:sldMk cId="2409463921" sldId="300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6:05.157" v="55" actId="1076"/>
        <pc:sldMkLst>
          <pc:docMk/>
          <pc:sldMk cId="1123647120" sldId="3029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4:17.904" v="42" actId="1076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09:51.569" v="117"/>
        <pc:sldMkLst>
          <pc:docMk/>
          <pc:sldMk cId="3299187829" sldId="303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24.426" v="3" actId="20577"/>
        <pc:sldMkLst>
          <pc:docMk/>
          <pc:sldMk cId="4081700177" sldId="3041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1:06.618" v="13" actId="14100"/>
        <pc:sldMkLst>
          <pc:docMk/>
          <pc:sldMk cId="783742597" sldId="304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8:08.535" v="93" actId="1076"/>
        <pc:sldMkLst>
          <pc:docMk/>
          <pc:sldMk cId="82165933" sldId="3050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9:29.537" v="116" actId="20577"/>
        <pc:sldMkLst>
          <pc:docMk/>
          <pc:sldMk cId="3436478676" sldId="3053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03.214" v="20" actId="1076"/>
        <pc:sldMkLst>
          <pc:docMk/>
          <pc:sldMk cId="3211533847" sldId="3054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28.120" v="25" actId="1076"/>
        <pc:sldMkLst>
          <pc:docMk/>
          <pc:sldMk cId="2075335450" sldId="3055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4:31.405" v="45" actId="1076"/>
        <pc:sldMkLst>
          <pc:docMk/>
          <pc:sldMk cId="731001175" sldId="3056"/>
        </pc:sldMkLst>
      </pc:sldChg>
      <pc:sldChg chg="addSp delSp modSp add ord replId">
        <pc:chgData name="Jeremy Clifton" userId="S::wec@woodfordec.onmicrosoft.com::b7121016-a606-4e59-9b8c-d8cabdc242a8" providerId="AD" clId="Web-{66FA0267-8776-665D-A6DD-C82DD15ECD84}" dt="2025-03-02T10:05:02.093" v="49" actId="1076"/>
        <pc:sldMkLst>
          <pc:docMk/>
          <pc:sldMk cId="785205291" sldId="3057"/>
        </pc:sldMkLst>
      </pc:sldChg>
      <pc:sldChg chg="addSp delSp modSp add del ord replId">
        <pc:chgData name="Jeremy Clifton" userId="S::wec@woodfordec.onmicrosoft.com::b7121016-a606-4e59-9b8c-d8cabdc242a8" providerId="AD" clId="Web-{66FA0267-8776-665D-A6DD-C82DD15ECD84}" dt="2025-03-02T10:07:13.565" v="89"/>
        <pc:sldMkLst>
          <pc:docMk/>
          <pc:sldMk cId="1869616657" sldId="3058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6:57.846" v="88" actId="1076"/>
        <pc:sldMkLst>
          <pc:docMk/>
          <pc:sldMk cId="2337427649" sldId="3059"/>
        </pc:sldMkLst>
      </pc:sldChg>
      <pc:sldChg chg="modSp add ord replId">
        <pc:chgData name="Jeremy Clifton" userId="S::wec@woodfordec.onmicrosoft.com::b7121016-a606-4e59-9b8c-d8cabdc242a8" providerId="AD" clId="Web-{66FA0267-8776-665D-A6DD-C82DD15ECD84}" dt="2025-03-02T10:10:10.663" v="126" actId="20577"/>
        <pc:sldMkLst>
          <pc:docMk/>
          <pc:sldMk cId="1650061732" sldId="3060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0:43.492" v="134" actId="1076"/>
        <pc:sldMkLst>
          <pc:docMk/>
          <pc:sldMk cId="376802102" sldId="3061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1:20.696" v="150" actId="1076"/>
        <pc:sldMkLst>
          <pc:docMk/>
          <pc:sldMk cId="4169131325" sldId="3062"/>
        </pc:sldMkLst>
      </pc:sldChg>
      <pc:sldChg chg="delSp modSp add ord replId">
        <pc:chgData name="Jeremy Clifton" userId="S::wec@woodfordec.onmicrosoft.com::b7121016-a606-4e59-9b8c-d8cabdc242a8" providerId="AD" clId="Web-{66FA0267-8776-665D-A6DD-C82DD15ECD84}" dt="2025-03-02T10:12:06.729" v="155" actId="14100"/>
        <pc:sldMkLst>
          <pc:docMk/>
          <pc:sldMk cId="3744663019" sldId="3063"/>
        </pc:sldMkLst>
      </pc:sldChg>
    </pc:docChg>
  </pc:docChgLst>
  <pc:docChgLst>
    <pc:chgData name="Jeremy Clifton" userId="S::wec@woodfordec.onmicrosoft.com::b7121016-a606-4e59-9b8c-d8cabdc242a8" providerId="AD" clId="Web-{A723EB37-7A43-8454-2FC0-BE5691E84CF0}"/>
    <pc:docChg chg="addSld modSld sldOrd">
      <pc:chgData name="Jeremy Clifton" userId="S::wec@woodfordec.onmicrosoft.com::b7121016-a606-4e59-9b8c-d8cabdc242a8" providerId="AD" clId="Web-{A723EB37-7A43-8454-2FC0-BE5691E84CF0}" dt="2025-01-23T20:32:30.271" v="12"/>
      <pc:docMkLst>
        <pc:docMk/>
      </pc:docMkLst>
      <pc:sldChg chg="addSp modSp">
        <pc:chgData name="Jeremy Clifton" userId="S::wec@woodfordec.onmicrosoft.com::b7121016-a606-4e59-9b8c-d8cabdc242a8" providerId="AD" clId="Web-{A723EB37-7A43-8454-2FC0-BE5691E84CF0}" dt="2025-01-23T20:31:41.223" v="11" actId="1076"/>
        <pc:sldMkLst>
          <pc:docMk/>
          <pc:sldMk cId="3329587322" sldId="2875"/>
        </pc:sldMkLst>
      </pc:sldChg>
      <pc:sldChg chg="add ord replId">
        <pc:chgData name="Jeremy Clifton" userId="S::wec@woodfordec.onmicrosoft.com::b7121016-a606-4e59-9b8c-d8cabdc242a8" providerId="AD" clId="Web-{A723EB37-7A43-8454-2FC0-BE5691E84CF0}" dt="2025-01-23T20:31:09.941" v="6"/>
        <pc:sldMkLst>
          <pc:docMk/>
          <pc:sldMk cId="1185832354" sldId="2880"/>
        </pc:sldMkLst>
      </pc:sldChg>
    </pc:docChg>
  </pc:docChgLst>
  <pc:docChgLst>
    <pc:chgData name="Jeremy Clifton" userId="S::wec@woodfordec.onmicrosoft.com::b7121016-a606-4e59-9b8c-d8cabdc242a8" providerId="AD" clId="Web-{07C23192-4112-9A8F-7121-EACB2328FEB6}"/>
    <pc:docChg chg="addSld delSld modSld sldOrd">
      <pc:chgData name="Jeremy Clifton" userId="S::wec@woodfordec.onmicrosoft.com::b7121016-a606-4e59-9b8c-d8cabdc242a8" providerId="AD" clId="Web-{07C23192-4112-9A8F-7121-EACB2328FEB6}" dt="2025-02-09T10:06:01.604" v="421" actId="1076"/>
      <pc:docMkLst>
        <pc:docMk/>
      </pc:docMkLst>
      <pc:sldChg chg="del">
        <pc:chgData name="Jeremy Clifton" userId="S::wec@woodfordec.onmicrosoft.com::b7121016-a606-4e59-9b8c-d8cabdc242a8" providerId="AD" clId="Web-{07C23192-4112-9A8F-7121-EACB2328FEB6}" dt="2025-02-09T09:47:51.382" v="102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07C23192-4112-9A8F-7121-EACB2328FEB6}" dt="2025-02-09T10:01:31.823" v="292" actId="1076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07C23192-4112-9A8F-7121-EACB2328FEB6}" dt="2025-02-09T09:47:53.320" v="103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6.622" v="3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3.969" v="34"/>
        <pc:sldMkLst>
          <pc:docMk/>
          <pc:sldMk cId="1209910105" sldId="288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4.935" v="192"/>
        <pc:sldMkLst>
          <pc:docMk/>
          <pc:sldMk cId="1342777476" sldId="2883"/>
        </pc:sldMkLst>
      </pc:sldChg>
      <pc:sldChg chg="addSp delSp modSp">
        <pc:chgData name="Jeremy Clifton" userId="S::wec@woodfordec.onmicrosoft.com::b7121016-a606-4e59-9b8c-d8cabdc242a8" providerId="AD" clId="Web-{07C23192-4112-9A8F-7121-EACB2328FEB6}" dt="2025-02-09T09:52:52.431" v="144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29.589" v="0"/>
        <pc:sldMkLst>
          <pc:docMk/>
          <pc:sldMk cId="20808971" sldId="2893"/>
        </pc:sldMkLst>
      </pc:sldChg>
      <pc:sldChg chg="addSp delSp modSp ord">
        <pc:chgData name="Jeremy Clifton" userId="S::wec@woodfordec.onmicrosoft.com::b7121016-a606-4e59-9b8c-d8cabdc242a8" providerId="AD" clId="Web-{07C23192-4112-9A8F-7121-EACB2328FEB6}" dt="2025-02-09T09:49:35.154" v="113" actId="1076"/>
        <pc:sldMkLst>
          <pc:docMk/>
          <pc:sldMk cId="2932517301" sldId="2894"/>
        </pc:sldMkLst>
      </pc:sldChg>
      <pc:sldChg chg="addSp modSp ord">
        <pc:chgData name="Jeremy Clifton" userId="S::wec@woodfordec.onmicrosoft.com::b7121016-a606-4e59-9b8c-d8cabdc242a8" providerId="AD" clId="Web-{07C23192-4112-9A8F-7121-EACB2328FEB6}" dt="2025-02-09T09:54:45.360" v="161" actId="1076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4.216" v="2"/>
        <pc:sldMkLst>
          <pc:docMk/>
          <pc:sldMk cId="3293972235" sldId="2903"/>
        </pc:sldMkLst>
      </pc:sldChg>
      <pc:sldChg chg="addSp delSp modSp del ord">
        <pc:chgData name="Jeremy Clifton" userId="S::wec@woodfordec.onmicrosoft.com::b7121016-a606-4e59-9b8c-d8cabdc242a8" providerId="AD" clId="Web-{07C23192-4112-9A8F-7121-EACB2328FEB6}" dt="2025-02-09T09:57:55.386" v="177"/>
        <pc:sldMkLst>
          <pc:docMk/>
          <pc:sldMk cId="1189302608" sldId="290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3"/>
        <pc:sldMkLst>
          <pc:docMk/>
          <pc:sldMk cId="1317646800" sldId="290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2"/>
        <pc:sldMkLst>
          <pc:docMk/>
          <pc:sldMk cId="4200597762" sldId="290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5"/>
        <pc:sldMkLst>
          <pc:docMk/>
          <pc:sldMk cId="3878776422" sldId="290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4"/>
        <pc:sldMkLst>
          <pc:docMk/>
          <pc:sldMk cId="385526460" sldId="290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1.309" v="1"/>
        <pc:sldMkLst>
          <pc:docMk/>
          <pc:sldMk cId="3020458317" sldId="291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6"/>
        <pc:sldMkLst>
          <pc:docMk/>
          <pc:sldMk cId="19097583" sldId="291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5"/>
        <pc:sldMkLst>
          <pc:docMk/>
          <pc:sldMk cId="2741152786" sldId="291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4"/>
        <pc:sldMkLst>
          <pc:docMk/>
          <pc:sldMk cId="2313721195" sldId="291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8"/>
        <pc:sldMkLst>
          <pc:docMk/>
          <pc:sldMk cId="1919524566" sldId="291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7"/>
        <pc:sldMkLst>
          <pc:docMk/>
          <pc:sldMk cId="2711929211" sldId="291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30"/>
        <pc:sldMkLst>
          <pc:docMk/>
          <pc:sldMk cId="2388618664" sldId="291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9"/>
        <pc:sldMkLst>
          <pc:docMk/>
          <pc:sldMk cId="2098378213" sldId="291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8"/>
        <pc:sldMkLst>
          <pc:docMk/>
          <pc:sldMk cId="1543479770" sldId="291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7"/>
        <pc:sldMkLst>
          <pc:docMk/>
          <pc:sldMk cId="1147062613" sldId="291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6"/>
        <pc:sldMkLst>
          <pc:docMk/>
          <pc:sldMk cId="3034717420" sldId="292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0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1"/>
        <pc:sldMkLst>
          <pc:docMk/>
          <pc:sldMk cId="3106117175" sldId="292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2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6.841" v="193"/>
        <pc:sldMkLst>
          <pc:docMk/>
          <pc:sldMk cId="3655490537" sldId="292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9"/>
        <pc:sldMkLst>
          <pc:docMk/>
          <pc:sldMk cId="3211839739" sldId="292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7"/>
        <pc:sldMkLst>
          <pc:docMk/>
          <pc:sldMk cId="3559848872" sldId="292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7.998" v="194"/>
        <pc:sldMkLst>
          <pc:docMk/>
          <pc:sldMk cId="3567399817" sldId="293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3"/>
        <pc:sldMkLst>
          <pc:docMk/>
          <pc:sldMk cId="1954064369" sldId="293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6"/>
        <pc:sldMkLst>
          <pc:docMk/>
          <pc:sldMk cId="2078575949" sldId="293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4"/>
        <pc:sldMkLst>
          <pc:docMk/>
          <pc:sldMk cId="879858203" sldId="293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2"/>
        <pc:sldMkLst>
          <pc:docMk/>
          <pc:sldMk cId="542450081" sldId="293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0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9.513" v="195"/>
        <pc:sldMkLst>
          <pc:docMk/>
          <pc:sldMk cId="3450470276" sldId="2941"/>
        </pc:sldMkLst>
      </pc:sldChg>
      <pc:sldChg chg="addSp delSp modSp add replId">
        <pc:chgData name="Jeremy Clifton" userId="S::wec@woodfordec.onmicrosoft.com::b7121016-a606-4e59-9b8c-d8cabdc242a8" providerId="AD" clId="Web-{07C23192-4112-9A8F-7121-EACB2328FEB6}" dt="2025-02-09T09:58:58.078" v="216" actId="20577"/>
        <pc:sldMkLst>
          <pc:docMk/>
          <pc:sldMk cId="4002715097" sldId="2942"/>
        </pc:sldMkLst>
      </pc:sldChg>
      <pc:sldChg chg="delSp modSp add replId">
        <pc:chgData name="Jeremy Clifton" userId="S::wec@woodfordec.onmicrosoft.com::b7121016-a606-4e59-9b8c-d8cabdc242a8" providerId="AD" clId="Web-{07C23192-4112-9A8F-7121-EACB2328FEB6}" dt="2025-02-09T09:58:05.356" v="191" actId="20577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8"/>
        <pc:sldMkLst>
          <pc:docMk/>
          <pc:sldMk cId="3500873392" sldId="2943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41.837" v="142"/>
        <pc:sldMkLst>
          <pc:docMk/>
          <pc:sldMk cId="38005228" sldId="294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5"/>
        <pc:sldMkLst>
          <pc:docMk/>
          <pc:sldMk cId="2287672316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35.790" v="139"/>
        <pc:sldMkLst>
          <pc:docMk/>
          <pc:sldMk cId="2540398514" sldId="2944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09:54:11.201" v="158" actId="1076"/>
        <pc:sldMkLst>
          <pc:docMk/>
          <pc:sldMk cId="4022269583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7:57.121" v="178"/>
        <pc:sldMkLst>
          <pc:docMk/>
          <pc:sldMk cId="143307739" sldId="2945"/>
        </pc:sldMkLst>
      </pc:sldChg>
      <pc:sldChg chg="add ord replId">
        <pc:chgData name="Jeremy Clifton" userId="S::wec@woodfordec.onmicrosoft.com::b7121016-a606-4e59-9b8c-d8cabdc242a8" providerId="AD" clId="Web-{07C23192-4112-9A8F-7121-EACB2328FEB6}" dt="2025-02-09T10:00:35.161" v="253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3"/>
        <pc:sldMkLst>
          <pc:docMk/>
          <pc:sldMk cId="662605139" sldId="2945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10:04:55.788" v="351"/>
        <pc:sldMkLst>
          <pc:docMk/>
          <pc:sldMk cId="4141408896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1"/>
        <pc:sldMkLst>
          <pc:docMk/>
          <pc:sldMk cId="4190229553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9"/>
        <pc:sldMkLst>
          <pc:docMk/>
          <pc:sldMk cId="909897348" sldId="2947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0:07.769" v="251" actId="107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3.500" v="31"/>
        <pc:sldMkLst>
          <pc:docMk/>
          <pc:sldMk cId="3028158494" sldId="2948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6:01.604" v="421" actId="1076"/>
        <pc:sldMkLst>
          <pc:docMk/>
          <pc:sldMk cId="4085299735" sldId="2948"/>
        </pc:sldMkLst>
      </pc:sldChg>
      <pc:sldChg chg="delSp add replId">
        <pc:chgData name="Jeremy Clifton" userId="S::wec@woodfordec.onmicrosoft.com::b7121016-a606-4e59-9b8c-d8cabdc242a8" providerId="AD" clId="Web-{07C23192-4112-9A8F-7121-EACB2328FEB6}" dt="2025-02-09T10:02:32.654" v="297"/>
        <pc:sldMkLst>
          <pc:docMk/>
          <pc:sldMk cId="952864240" sldId="2949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3:42.393" v="324" actId="1076"/>
        <pc:sldMkLst>
          <pc:docMk/>
          <pc:sldMk cId="254666658" sldId="2950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4:30.130" v="350" actId="20577"/>
        <pc:sldMkLst>
          <pc:docMk/>
          <pc:sldMk cId="3110958278" sldId="2951"/>
        </pc:sldMkLst>
      </pc:sldChg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S::wec@woodfordec.onmicrosoft.com::b7121016-a606-4e59-9b8c-d8cabdc242a8" providerId="AD" clId="Web-{9121B7D7-217B-BAD8-AB01-64F690049439}"/>
    <pc:docChg chg="addSld delSld modSld sldOrd">
      <pc:chgData name="Jeremy Clifton" userId="S::wec@woodfordec.onmicrosoft.com::b7121016-a606-4e59-9b8c-d8cabdc242a8" providerId="AD" clId="Web-{9121B7D7-217B-BAD8-AB01-64F690049439}" dt="2025-02-16T10:25:20.961" v="327"/>
      <pc:docMkLst>
        <pc:docMk/>
      </pc:docMkLst>
      <pc:sldChg chg="del">
        <pc:chgData name="Jeremy Clifton" userId="S::wec@woodfordec.onmicrosoft.com::b7121016-a606-4e59-9b8c-d8cabdc242a8" providerId="AD" clId="Web-{9121B7D7-217B-BAD8-AB01-64F690049439}" dt="2025-02-16T10:24:16.490" v="299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9121B7D7-217B-BAD8-AB01-64F690049439}" dt="2025-02-16T10:24:09.661" v="296"/>
        <pc:sldMkLst>
          <pc:docMk/>
          <pc:sldMk cId="3279244734" sldId="2869"/>
        </pc:sldMkLst>
      </pc:sldChg>
      <pc:sldChg chg="modSp ord">
        <pc:chgData name="Jeremy Clifton" userId="S::wec@woodfordec.onmicrosoft.com::b7121016-a606-4e59-9b8c-d8cabdc242a8" providerId="AD" clId="Web-{9121B7D7-217B-BAD8-AB01-64F690049439}" dt="2025-02-16T10:21:57" v="118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3.396" v="297"/>
        <pc:sldMkLst>
          <pc:docMk/>
          <pc:sldMk cId="4002715097" sldId="294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4.474" v="298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7.240" v="300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8.177" v="301"/>
        <pc:sldMkLst>
          <pc:docMk/>
          <pc:sldMk cId="952864240" sldId="2949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8.194" v="3"/>
        <pc:sldMkLst>
          <pc:docMk/>
          <pc:sldMk cId="3440504671" sldId="2961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3.038" v="2"/>
        <pc:sldMkLst>
          <pc:docMk/>
          <pc:sldMk cId="3434969289" sldId="296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0.944" v="1"/>
        <pc:sldMkLst>
          <pc:docMk/>
          <pc:sldMk cId="2167377029" sldId="296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07.819" v="0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19:21.694" v="4"/>
        <pc:sldMkLst>
          <pc:docMk/>
          <pc:sldMk cId="2540857527" sldId="2994"/>
        </pc:sldMkLst>
      </pc:sldChg>
      <pc:sldChg chg="addSp modSp add replId">
        <pc:chgData name="Jeremy Clifton" userId="S::wec@woodfordec.onmicrosoft.com::b7121016-a606-4e59-9b8c-d8cabdc242a8" providerId="AD" clId="Web-{9121B7D7-217B-BAD8-AB01-64F690049439}" dt="2025-02-16T10:19:41.961" v="8" actId="14100"/>
        <pc:sldMkLst>
          <pc:docMk/>
          <pc:sldMk cId="1376126104" sldId="2995"/>
        </pc:sldMkLst>
      </pc:sldChg>
      <pc:sldChg chg="add del replId">
        <pc:chgData name="Jeremy Clifton" userId="S::wec@woodfordec.onmicrosoft.com::b7121016-a606-4e59-9b8c-d8cabdc242a8" providerId="AD" clId="Web-{9121B7D7-217B-BAD8-AB01-64F690049439}" dt="2025-02-16T10:24:19.865" v="302"/>
        <pc:sldMkLst>
          <pc:docMk/>
          <pc:sldMk cId="2930365075" sldId="2996"/>
        </pc:sldMkLst>
      </pc:sldChg>
      <pc:sldChg chg="addSp modSp add ord replId">
        <pc:chgData name="Jeremy Clifton" userId="S::wec@woodfordec.onmicrosoft.com::b7121016-a606-4e59-9b8c-d8cabdc242a8" providerId="AD" clId="Web-{9121B7D7-217B-BAD8-AB01-64F690049439}" dt="2025-02-16T10:25:01.929" v="325" actId="20577"/>
        <pc:sldMkLst>
          <pc:docMk/>
          <pc:sldMk cId="2462741786" sldId="2997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2:22.563" v="140" actId="20577"/>
        <pc:sldMkLst>
          <pc:docMk/>
          <pc:sldMk cId="3349657296" sldId="2998"/>
        </pc:sldMkLst>
      </pc:sldChg>
      <pc:sldChg chg="modSp add ord replId">
        <pc:chgData name="Jeremy Clifton" userId="S::wec@woodfordec.onmicrosoft.com::b7121016-a606-4e59-9b8c-d8cabdc242a8" providerId="AD" clId="Web-{9121B7D7-217B-BAD8-AB01-64F690049439}" dt="2025-02-16T10:24:40.537" v="313" actId="20577"/>
        <pc:sldMkLst>
          <pc:docMk/>
          <pc:sldMk cId="3486903375" sldId="2999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1.615" v="306"/>
        <pc:sldMkLst>
          <pc:docMk/>
          <pc:sldMk cId="843683223" sldId="3000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6.928" v="309"/>
        <pc:sldMkLst>
          <pc:docMk/>
          <pc:sldMk cId="712762849" sldId="3001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4:45.600" v="315" actId="20577"/>
        <pc:sldMkLst>
          <pc:docMk/>
          <pc:sldMk cId="3014578703" sldId="3002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49.116" v="316"/>
        <pc:sldMkLst>
          <pc:docMk/>
          <pc:sldMk cId="664494430" sldId="3003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58.694" v="322"/>
        <pc:sldMkLst>
          <pc:docMk/>
          <pc:sldMk cId="4065434384" sldId="3004"/>
        </pc:sldMkLst>
      </pc:sldChg>
      <pc:sldChg chg="delSp add replId">
        <pc:chgData name="Jeremy Clifton" userId="S::wec@woodfordec.onmicrosoft.com::b7121016-a606-4e59-9b8c-d8cabdc242a8" providerId="AD" clId="Web-{9121B7D7-217B-BAD8-AB01-64F690049439}" dt="2025-02-16T10:25:20.961" v="327"/>
        <pc:sldMkLst>
          <pc:docMk/>
          <pc:sldMk cId="2409463921" sldId="3005"/>
        </pc:sldMkLst>
      </pc:sldChg>
    </pc:docChg>
  </pc:docChgLst>
  <pc:docChgLst>
    <pc:chgData name="Jeremy Clifton" userId="S::wec@woodfordec.onmicrosoft.com::b7121016-a606-4e59-9b8c-d8cabdc242a8" providerId="AD" clId="Web-{75656E76-F2DB-8684-F97C-F3C5AD358D3E}"/>
    <pc:docChg chg="addSld">
      <pc:chgData name="Jeremy Clifton" userId="S::wec@woodfordec.onmicrosoft.com::b7121016-a606-4e59-9b8c-d8cabdc242a8" providerId="AD" clId="Web-{75656E76-F2DB-8684-F97C-F3C5AD358D3E}" dt="2025-03-16T07:19:03.256" v="0"/>
      <pc:docMkLst>
        <pc:docMk/>
      </pc:docMkLst>
      <pc:sldChg chg="add replId">
        <pc:chgData name="Jeremy Clifton" userId="S::wec@woodfordec.onmicrosoft.com::b7121016-a606-4e59-9b8c-d8cabdc242a8" providerId="AD" clId="Web-{75656E76-F2DB-8684-F97C-F3C5AD358D3E}" dt="2025-03-16T07:19:03.256" v="0"/>
        <pc:sldMkLst>
          <pc:docMk/>
          <pc:sldMk cId="1047185864" sldId="3090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</pc:sldChg>
    </pc:docChg>
  </pc:docChgLst>
  <pc:docChgLst>
    <pc:chgData name="Jeremy Clifton" userId="S::wec@woodfordec.onmicrosoft.com::b7121016-a606-4e59-9b8c-d8cabdc242a8" providerId="AD" clId="Web-{0F4AB313-DB59-2937-ADEA-0A85A84AAE47}"/>
    <pc:docChg chg="addSld delSld modSld sldOrd">
      <pc:chgData name="Jeremy Clifton" userId="S::wec@woodfordec.onmicrosoft.com::b7121016-a606-4e59-9b8c-d8cabdc242a8" providerId="AD" clId="Web-{0F4AB313-DB59-2937-ADEA-0A85A84AAE47}" dt="2025-01-26T10:23:10.904" v="149" actId="1076"/>
      <pc:docMkLst>
        <pc:docMk/>
      </pc:docMkLst>
      <pc:sldChg chg="modSp ord">
        <pc:chgData name="Jeremy Clifton" userId="S::wec@woodfordec.onmicrosoft.com::b7121016-a606-4e59-9b8c-d8cabdc242a8" providerId="AD" clId="Web-{0F4AB313-DB59-2937-ADEA-0A85A84AAE47}" dt="2025-01-26T10:13:59.072" v="52" actId="20577"/>
        <pc:sldMkLst>
          <pc:docMk/>
          <pc:sldMk cId="3013476221" sldId="2720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23:10.904" v="149" actId="1076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0.692" v="9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2:58.660" v="31"/>
        <pc:sldMkLst>
          <pc:docMk/>
          <pc:sldMk cId="1616496711" sldId="2852"/>
        </pc:sldMkLst>
      </pc:sldChg>
      <pc:sldChg chg="addSp delSp modSp">
        <pc:chgData name="Jeremy Clifton" userId="S::wec@woodfordec.onmicrosoft.com::b7121016-a606-4e59-9b8c-d8cabdc242a8" providerId="AD" clId="Web-{0F4AB313-DB59-2937-ADEA-0A85A84AAE47}" dt="2025-01-26T10:12:56.535" v="30" actId="14100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3:21.270" v="33"/>
        <pc:sldMkLst>
          <pc:docMk/>
          <pc:sldMk cId="2766467451" sldId="2855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1.176" v="91"/>
        <pc:sldMkLst>
          <pc:docMk/>
          <pc:sldMk cId="877061504" sldId="2858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4:23.320" v="1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07:10.418" v="17"/>
        <pc:sldMkLst>
          <pc:docMk/>
          <pc:sldMk cId="1002890968" sldId="2872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8:31.873" v="24" actId="14100"/>
        <pc:sldMkLst>
          <pc:docMk/>
          <pc:sldMk cId="3485515211" sldId="2879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2:05.471" v="26"/>
        <pc:sldMkLst>
          <pc:docMk/>
          <pc:sldMk cId="1209910105" sldId="2881"/>
        </pc:sldMkLst>
      </pc:sldChg>
      <pc:sldChg chg="modSp add replId">
        <pc:chgData name="Jeremy Clifton" userId="S::wec@woodfordec.onmicrosoft.com::b7121016-a606-4e59-9b8c-d8cabdc242a8" providerId="AD" clId="Web-{0F4AB313-DB59-2937-ADEA-0A85A84AAE47}" dt="2025-01-26T10:14:12.822" v="59" actId="20577"/>
        <pc:sldMkLst>
          <pc:docMk/>
          <pc:sldMk cId="774348173" sldId="2882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14:21.682" v="67" actId="20577"/>
        <pc:sldMkLst>
          <pc:docMk/>
          <pc:sldMk cId="1342777476" sldId="2883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22:39.372" v="146"/>
        <pc:sldMkLst>
          <pc:docMk/>
          <pc:sldMk cId="1926042649" sldId="2884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5:07.547" v="79" actId="1076"/>
        <pc:sldMkLst>
          <pc:docMk/>
          <pc:sldMk cId="4016954677" sldId="2885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5:38.657" v="81"/>
        <pc:sldMkLst>
          <pc:docMk/>
          <pc:sldMk cId="1110561276" sldId="2886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7:05.080" v="86" actId="1076"/>
        <pc:sldMkLst>
          <pc:docMk/>
          <pc:sldMk cId="1094284358" sldId="2887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18:49.943" v="98" actId="1076"/>
        <pc:sldMkLst>
          <pc:docMk/>
          <pc:sldMk cId="3360960814" sldId="2888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8:05.677" v="94"/>
        <pc:sldMkLst>
          <pc:docMk/>
          <pc:sldMk cId="2449698336" sldId="2889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05.042" v="138" actId="20577"/>
        <pc:sldMkLst>
          <pc:docMk/>
          <pc:sldMk cId="1362722430" sldId="2890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52.121" v="144" actId="1076"/>
        <pc:sldMkLst>
          <pc:docMk/>
          <pc:sldMk cId="502825343" sldId="2891"/>
        </pc:sldMkLst>
      </pc:sldChg>
      <pc:sldChg chg="add replId">
        <pc:chgData name="Jeremy Clifton" userId="S::wec@woodfordec.onmicrosoft.com::b7121016-a606-4e59-9b8c-d8cabdc242a8" providerId="AD" clId="Web-{0F4AB313-DB59-2937-ADEA-0A85A84AAE47}" dt="2025-01-26T10:22:37.622" v="145"/>
        <pc:sldMkLst>
          <pc:docMk/>
          <pc:sldMk cId="148589342" sldId="2892"/>
        </pc:sldMkLst>
      </pc:sldChg>
    </pc:docChg>
  </pc:docChgLst>
  <pc:docChgLst>
    <pc:chgData name="Jeremy Clifton" userId="S::wec@woodfordec.onmicrosoft.com::b7121016-a606-4e59-9b8c-d8cabdc242a8" providerId="AD" clId="Web-{903CCC23-5BEC-A8B7-2290-539B6818A865}"/>
    <pc:docChg chg="addSld delSld modSld sldOrd">
      <pc:chgData name="Jeremy Clifton" userId="S::wec@woodfordec.onmicrosoft.com::b7121016-a606-4e59-9b8c-d8cabdc242a8" providerId="AD" clId="Web-{903CCC23-5BEC-A8B7-2290-539B6818A865}" dt="2025-01-12T09:59:07.466" v="273"/>
      <pc:docMkLst>
        <pc:docMk/>
      </pc:docMkLst>
      <pc:sldChg chg="modSp add ord replId">
        <pc:chgData name="Jeremy Clifton" userId="S::wec@woodfordec.onmicrosoft.com::b7121016-a606-4e59-9b8c-d8cabdc242a8" providerId="AD" clId="Web-{903CCC23-5BEC-A8B7-2290-539B6818A865}" dt="2025-01-12T09:52:24.527" v="36" actId="20577"/>
        <pc:sldMkLst>
          <pc:docMk/>
          <pc:sldMk cId="2533515818" sldId="2860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2:27.387" v="37"/>
        <pc:sldMkLst>
          <pc:docMk/>
          <pc:sldMk cId="1553610902" sldId="2861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6.326" v="272"/>
        <pc:sldMkLst>
          <pc:docMk/>
          <pc:sldMk cId="2019461078" sldId="2862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5.044" v="271"/>
        <pc:sldMkLst>
          <pc:docMk/>
          <pc:sldMk cId="2671836364" sldId="2863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7.466" v="273"/>
        <pc:sldMkLst>
          <pc:docMk/>
          <pc:sldMk cId="2154984666" sldId="2864"/>
        </pc:sldMkLst>
      </pc:sldChg>
      <pc:sldChg chg="modSp add ord replId">
        <pc:chgData name="Jeremy Clifton" userId="S::wec@woodfordec.onmicrosoft.com::b7121016-a606-4e59-9b8c-d8cabdc242a8" providerId="AD" clId="Web-{903CCC23-5BEC-A8B7-2290-539B6818A865}" dt="2025-01-12T09:54:44.754" v="139" actId="20577"/>
        <pc:sldMkLst>
          <pc:docMk/>
          <pc:sldMk cId="2760154107" sldId="2865"/>
        </pc:sldMkLst>
      </pc:sldChg>
      <pc:sldChg chg="addSp delSp modSp add replId">
        <pc:chgData name="Jeremy Clifton" userId="S::wec@woodfordec.onmicrosoft.com::b7121016-a606-4e59-9b8c-d8cabdc242a8" providerId="AD" clId="Web-{903CCC23-5BEC-A8B7-2290-539B6818A865}" dt="2025-01-12T09:58:06.214" v="268" actId="20577"/>
        <pc:sldMkLst>
          <pc:docMk/>
          <pc:sldMk cId="1608365069" sldId="2866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3.026" v="261"/>
        <pc:sldMkLst>
          <pc:docMk/>
          <pc:sldMk cId="496177452" sldId="2867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8.136" v="264"/>
        <pc:sldMkLst>
          <pc:docMk/>
          <pc:sldMk cId="2763927189" sldId="2868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8:03.183" v="267"/>
        <pc:sldMkLst>
          <pc:docMk/>
          <pc:sldMk cId="4007871980" sldId="2869"/>
        </pc:sldMkLst>
      </pc:sldChg>
      <pc:sldChg chg="add ord replId">
        <pc:chgData name="Jeremy Clifton" userId="S::wec@woodfordec.onmicrosoft.com::b7121016-a606-4e59-9b8c-d8cabdc242a8" providerId="AD" clId="Web-{903CCC23-5BEC-A8B7-2290-539B6818A865}" dt="2025-01-12T09:58:53.810" v="270"/>
        <pc:sldMkLst>
          <pc:docMk/>
          <pc:sldMk cId="3860157055" sldId="2870"/>
        </pc:sldMkLst>
      </pc:sldChg>
    </pc:docChg>
  </pc:docChgLst>
  <pc:docChgLst>
    <pc:chgData name="Jeremy Clifton" userId="S::wec@woodfordec.onmicrosoft.com::b7121016-a606-4e59-9b8c-d8cabdc242a8" providerId="AD" clId="Web-{D0A7EB82-D65B-61C0-D594-E481F910C41C}"/>
    <pc:docChg chg="addSld delSld modSld sldOrd">
      <pc:chgData name="Jeremy Clifton" userId="S::wec@woodfordec.onmicrosoft.com::b7121016-a606-4e59-9b8c-d8cabdc242a8" providerId="AD" clId="Web-{D0A7EB82-D65B-61C0-D594-E481F910C41C}" dt="2025-02-12T16:56:53.364" v="35" actId="14100"/>
      <pc:docMkLst>
        <pc:docMk/>
      </pc:docMkLst>
      <pc:sldChg chg="del">
        <pc:chgData name="Jeremy Clifton" userId="S::wec@woodfordec.onmicrosoft.com::b7121016-a606-4e59-9b8c-d8cabdc242a8" providerId="AD" clId="Web-{D0A7EB82-D65B-61C0-D594-E481F910C41C}" dt="2025-02-12T16:33:35.954" v="1"/>
        <pc:sldMkLst>
          <pc:docMk/>
          <pc:sldMk cId="2932517301" sldId="289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51.986" v="3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45.455" v="2"/>
        <pc:sldMkLst>
          <pc:docMk/>
          <pc:sldMk cId="4022269583" sldId="294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8.377" v="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1.424" v="4"/>
        <pc:sldMkLst>
          <pc:docMk/>
          <pc:sldMk cId="4085299735" sldId="2948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4.440" v="5"/>
        <pc:sldMkLst>
          <pc:docMk/>
          <pc:sldMk cId="254666658" sldId="2950"/>
        </pc:sldMkLst>
      </pc:sldChg>
      <pc:sldChg chg="addSp modSp add ord replId addAnim">
        <pc:chgData name="Jeremy Clifton" userId="S::wec@woodfordec.onmicrosoft.com::b7121016-a606-4e59-9b8c-d8cabdc242a8" providerId="AD" clId="Web-{D0A7EB82-D65B-61C0-D594-E481F910C41C}" dt="2025-02-12T16:47:31.319" v="30"/>
        <pc:sldMkLst>
          <pc:docMk/>
          <pc:sldMk cId="2122049359" sldId="2950"/>
        </pc:sldMkLst>
      </pc:sldChg>
      <pc:sldChg chg="add del replId">
        <pc:chgData name="Jeremy Clifton" userId="S::wec@woodfordec.onmicrosoft.com::b7121016-a606-4e59-9b8c-d8cabdc242a8" providerId="AD" clId="Web-{D0A7EB82-D65B-61C0-D594-E481F910C41C}" dt="2025-02-12T16:47:26.834" v="28"/>
        <pc:sldMkLst>
          <pc:docMk/>
          <pc:sldMk cId="2068073415" sldId="2951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32.142" v="0"/>
        <pc:sldMkLst>
          <pc:docMk/>
          <pc:sldMk cId="3110958278" sldId="2951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3.705" v="9"/>
        <pc:sldMkLst>
          <pc:docMk/>
          <pc:sldMk cId="2027917510" sldId="2952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4:06.345" v="23" actId="14100"/>
        <pc:sldMkLst>
          <pc:docMk/>
          <pc:sldMk cId="1258431557" sldId="2953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8.487" v="11"/>
        <pc:sldMkLst>
          <pc:docMk/>
          <pc:sldMk cId="3509338145" sldId="2954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0:30.168" v="20" actId="14100"/>
        <pc:sldMkLst>
          <pc:docMk/>
          <pc:sldMk cId="3125781196" sldId="2955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20.893" v="13"/>
        <pc:sldMkLst>
          <pc:docMk/>
          <pc:sldMk cId="3066459072" sldId="2956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37:16.757" v="17" actId="14100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29.444" v="29"/>
        <pc:sldMkLst>
          <pc:docMk/>
          <pc:sldMk cId="837758096" sldId="2958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32.741" v="31"/>
        <pc:sldMkLst>
          <pc:docMk/>
          <pc:sldMk cId="3725325013" sldId="2959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56:53.364" v="35" actId="14100"/>
        <pc:sldMkLst>
          <pc:docMk/>
          <pc:sldMk cId="1677093229" sldId="2960"/>
        </pc:sldMkLst>
      </pc:sld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70150165-358A-7F31-DF78-28BFFA6F8F09}"/>
    <pc:docChg chg="modSld">
      <pc:chgData name="Jeremy Clifton" userId="S::wec@woodfordec.onmicrosoft.com::b7121016-a606-4e59-9b8c-d8cabdc242a8" providerId="AD" clId="Web-{70150165-358A-7F31-DF78-28BFFA6F8F09}" dt="2025-03-13T20:15:28.931" v="17"/>
      <pc:docMkLst>
        <pc:docMk/>
      </pc:docMkLst>
      <pc:sldChg chg="addSp modSp">
        <pc:chgData name="Jeremy Clifton" userId="S::wec@woodfordec.onmicrosoft.com::b7121016-a606-4e59-9b8c-d8cabdc242a8" providerId="AD" clId="Web-{70150165-358A-7F31-DF78-28BFFA6F8F09}" dt="2025-03-13T20:15:28.931" v="17"/>
        <pc:sldMkLst>
          <pc:docMk/>
          <pc:sldMk cId="414856404" sldId="2979"/>
        </pc:sldMkLst>
      </pc:sldChg>
    </pc:docChg>
  </pc:docChgLst>
  <pc:docChgLst>
    <pc:chgData name="Jeremy Clifton" userId="S::wec@woodfordec.onmicrosoft.com::b7121016-a606-4e59-9b8c-d8cabdc242a8" providerId="AD" clId="Web-{F0F13F6F-41FC-1947-D5F3-DBCF96460D8C}"/>
    <pc:docChg chg="addSld delSld modSld sldOrd">
      <pc:chgData name="Jeremy Clifton" userId="S::wec@woodfordec.onmicrosoft.com::b7121016-a606-4e59-9b8c-d8cabdc242a8" providerId="AD" clId="Web-{F0F13F6F-41FC-1947-D5F3-DBCF96460D8C}" dt="2025-02-02T09:49:07.601" v="116" actId="1076"/>
      <pc:docMkLst>
        <pc:docMk/>
      </pc:docMkLst>
      <pc:sldChg chg="ord">
        <pc:chgData name="Jeremy Clifton" userId="S::wec@woodfordec.onmicrosoft.com::b7121016-a606-4e59-9b8c-d8cabdc242a8" providerId="AD" clId="Web-{F0F13F6F-41FC-1947-D5F3-DBCF96460D8C}" dt="2025-02-02T07:47:07.948" v="2"/>
        <pc:sldMkLst>
          <pc:docMk/>
          <pc:sldMk cId="3279244734" sldId="2869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52:34.372" v="31"/>
        <pc:sldMkLst>
          <pc:docMk/>
          <pc:sldMk cId="1176453699" sldId="2876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7:50:13.135" v="29" actId="1076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2.925" v="3"/>
        <pc:sldMkLst>
          <pc:docMk/>
          <pc:sldMk cId="43857640" sldId="289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3.847" v="4"/>
        <pc:sldMkLst>
          <pc:docMk/>
          <pc:sldMk cId="3017140003" sldId="2896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4.300" v="5"/>
        <pc:sldMkLst>
          <pc:docMk/>
          <pc:sldMk cId="62006150" sldId="289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6.816" v="6"/>
        <pc:sldMkLst>
          <pc:docMk/>
          <pc:sldMk cId="899140715" sldId="289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300" v="9"/>
        <pc:sldMkLst>
          <pc:docMk/>
          <pc:sldMk cId="3908118586" sldId="289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8"/>
        <pc:sldMkLst>
          <pc:docMk/>
          <pc:sldMk cId="2230329902" sldId="290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7"/>
        <pc:sldMkLst>
          <pc:docMk/>
          <pc:sldMk cId="1205408391" sldId="2901"/>
        </pc:sldMkLst>
      </pc:sldChg>
      <pc:sldChg chg="addSp delSp modSp">
        <pc:chgData name="Jeremy Clifton" userId="S::wec@woodfordec.onmicrosoft.com::b7121016-a606-4e59-9b8c-d8cabdc242a8" providerId="AD" clId="Web-{F0F13F6F-41FC-1947-D5F3-DBCF96460D8C}" dt="2025-02-02T08:14:57.752" v="62" actId="20577"/>
        <pc:sldMkLst>
          <pc:docMk/>
          <pc:sldMk cId="3878776422" sldId="2908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39:56.546" v="1" actId="1076"/>
        <pc:sldMkLst>
          <pc:docMk/>
          <pc:sldMk cId="2098378213" sldId="2917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8:24:50.705" v="64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8:39:21.913" v="71"/>
        <pc:sldMkLst>
          <pc:docMk/>
          <pc:sldMk cId="3418051837" sldId="2923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9:49:07.601" v="116" actId="1076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20:34.280" v="82"/>
        <pc:sldMkLst>
          <pc:docMk/>
          <pc:sldMk cId="1337317485" sldId="292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17.187" v="73"/>
        <pc:sldMkLst>
          <pc:docMk/>
          <pc:sldMk cId="3260293177" sldId="293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26.703" v="76"/>
        <pc:sldMkLst>
          <pc:docMk/>
          <pc:sldMk cId="3916692265" sldId="293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39.720" v="79"/>
        <pc:sldMkLst>
          <pc:docMk/>
          <pc:sldMk cId="9931689" sldId="2932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1.234" v="74"/>
        <pc:sldMkLst>
          <pc:docMk/>
          <pc:sldMk cId="2078575949" sldId="2935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9.469" v="77"/>
        <pc:sldMkLst>
          <pc:docMk/>
          <pc:sldMk cId="879858203" sldId="2936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45.861" v="80"/>
        <pc:sldMkLst>
          <pc:docMk/>
          <pc:sldMk cId="542450081" sldId="2937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20:36.092" v="83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8.706" v="105"/>
        <pc:sldMkLst>
          <pc:docMk/>
          <pc:sldMk cId="2743120283" sldId="293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7.503" v="104"/>
        <pc:sldMkLst>
          <pc:docMk/>
          <pc:sldMk cId="3434738982" sldId="294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8:00.315" v="106"/>
        <pc:sldMkLst>
          <pc:docMk/>
          <pc:sldMk cId="583563360" sldId="2942"/>
        </pc:sldMkLst>
      </pc:sldChg>
      <pc:sldChg chg="add del replId">
        <pc:chgData name="Jeremy Clifton" userId="S::wec@woodfordec.onmicrosoft.com::b7121016-a606-4e59-9b8c-d8cabdc242a8" providerId="AD" clId="Web-{F0F13F6F-41FC-1947-D5F3-DBCF96460D8C}" dt="2025-02-02T08:26:37.650" v="66"/>
        <pc:sldMkLst>
          <pc:docMk/>
          <pc:sldMk cId="3478481343" sldId="2943"/>
        </pc:sldMkLst>
      </pc:sldChg>
      <pc:sldChg chg="add ord replId">
        <pc:chgData name="Jeremy Clifton" userId="S::wec@woodfordec.onmicrosoft.com::b7121016-a606-4e59-9b8c-d8cabdc242a8" providerId="AD" clId="Web-{F0F13F6F-41FC-1947-D5F3-DBCF96460D8C}" dt="2025-02-02T08:26:46.745" v="70"/>
        <pc:sldMkLst>
          <pc:docMk/>
          <pc:sldMk cId="3500873392" sldId="2943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15.640" v="72"/>
        <pc:sldMkLst>
          <pc:docMk/>
          <pc:sldMk cId="2287672316" sldId="2944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24.437" v="75"/>
        <pc:sldMkLst>
          <pc:docMk/>
          <pc:sldMk cId="662605139" sldId="2945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39.673" v="78"/>
        <pc:sldMkLst>
          <pc:docMk/>
          <pc:sldMk cId="4190229553" sldId="2946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20:32.467" v="81"/>
        <pc:sldMkLst>
          <pc:docMk/>
          <pc:sldMk cId="909897348" sldId="2947"/>
        </pc:sldMkLst>
      </pc:sldChg>
      <pc:sldChg chg="modSp add ord replId">
        <pc:chgData name="Jeremy Clifton" userId="S::wec@woodfordec.onmicrosoft.com::b7121016-a606-4e59-9b8c-d8cabdc242a8" providerId="AD" clId="Web-{F0F13F6F-41FC-1947-D5F3-DBCF96460D8C}" dt="2025-02-02T09:24:09.064" v="103" actId="1076"/>
        <pc:sldMkLst>
          <pc:docMk/>
          <pc:sldMk cId="3028158494" sldId="2948"/>
        </pc:sldMkLst>
      </pc:sldChg>
    </pc:docChg>
  </pc:docChgLst>
  <pc:docChgLst>
    <pc:chgData name="Jeremy Clifton" userId="S::wec@woodfordec.onmicrosoft.com::b7121016-a606-4e59-9b8c-d8cabdc242a8" providerId="AD" clId="Web-{96B241A5-E56C-60C3-4356-637BC09C0169}"/>
    <pc:docChg chg="addSld delSld modSld sldOrd">
      <pc:chgData name="Jeremy Clifton" userId="S::wec@woodfordec.onmicrosoft.com::b7121016-a606-4e59-9b8c-d8cabdc242a8" providerId="AD" clId="Web-{96B241A5-E56C-60C3-4356-637BC09C0169}" dt="2024-12-05T11:54:29.046" v="377" actId="20577"/>
      <pc:docMkLst>
        <pc:docMk/>
      </pc:docMkLst>
      <pc:sldChg chg="modSp">
        <pc:chgData name="Jeremy Clifton" userId="S::wec@woodfordec.onmicrosoft.com::b7121016-a606-4e59-9b8c-d8cabdc242a8" providerId="AD" clId="Web-{96B241A5-E56C-60C3-4356-637BC09C0169}" dt="2024-12-05T11:32:31.386" v="98" actId="20577"/>
        <pc:sldMkLst>
          <pc:docMk/>
          <pc:sldMk cId="251116125" sldId="2574"/>
        </pc:sldMkLst>
      </pc:sldChg>
      <pc:sldChg chg="modSp">
        <pc:chgData name="Jeremy Clifton" userId="S::wec@woodfordec.onmicrosoft.com::b7121016-a606-4e59-9b8c-d8cabdc242a8" providerId="AD" clId="Web-{96B241A5-E56C-60C3-4356-637BC09C0169}" dt="2024-12-05T11:37:10.563" v="194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63" v="373"/>
        <pc:sldMkLst>
          <pc:docMk/>
          <pc:sldMk cId="2327139690" sldId="272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39.458" v="140"/>
        <pc:sldMkLst>
          <pc:docMk/>
          <pc:sldMk cId="1330670639" sldId="2752"/>
        </pc:sldMkLst>
      </pc:sldChg>
      <pc:sldChg chg="delSp del">
        <pc:chgData name="Jeremy Clifton" userId="S::wec@woodfordec.onmicrosoft.com::b7121016-a606-4e59-9b8c-d8cabdc242a8" providerId="AD" clId="Web-{96B241A5-E56C-60C3-4356-637BC09C0169}" dt="2024-12-05T11:29:31.404" v="8"/>
        <pc:sldMkLst>
          <pc:docMk/>
          <pc:sldMk cId="234880622" sldId="275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5.602" v="1"/>
        <pc:sldMkLst>
          <pc:docMk/>
          <pc:sldMk cId="2674118822" sldId="275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7.946" v="2"/>
        <pc:sldMkLst>
          <pc:docMk/>
          <pc:sldMk cId="953769442" sldId="275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38.010" v="3"/>
        <pc:sldMkLst>
          <pc:docMk/>
          <pc:sldMk cId="1174758105" sldId="275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40.380" v="141"/>
        <pc:sldMkLst>
          <pc:docMk/>
          <pc:sldMk cId="1633033797" sldId="275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5.323" v="5"/>
        <pc:sldMkLst>
          <pc:docMk/>
          <pc:sldMk cId="3038355666" sldId="275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1.525" v="4"/>
        <pc:sldMkLst>
          <pc:docMk/>
          <pc:sldMk cId="4241474999" sldId="276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7:57.519" v="222"/>
        <pc:sldMkLst>
          <pc:docMk/>
          <pc:sldMk cId="2410643955" sldId="276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7.807" v="6"/>
        <pc:sldMkLst>
          <pc:docMk/>
          <pc:sldMk cId="1765171672" sldId="276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51.479" v="7"/>
        <pc:sldMkLst>
          <pc:docMk/>
          <pc:sldMk cId="546240415" sldId="2763"/>
        </pc:sldMkLst>
      </pc:sldChg>
      <pc:sldChg chg="modSp ord">
        <pc:chgData name="Jeremy Clifton" userId="S::wec@woodfordec.onmicrosoft.com::b7121016-a606-4e59-9b8c-d8cabdc242a8" providerId="AD" clId="Web-{96B241A5-E56C-60C3-4356-637BC09C0169}" dt="2024-12-05T11:54:29.046" v="377" actId="20577"/>
        <pc:sldMkLst>
          <pc:docMk/>
          <pc:sldMk cId="3874304106" sldId="276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79" v="374"/>
        <pc:sldMkLst>
          <pc:docMk/>
          <pc:sldMk cId="3652350739" sldId="276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184" v="363"/>
        <pc:sldMkLst>
          <pc:docMk/>
          <pc:sldMk cId="3410987821" sldId="277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965" v="364"/>
        <pc:sldMkLst>
          <pc:docMk/>
          <pc:sldMk cId="433853194" sldId="277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00.856" v="365"/>
        <pc:sldMkLst>
          <pc:docMk/>
          <pc:sldMk cId="3294102001" sldId="277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1.982" v="366"/>
        <pc:sldMkLst>
          <pc:docMk/>
          <pc:sldMk cId="4215886079" sldId="2773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13" v="367"/>
        <pc:sldMkLst>
          <pc:docMk/>
          <pc:sldMk cId="2225166409" sldId="277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76" v="369"/>
        <pc:sldMkLst>
          <pc:docMk/>
          <pc:sldMk cId="2115070203" sldId="277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29" v="368"/>
        <pc:sldMkLst>
          <pc:docMk/>
          <pc:sldMk cId="1437552324" sldId="277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91" v="370"/>
        <pc:sldMkLst>
          <pc:docMk/>
          <pc:sldMk cId="298652016" sldId="27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07" v="371"/>
        <pc:sldMkLst>
          <pc:docMk/>
          <pc:sldMk cId="1213568985" sldId="277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23" v="372"/>
        <pc:sldMkLst>
          <pc:docMk/>
          <pc:sldMk cId="3388668043" sldId="277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95" v="375"/>
        <pc:sldMkLst>
          <pc:docMk/>
          <pc:sldMk cId="25019766" sldId="2780"/>
        </pc:sldMkLst>
      </pc:sldChg>
      <pc:sldChg chg="add del replId">
        <pc:chgData name="Jeremy Clifton" userId="S::wec@woodfordec.onmicrosoft.com::b7121016-a606-4e59-9b8c-d8cabdc242a8" providerId="AD" clId="Web-{96B241A5-E56C-60C3-4356-637BC09C0169}" dt="2024-12-05T11:34:38.145" v="139"/>
        <pc:sldMkLst>
          <pc:docMk/>
          <pc:sldMk cId="1308827626" sldId="2797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1.872" v="107" actId="20577"/>
        <pc:sldMkLst>
          <pc:docMk/>
          <pc:sldMk cId="1026405758" sldId="2798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5.122" v="110" actId="20577"/>
        <pc:sldMkLst>
          <pc:docMk/>
          <pc:sldMk cId="1552973808" sldId="2799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4:27.160" v="138" actId="20577"/>
        <pc:sldMkLst>
          <pc:docMk/>
          <pc:sldMk cId="847211210" sldId="2800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7:37.174" v="209" actId="20577"/>
        <pc:sldMkLst>
          <pc:docMk/>
          <pc:sldMk cId="1926661585" sldId="2801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37.757" v="242" actId="20577"/>
        <pc:sldMkLst>
          <pc:docMk/>
          <pc:sldMk cId="1668219927" sldId="2802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22.599" v="240" actId="20577"/>
        <pc:sldMkLst>
          <pc:docMk/>
          <pc:sldMk cId="2723549774" sldId="2803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4:41.909" v="261" actId="1076"/>
        <pc:sldMkLst>
          <pc:docMk/>
          <pc:sldMk cId="3153742616" sldId="2804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6.849" v="244"/>
        <pc:sldMkLst>
          <pc:docMk/>
          <pc:sldMk cId="456487420" sldId="2805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9.505" v="245"/>
        <pc:sldMkLst>
          <pc:docMk/>
          <pc:sldMk cId="2610065330" sldId="2806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2.959" v="246"/>
        <pc:sldMkLst>
          <pc:docMk/>
          <pc:sldMk cId="218175812" sldId="2807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6.193" v="247"/>
        <pc:sldMkLst>
          <pc:docMk/>
          <pc:sldMk cId="2292460053" sldId="2808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7.709" v="248"/>
        <pc:sldMkLst>
          <pc:docMk/>
          <pc:sldMk cId="756028854" sldId="2809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5:44.788" v="277" actId="1076"/>
        <pc:sldMkLst>
          <pc:docMk/>
          <pc:sldMk cId="2084583099" sldId="2810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6:05.712" v="281" actId="1076"/>
        <pc:sldMkLst>
          <pc:docMk/>
          <pc:sldMk cId="828708443" sldId="2811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47:03.825" v="301"/>
        <pc:sldMkLst>
          <pc:docMk/>
          <pc:sldMk cId="4253655413" sldId="2812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7:37.422" v="308" actId="1076"/>
        <pc:sldMkLst>
          <pc:docMk/>
          <pc:sldMk cId="2745376130" sldId="2813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2:30.240" v="362"/>
        <pc:sldMkLst>
          <pc:docMk/>
          <pc:sldMk cId="2482227030" sldId="2814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9:06.584" v="336" actId="1076"/>
        <pc:sldMkLst>
          <pc:docMk/>
          <pc:sldMk cId="2261196466" sldId="2815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0:20.746" v="360" actId="1076"/>
        <pc:sldMkLst>
          <pc:docMk/>
          <pc:sldMk cId="1301567943" sldId="2816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clId="Web-{92AF9C30-888A-484B-FCA6-E789F7FB54B5}"/>
    <pc:docChg chg="addSld">
      <pc:chgData name="" userId="" providerId="" clId="Web-{92AF9C30-888A-484B-FCA6-E789F7FB54B5}" dt="2025-02-12T22:39:41.327" v="1"/>
      <pc:docMkLst>
        <pc:docMk/>
      </pc:docMkLst>
      <pc:sldChg chg="add replId">
        <pc:chgData name="" userId="" providerId="" clId="Web-{92AF9C30-888A-484B-FCA6-E789F7FB54B5}" dt="2025-02-12T22:39:37.936" v="0"/>
        <pc:sldMkLst>
          <pc:docMk/>
          <pc:sldMk cId="3440504671" sldId="2961"/>
        </pc:sldMkLst>
      </pc:sldChg>
      <pc:sldChg chg="add replId">
        <pc:chgData name="" userId="" providerId="" clId="Web-{92AF9C30-888A-484B-FCA6-E789F7FB54B5}" dt="2025-02-12T22:39:41.327" v="1"/>
        <pc:sldMkLst>
          <pc:docMk/>
          <pc:sldMk cId="3434969289" sldId="2962"/>
        </pc:sldMkLst>
      </pc:sldChg>
    </pc:docChg>
  </pc:docChgLst>
  <pc:docChgLst>
    <pc:chgData name="Jeremy Clifton" userId="S::wec@woodfordec.onmicrosoft.com::b7121016-a606-4e59-9b8c-d8cabdc242a8" providerId="AD" clId="Web-{0CF6A234-F4F0-21CA-721C-C3DBE65DDE81}"/>
    <pc:docChg chg="addSld delSld modSld sldOrd">
      <pc:chgData name="Jeremy Clifton" userId="S::wec@woodfordec.onmicrosoft.com::b7121016-a606-4e59-9b8c-d8cabdc242a8" providerId="AD" clId="Web-{0CF6A234-F4F0-21CA-721C-C3DBE65DDE81}" dt="2025-03-02T09:00:08.451" v="270"/>
      <pc:docMkLst>
        <pc:docMk/>
      </pc:docMkLst>
      <pc:sldChg chg="ord">
        <pc:chgData name="Jeremy Clifton" userId="S::wec@woodfordec.onmicrosoft.com::b7121016-a606-4e59-9b8c-d8cabdc242a8" providerId="AD" clId="Web-{0CF6A234-F4F0-21CA-721C-C3DBE65DDE81}" dt="2025-03-02T07:49:55.334" v="2"/>
        <pc:sldMkLst>
          <pc:docMk/>
          <pc:sldMk cId="4234007431" sldId="2983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9:00:08.451" v="270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12:30.826" v="49"/>
        <pc:sldMkLst>
          <pc:docMk/>
          <pc:sldMk cId="1911830400" sldId="3006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6:24.327" v="265" actId="20577"/>
        <pc:sldMkLst>
          <pc:docMk/>
          <pc:sldMk cId="2196410042" sldId="3008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7:47.962" v="267" actId="20577"/>
        <pc:sldMkLst>
          <pc:docMk/>
          <pc:sldMk cId="2424488958" sldId="3009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29:34.005" v="121" actId="20577"/>
        <pc:sldMkLst>
          <pc:docMk/>
          <pc:sldMk cId="3315008650" sldId="3010"/>
        </pc:sldMkLst>
      </pc:sldChg>
      <pc:sldChg chg="addSp modSp">
        <pc:chgData name="Jeremy Clifton" userId="S::wec@woodfordec.onmicrosoft.com::b7121016-a606-4e59-9b8c-d8cabdc242a8" providerId="AD" clId="Web-{0CF6A234-F4F0-21CA-721C-C3DBE65DDE81}" dt="2025-03-02T08:12:27.076" v="48" actId="1076"/>
        <pc:sldMkLst>
          <pc:docMk/>
          <pc:sldMk cId="3634067118" sldId="3011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17:12.869" v="70" actId="1076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2.100" v="80"/>
        <pc:sldMkLst>
          <pc:docMk/>
          <pc:sldMk cId="3284544397" sldId="3014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6.850" v="81"/>
        <pc:sldMkLst>
          <pc:docMk/>
          <pc:sldMk cId="2111950334" sldId="3015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23:37.227" v="116" actId="20577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5:47.950" v="117"/>
        <pc:sldMkLst>
          <pc:docMk/>
          <pc:sldMk cId="2927980357" sldId="3025"/>
        </pc:sldMkLst>
      </pc:sldChg>
      <pc:sldChg chg="delSp modSp add replId">
        <pc:chgData name="Jeremy Clifton" userId="S::wec@woodfordec.onmicrosoft.com::b7121016-a606-4e59-9b8c-d8cabdc242a8" providerId="AD" clId="Web-{0CF6A234-F4F0-21CA-721C-C3DBE65DDE81}" dt="2025-03-02T07:51:55.120" v="28" actId="20577"/>
        <pc:sldMkLst>
          <pc:docMk/>
          <pc:sldMk cId="462281522" sldId="3037"/>
        </pc:sldMkLst>
      </pc:sldChg>
      <pc:sldChg chg="add ord replId">
        <pc:chgData name="Jeremy Clifton" userId="S::wec@woodfordec.onmicrosoft.com::b7121016-a606-4e59-9b8c-d8cabdc242a8" providerId="AD" clId="Web-{0CF6A234-F4F0-21CA-721C-C3DBE65DDE81}" dt="2025-03-02T07:50:07.975" v="4"/>
        <pc:sldMkLst>
          <pc:docMk/>
          <pc:sldMk cId="361936797" sldId="3038"/>
        </pc:sldMkLst>
      </pc:sldChg>
      <pc:sldChg chg="modSp add replId">
        <pc:chgData name="Jeremy Clifton" userId="S::wec@woodfordec.onmicrosoft.com::b7121016-a606-4e59-9b8c-d8cabdc242a8" providerId="AD" clId="Web-{0CF6A234-F4F0-21CA-721C-C3DBE65DDE81}" dt="2025-03-02T07:52:01.777" v="33" actId="20577"/>
        <pc:sldMkLst>
          <pc:docMk/>
          <pc:sldMk cId="2144594271" sldId="3039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0.346" v="36"/>
        <pc:sldMkLst>
          <pc:docMk/>
          <pc:sldMk cId="1267142692" sldId="3040"/>
        </pc:sldMkLst>
      </pc:sldChg>
      <pc:sldChg chg="addSp delSp modSp add replId">
        <pc:chgData name="Jeremy Clifton" userId="S::wec@woodfordec.onmicrosoft.com::b7121016-a606-4e59-9b8c-d8cabdc242a8" providerId="AD" clId="Web-{0CF6A234-F4F0-21CA-721C-C3DBE65DDE81}" dt="2025-03-02T08:22:36.162" v="79" actId="1076"/>
        <pc:sldMkLst>
          <pc:docMk/>
          <pc:sldMk cId="2233673546" sldId="3040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2.299" v="37"/>
        <pc:sldMkLst>
          <pc:docMk/>
          <pc:sldMk cId="1413789246" sldId="3041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31.622" v="249" actId="20577"/>
        <pc:sldMkLst>
          <pc:docMk/>
          <pc:sldMk cId="4081700177" sldId="3041"/>
        </pc:sldMkLst>
      </pc:sldChg>
      <pc:sldChg chg="add del ord replId">
        <pc:chgData name="Jeremy Clifton" userId="S::wec@woodfordec.onmicrosoft.com::b7121016-a606-4e59-9b8c-d8cabdc242a8" providerId="AD" clId="Web-{0CF6A234-F4F0-21CA-721C-C3DBE65DDE81}" dt="2025-03-02T08:31:53.792" v="213"/>
        <pc:sldMkLst>
          <pc:docMk/>
          <pc:sldMk cId="613397013" sldId="3042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23.184" v="243" actId="20577"/>
        <pc:sldMkLst>
          <pc:docMk/>
          <pc:sldMk cId="1751034690" sldId="3043"/>
        </pc:sldMkLst>
      </pc:sldChg>
      <pc:sldChg chg="addSp delSp modSp add mod replId setBg">
        <pc:chgData name="Jeremy Clifton" userId="S::wec@woodfordec.onmicrosoft.com::b7121016-a606-4e59-9b8c-d8cabdc242a8" providerId="AD" clId="Web-{0CF6A234-F4F0-21CA-721C-C3DBE65DDE81}" dt="2025-03-02T08:36:57.311" v="263" actId="1076"/>
        <pc:sldMkLst>
          <pc:docMk/>
          <pc:sldMk cId="2059235977" sldId="3044"/>
        </pc:sldMkLst>
      </pc:sldChg>
      <pc:sldChg chg="add replId">
        <pc:chgData name="Jeremy Clifton" userId="S::wec@woodfordec.onmicrosoft.com::b7121016-a606-4e59-9b8c-d8cabdc242a8" providerId="AD" clId="Web-{0CF6A234-F4F0-21CA-721C-C3DBE65DDE81}" dt="2025-03-02T08:59:29.387" v="268"/>
        <pc:sldMkLst>
          <pc:docMk/>
          <pc:sldMk cId="783742597" sldId="3045"/>
        </pc:sldMkLst>
      </pc:sldChg>
    </pc:docChg>
  </pc:docChgLst>
  <pc:docChgLst>
    <pc:chgData name="Jeremy Clifton" userId="S::wec@woodfordec.onmicrosoft.com::b7121016-a606-4e59-9b8c-d8cabdc242a8" providerId="AD" clId="Web-{92AF9C30-888A-484B-FCA6-E789F7FB54B5}"/>
    <pc:docChg chg="addSld delSld modSld sldOrd">
      <pc:chgData name="Jeremy Clifton" userId="S::wec@woodfordec.onmicrosoft.com::b7121016-a606-4e59-9b8c-d8cabdc242a8" providerId="AD" clId="Web-{92AF9C30-888A-484B-FCA6-E789F7FB54B5}" dt="2025-02-12T23:25:07.790" v="603" actId="1076"/>
      <pc:docMkLst>
        <pc:docMk/>
      </pc:docMkLst>
      <pc:sldChg chg="del">
        <pc:chgData name="Jeremy Clifton" userId="S::wec@woodfordec.onmicrosoft.com::b7121016-a606-4e59-9b8c-d8cabdc242a8" providerId="AD" clId="Web-{92AF9C30-888A-484B-FCA6-E789F7FB54B5}" dt="2025-02-12T23:15:44.776" v="470"/>
        <pc:sldMkLst>
          <pc:docMk/>
          <pc:sldMk cId="3066459072" sldId="2956"/>
        </pc:sldMkLst>
      </pc:sldChg>
      <pc:sldChg chg="ord">
        <pc:chgData name="Jeremy Clifton" userId="S::wec@woodfordec.onmicrosoft.com::b7121016-a606-4e59-9b8c-d8cabdc242a8" providerId="AD" clId="Web-{92AF9C30-888A-484B-FCA6-E789F7FB54B5}" dt="2025-02-12T23:11:22.254" v="404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49" v="0"/>
        <pc:sldMkLst>
          <pc:docMk/>
          <pc:sldMk cId="2167377029" sldId="2963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80" v="1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53.077" v="2"/>
        <pc:sldMkLst>
          <pc:docMk/>
          <pc:sldMk cId="2803201354" sldId="2965"/>
        </pc:sldMkLst>
      </pc:sldChg>
      <pc:sldChg chg="addSp modSp add replId">
        <pc:chgData name="Jeremy Clifton" userId="S::wec@woodfordec.onmicrosoft.com::b7121016-a606-4e59-9b8c-d8cabdc242a8" providerId="AD" clId="Web-{92AF9C30-888A-484B-FCA6-E789F7FB54B5}" dt="2025-02-12T23:05:25.433" v="326" actId="1076"/>
        <pc:sldMkLst>
          <pc:docMk/>
          <pc:sldMk cId="3417903416" sldId="2966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4:38.821" v="80"/>
        <pc:sldMkLst>
          <pc:docMk/>
          <pc:sldMk cId="1213988526" sldId="2967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5:38.104" v="98"/>
        <pc:sldMkLst>
          <pc:docMk/>
          <pc:sldMk cId="3781161297" sldId="2968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5:15.150" v="91" actId="1076"/>
        <pc:sldMkLst>
          <pc:docMk/>
          <pc:sldMk cId="2526659647" sldId="2969"/>
        </pc:sldMkLst>
      </pc:sldChg>
      <pc:sldChg chg="delSp modSp add replId">
        <pc:chgData name="Jeremy Clifton" userId="S::wec@woodfordec.onmicrosoft.com::b7121016-a606-4e59-9b8c-d8cabdc242a8" providerId="AD" clId="Web-{92AF9C30-888A-484B-FCA6-E789F7FB54B5}" dt="2025-02-12T22:53:43.818" v="192" actId="1076"/>
        <pc:sldMkLst>
          <pc:docMk/>
          <pc:sldMk cId="2638760344" sldId="2970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46.725" v="588" actId="1076"/>
        <pc:sldMkLst>
          <pc:docMk/>
          <pc:sldMk cId="666817792" sldId="2971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00.959" v="198" actId="1076"/>
        <pc:sldMkLst>
          <pc:docMk/>
          <pc:sldMk cId="1578784832" sldId="2972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3.272" v="590" actId="1076"/>
        <pc:sldMkLst>
          <pc:docMk/>
          <pc:sldMk cId="752999023" sldId="2973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8:31.686" v="156" actId="1076"/>
        <pc:sldMkLst>
          <pc:docMk/>
          <pc:sldMk cId="1611189327" sldId="2974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55.804" v="211" actId="1076"/>
        <pc:sldMkLst>
          <pc:docMk/>
          <pc:sldMk cId="4085650876" sldId="2975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5:27.529" v="222" actId="1076"/>
        <pc:sldMkLst>
          <pc:docMk/>
          <pc:sldMk cId="1065088859" sldId="2976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2:55:34.951" v="223" actId="14100"/>
        <pc:sldMkLst>
          <pc:docMk/>
          <pc:sldMk cId="1391826185" sldId="2977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7:55.298" v="235" actId="1076"/>
        <pc:sldMkLst>
          <pc:docMk/>
          <pc:sldMk cId="3491031947" sldId="2978"/>
        </pc:sldMkLst>
      </pc:sldChg>
      <pc:sldChg chg="delSp modSp add ord replId">
        <pc:chgData name="Jeremy Clifton" userId="S::wec@woodfordec.onmicrosoft.com::b7121016-a606-4e59-9b8c-d8cabdc242a8" providerId="AD" clId="Web-{92AF9C30-888A-484B-FCA6-E789F7FB54B5}" dt="2025-02-12T23:09:45.423" v="354" actId="20577"/>
        <pc:sldMkLst>
          <pc:docMk/>
          <pc:sldMk cId="414856404" sldId="2979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01:14.803" v="321" actId="20577"/>
        <pc:sldMkLst>
          <pc:docMk/>
          <pc:sldMk cId="3288540011" sldId="2980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3:08:31.750" v="327"/>
        <pc:sldMkLst>
          <pc:docMk/>
          <pc:sldMk cId="654652988" sldId="2981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2:34.568" v="418" actId="1076"/>
        <pc:sldMkLst>
          <pc:docMk/>
          <pc:sldMk cId="2109190504" sldId="2982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08.144" v="399"/>
        <pc:sldMkLst>
          <pc:docMk/>
          <pc:sldMk cId="4234007431" sldId="2983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5:41.073" v="469" actId="20577"/>
        <pc:sldMkLst>
          <pc:docMk/>
          <pc:sldMk cId="3613037891" sldId="2984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19.910" v="403"/>
        <pc:sldMkLst>
          <pc:docMk/>
          <pc:sldMk cId="3953013340" sldId="2985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26.504" v="406"/>
        <pc:sldMkLst>
          <pc:docMk/>
          <pc:sldMk cId="1826631595" sldId="2986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5:27.744" v="464" actId="20577"/>
        <pc:sldMkLst>
          <pc:docMk/>
          <pc:sldMk cId="686830190" sldId="2987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16.717" v="536" actId="20577"/>
        <pc:sldMkLst>
          <pc:docMk/>
          <pc:sldMk cId="2921974420" sldId="2988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6:17.620" v="474"/>
        <pc:sldMkLst>
          <pc:docMk/>
          <pc:sldMk cId="697632603" sldId="2989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49.468" v="553" actId="20577"/>
        <pc:sldMkLst>
          <pc:docMk/>
          <pc:sldMk cId="421122089" sldId="2990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18:34.280" v="550" actId="20577"/>
        <pc:sldMkLst>
          <pc:docMk/>
          <pc:sldMk cId="2063222631" sldId="2991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9.991" v="591" actId="1076"/>
        <pc:sldMkLst>
          <pc:docMk/>
          <pc:sldMk cId="2514644583" sldId="2992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3:25:07.790" v="603" actId="1076"/>
        <pc:sldMkLst>
          <pc:docMk/>
          <pc:sldMk cId="285896518" sldId="2993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S::wec@woodfordec.onmicrosoft.com::b7121016-a606-4e59-9b8c-d8cabdc242a8" providerId="AD" clId="Web-{E8059B8A-0E9E-11A3-0AFA-A6E3D7AEF34C}"/>
    <pc:docChg chg="addSld modSld sldOrd">
      <pc:chgData name="Jeremy Clifton" userId="S::wec@woodfordec.onmicrosoft.com::b7121016-a606-4e59-9b8c-d8cabdc242a8" providerId="AD" clId="Web-{E8059B8A-0E9E-11A3-0AFA-A6E3D7AEF34C}" dt="2025-04-17T14:55:03.157" v="328"/>
      <pc:docMkLst>
        <pc:docMk/>
      </pc:docMkLst>
      <pc:sldChg chg="delSp modSp">
        <pc:chgData name="Jeremy Clifton" userId="S::wec@woodfordec.onmicrosoft.com::b7121016-a606-4e59-9b8c-d8cabdc242a8" providerId="AD" clId="Web-{E8059B8A-0E9E-11A3-0AFA-A6E3D7AEF34C}" dt="2025-04-17T14:36:23.501" v="39" actId="20577"/>
        <pc:sldMkLst>
          <pc:docMk/>
          <pc:sldMk cId="414856404" sldId="2979"/>
        </pc:sldMkLst>
      </pc:sldChg>
      <pc:sldChg chg="ord">
        <pc:chgData name="Jeremy Clifton" userId="S::wec@woodfordec.onmicrosoft.com::b7121016-a606-4e59-9b8c-d8cabdc242a8" providerId="AD" clId="Web-{E8059B8A-0E9E-11A3-0AFA-A6E3D7AEF34C}" dt="2025-04-17T14:36:50.409" v="41"/>
        <pc:sldMkLst>
          <pc:docMk/>
          <pc:sldMk cId="1447828996" sldId="309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37.696" v="112" actId="20577"/>
        <pc:sldMkLst>
          <pc:docMk/>
          <pc:sldMk cId="3377884115" sldId="317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36:56.706" v="43"/>
        <pc:sldMkLst>
          <pc:docMk/>
          <pc:sldMk cId="850896762" sldId="3180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45.837" v="119" actId="20577"/>
        <pc:sldMkLst>
          <pc:docMk/>
          <pc:sldMk cId="3801803790" sldId="3181"/>
        </pc:sldMkLst>
      </pc:sldChg>
      <pc:sldChg chg="modSp add ord replId">
        <pc:chgData name="Jeremy Clifton" userId="S::wec@woodfordec.onmicrosoft.com::b7121016-a606-4e59-9b8c-d8cabdc242a8" providerId="AD" clId="Web-{E8059B8A-0E9E-11A3-0AFA-A6E3D7AEF34C}" dt="2025-04-17T14:39:25.324" v="131" actId="20577"/>
        <pc:sldMkLst>
          <pc:docMk/>
          <pc:sldMk cId="3910813925" sldId="3182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1:04.235" v="179"/>
        <pc:sldMkLst>
          <pc:docMk/>
          <pc:sldMk cId="3905335484" sldId="3183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01.966" v="147" actId="20577"/>
        <pc:sldMkLst>
          <pc:docMk/>
          <pc:sldMk cId="1397466364" sldId="3184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43.140" v="177" actId="20577"/>
        <pc:sldMkLst>
          <pc:docMk/>
          <pc:sldMk cId="3794319155" sldId="3185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42.487" v="197" actId="20577"/>
        <pc:sldMkLst>
          <pc:docMk/>
          <pc:sldMk cId="3209836876" sldId="3186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38.425" v="194" actId="20577"/>
        <pc:sldMkLst>
          <pc:docMk/>
          <pc:sldMk cId="2607093861" sldId="3187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2:10.395" v="202"/>
        <pc:sldMkLst>
          <pc:docMk/>
          <pc:sldMk cId="882223383" sldId="318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2:24.771" v="205" actId="20577"/>
        <pc:sldMkLst>
          <pc:docMk/>
          <pc:sldMk cId="2803699221" sldId="3189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08.114" v="201"/>
        <pc:sldMkLst>
          <pc:docMk/>
          <pc:sldMk cId="4129016949" sldId="3190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26.631" v="206"/>
        <pc:sldMkLst>
          <pc:docMk/>
          <pc:sldMk cId="3407237975" sldId="3191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5:03.157" v="328"/>
        <pc:sldMkLst>
          <pc:docMk/>
          <pc:sldMk cId="4028625448" sldId="3192"/>
        </pc:sldMkLst>
        <pc:picChg chg="add mod">
          <ac:chgData name="Jeremy Clifton" userId="S::wec@woodfordec.onmicrosoft.com::b7121016-a606-4e59-9b8c-d8cabdc242a8" providerId="AD" clId="Web-{E8059B8A-0E9E-11A3-0AFA-A6E3D7AEF34C}" dt="2025-04-17T14:55:03.157" v="328"/>
          <ac:picMkLst>
            <pc:docMk/>
            <pc:sldMk cId="4028625448" sldId="3192"/>
            <ac:picMk id="2" creationId="{6F5455BA-66A5-319E-D32C-FED5841D74CA}"/>
          </ac:picMkLst>
        </pc:picChg>
      </pc:sldChg>
      <pc:sldChg chg="addSp modSp add replId">
        <pc:chgData name="Jeremy Clifton" userId="S::wec@woodfordec.onmicrosoft.com::b7121016-a606-4e59-9b8c-d8cabdc242a8" providerId="AD" clId="Web-{E8059B8A-0E9E-11A3-0AFA-A6E3D7AEF34C}" dt="2025-04-17T14:53:24.073" v="327" actId="1076"/>
        <pc:sldMkLst>
          <pc:docMk/>
          <pc:sldMk cId="2592004515" sldId="3193"/>
        </pc:sldMkLst>
        <pc:picChg chg="add mod">
          <ac:chgData name="Jeremy Clifton" userId="S::wec@woodfordec.onmicrosoft.com::b7121016-a606-4e59-9b8c-d8cabdc242a8" providerId="AD" clId="Web-{E8059B8A-0E9E-11A3-0AFA-A6E3D7AEF34C}" dt="2025-04-17T14:53:24.073" v="327" actId="1076"/>
          <ac:picMkLst>
            <pc:docMk/>
            <pc:sldMk cId="2592004515" sldId="3193"/>
            <ac:picMk id="2" creationId="{ABB103F7-2170-29C4-600D-0562F2468C8F}"/>
          </ac:picMkLst>
        </pc:picChg>
      </pc:sldChg>
      <pc:sldChg chg="add replId">
        <pc:chgData name="Jeremy Clifton" userId="S::wec@woodfordec.onmicrosoft.com::b7121016-a606-4e59-9b8c-d8cabdc242a8" providerId="AD" clId="Web-{E8059B8A-0E9E-11A3-0AFA-A6E3D7AEF34C}" dt="2025-04-17T14:42:32.053" v="209"/>
        <pc:sldMkLst>
          <pc:docMk/>
          <pc:sldMk cId="29807046" sldId="3194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52:19.539" v="320" actId="1076"/>
        <pc:sldMkLst>
          <pc:docMk/>
          <pc:sldMk cId="3455299250" sldId="3195"/>
        </pc:sldMkLst>
        <pc:spChg chg="add mod">
          <ac:chgData name="Jeremy Clifton" userId="S::wec@woodfordec.onmicrosoft.com::b7121016-a606-4e59-9b8c-d8cabdc242a8" providerId="AD" clId="Web-{E8059B8A-0E9E-11A3-0AFA-A6E3D7AEF34C}" dt="2025-04-17T14:52:17.992" v="319" actId="1076"/>
          <ac:spMkLst>
            <pc:docMk/>
            <pc:sldMk cId="3455299250" sldId="3195"/>
            <ac:spMk id="4" creationId="{624EB08E-BAE0-3EA4-AE39-2560CF484713}"/>
          </ac:spMkLst>
        </pc:spChg>
        <pc:picChg chg="add mod">
          <ac:chgData name="Jeremy Clifton" userId="S::wec@woodfordec.onmicrosoft.com::b7121016-a606-4e59-9b8c-d8cabdc242a8" providerId="AD" clId="Web-{E8059B8A-0E9E-11A3-0AFA-A6E3D7AEF34C}" dt="2025-04-17T14:52:19.539" v="320" actId="1076"/>
          <ac:picMkLst>
            <pc:docMk/>
            <pc:sldMk cId="3455299250" sldId="3195"/>
            <ac:picMk id="2" creationId="{BAFF18BD-D758-1AF2-442E-4A8231E36E0B}"/>
          </ac:picMkLst>
        </pc:picChg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10.184" v="267"/>
        <pc:sldMkLst>
          <pc:docMk/>
          <pc:sldMk cId="368711651" sldId="3196"/>
        </pc:sldMkLst>
        <pc:spChg chg="add mod">
          <ac:chgData name="Jeremy Clifton" userId="S::wec@woodfordec.onmicrosoft.com::b7121016-a606-4e59-9b8c-d8cabdc242a8" providerId="AD" clId="Web-{E8059B8A-0E9E-11A3-0AFA-A6E3D7AEF34C}" dt="2025-04-17T14:49:10.184" v="267"/>
          <ac:spMkLst>
            <pc:docMk/>
            <pc:sldMk cId="368711651" sldId="3196"/>
            <ac:spMk id="3" creationId="{364A83BA-FC57-B9A0-F44F-BA45C9D10043}"/>
          </ac:spMkLst>
        </pc:spChg>
        <pc:picChg chg="add mod">
          <ac:chgData name="Jeremy Clifton" userId="S::wec@woodfordec.onmicrosoft.com::b7121016-a606-4e59-9b8c-d8cabdc242a8" providerId="AD" clId="Web-{E8059B8A-0E9E-11A3-0AFA-A6E3D7AEF34C}" dt="2025-04-17T14:49:05.137" v="265" actId="1076"/>
          <ac:picMkLst>
            <pc:docMk/>
            <pc:sldMk cId="368711651" sldId="3196"/>
            <ac:picMk id="2" creationId="{C30A7A76-DA70-6813-CEB5-3C2484AC0052}"/>
          </ac:picMkLst>
        </pc:picChg>
      </pc:sldChg>
      <pc:sldChg chg="addSp modSp add replId">
        <pc:chgData name="Jeremy Clifton" userId="S::wec@woodfordec.onmicrosoft.com::b7121016-a606-4e59-9b8c-d8cabdc242a8" providerId="AD" clId="Web-{E8059B8A-0E9E-11A3-0AFA-A6E3D7AEF34C}" dt="2025-04-17T14:49:37.561" v="279" actId="1076"/>
        <pc:sldMkLst>
          <pc:docMk/>
          <pc:sldMk cId="2882260307" sldId="3197"/>
        </pc:sldMkLst>
        <pc:spChg chg="add mod">
          <ac:chgData name="Jeremy Clifton" userId="S::wec@woodfordec.onmicrosoft.com::b7121016-a606-4e59-9b8c-d8cabdc242a8" providerId="AD" clId="Web-{E8059B8A-0E9E-11A3-0AFA-A6E3D7AEF34C}" dt="2025-04-17T14:49:37.561" v="279" actId="1076"/>
          <ac:spMkLst>
            <pc:docMk/>
            <pc:sldMk cId="2882260307" sldId="3197"/>
            <ac:spMk id="4" creationId="{1923015E-773A-09F6-BA2B-5824BB8F977C}"/>
          </ac:spMkLst>
        </pc:spChg>
        <pc:picChg chg="add mod">
          <ac:chgData name="Jeremy Clifton" userId="S::wec@woodfordec.onmicrosoft.com::b7121016-a606-4e59-9b8c-d8cabdc242a8" providerId="AD" clId="Web-{E8059B8A-0E9E-11A3-0AFA-A6E3D7AEF34C}" dt="2025-04-17T14:49:29.779" v="271" actId="1076"/>
          <ac:picMkLst>
            <pc:docMk/>
            <pc:sldMk cId="2882260307" sldId="3197"/>
            <ac:picMk id="2" creationId="{AEEF3AA2-257F-08DA-B640-04CEE35D5A96}"/>
          </ac:picMkLst>
        </pc:picChg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51.530" v="292" actId="1076"/>
        <pc:sldMkLst>
          <pc:docMk/>
          <pc:sldMk cId="293909114" sldId="3198"/>
        </pc:sldMkLst>
        <pc:spChg chg="add mod">
          <ac:chgData name="Jeremy Clifton" userId="S::wec@woodfordec.onmicrosoft.com::b7121016-a606-4e59-9b8c-d8cabdc242a8" providerId="AD" clId="Web-{E8059B8A-0E9E-11A3-0AFA-A6E3D7AEF34C}" dt="2025-04-17T14:49:51.530" v="292" actId="1076"/>
          <ac:spMkLst>
            <pc:docMk/>
            <pc:sldMk cId="293909114" sldId="3198"/>
            <ac:spMk id="4" creationId="{9FFAC4BA-4418-94A3-8A83-C584673478A8}"/>
          </ac:spMkLst>
        </pc:spChg>
        <pc:picChg chg="add mod">
          <ac:chgData name="Jeremy Clifton" userId="S::wec@woodfordec.onmicrosoft.com::b7121016-a606-4e59-9b8c-d8cabdc242a8" providerId="AD" clId="Web-{E8059B8A-0E9E-11A3-0AFA-A6E3D7AEF34C}" dt="2025-04-17T14:49:41.842" v="280" actId="1076"/>
          <ac:picMkLst>
            <pc:docMk/>
            <pc:sldMk cId="293909114" sldId="3198"/>
            <ac:picMk id="2" creationId="{12F55472-B3C6-9452-AEAA-910581EC7814}"/>
          </ac:picMkLst>
        </pc:picChg>
      </pc:sldChg>
      <pc:sldChg chg="addSp modSp add replId">
        <pc:chgData name="Jeremy Clifton" userId="S::wec@woodfordec.onmicrosoft.com::b7121016-a606-4e59-9b8c-d8cabdc242a8" providerId="AD" clId="Web-{E8059B8A-0E9E-11A3-0AFA-A6E3D7AEF34C}" dt="2025-04-17T14:45:41.423" v="219" actId="1076"/>
        <pc:sldMkLst>
          <pc:docMk/>
          <pc:sldMk cId="3037403963" sldId="3199"/>
        </pc:sldMkLst>
        <pc:picChg chg="add mod">
          <ac:chgData name="Jeremy Clifton" userId="S::wec@woodfordec.onmicrosoft.com::b7121016-a606-4e59-9b8c-d8cabdc242a8" providerId="AD" clId="Web-{E8059B8A-0E9E-11A3-0AFA-A6E3D7AEF34C}" dt="2025-04-17T14:45:41.423" v="219" actId="1076"/>
          <ac:picMkLst>
            <pc:docMk/>
            <pc:sldMk cId="3037403963" sldId="3199"/>
            <ac:picMk id="2" creationId="{4389776C-02E4-6941-4985-3C30FAE90271}"/>
          </ac:picMkLst>
        </pc:picChg>
      </pc:sldChg>
      <pc:sldChg chg="add ord replId">
        <pc:chgData name="Jeremy Clifton" userId="S::wec@woodfordec.onmicrosoft.com::b7121016-a606-4e59-9b8c-d8cabdc242a8" providerId="AD" clId="Web-{E8059B8A-0E9E-11A3-0AFA-A6E3D7AEF34C}" dt="2025-04-17T14:50:03.562" v="294"/>
        <pc:sldMkLst>
          <pc:docMk/>
          <pc:sldMk cId="2071572941" sldId="3200"/>
        </pc:sldMkLst>
      </pc:sldChg>
    </pc:docChg>
  </pc:docChgLst>
  <pc:docChgLst>
    <pc:chgData name="Jeremy Clifton" userId="S::wec@woodfordec.onmicrosoft.com::b7121016-a606-4e59-9b8c-d8cabdc242a8" providerId="AD" clId="Web-{5CB2C494-A4E1-0BC8-DEDD-FD1E593F93BB}"/>
    <pc:docChg chg="addSld delSld modSld sldOrd">
      <pc:chgData name="Jeremy Clifton" userId="S::wec@woodfordec.onmicrosoft.com::b7121016-a606-4e59-9b8c-d8cabdc242a8" providerId="AD" clId="Web-{5CB2C494-A4E1-0BC8-DEDD-FD1E593F93BB}" dt="2024-12-08T09:58:09.454" v="229"/>
      <pc:docMkLst>
        <pc:docMk/>
      </pc:docMkLst>
      <pc:sldChg chg="del">
        <pc:chgData name="Jeremy Clifton" userId="S::wec@woodfordec.onmicrosoft.com::b7121016-a606-4e59-9b8c-d8cabdc242a8" providerId="AD" clId="Web-{5CB2C494-A4E1-0BC8-DEDD-FD1E593F93BB}" dt="2024-12-08T09:58:08.610" v="228"/>
        <pc:sldMkLst>
          <pc:docMk/>
          <pc:sldMk cId="1249887092" sldId="272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8.595" v="227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313" v="226"/>
        <pc:sldMkLst>
          <pc:docMk/>
          <pc:sldMk cId="1940067737" sldId="276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35" v="212"/>
        <pc:sldMkLst>
          <pc:docMk/>
          <pc:sldMk cId="2246656322" sldId="276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82" v="224"/>
        <pc:sldMkLst>
          <pc:docMk/>
          <pc:sldMk cId="1550451072" sldId="2781"/>
        </pc:sldMkLst>
      </pc:sldChg>
      <pc:sldChg chg="addSp modSp del">
        <pc:chgData name="Jeremy Clifton" userId="S::wec@woodfordec.onmicrosoft.com::b7121016-a606-4e59-9b8c-d8cabdc242a8" providerId="AD" clId="Web-{5CB2C494-A4E1-0BC8-DEDD-FD1E593F93BB}" dt="2024-12-08T09:53:18.986" v="71"/>
        <pc:sldMkLst>
          <pc:docMk/>
          <pc:sldMk cId="600765546" sldId="2782"/>
        </pc:sldMkLst>
      </pc:sldChg>
      <pc:sldChg chg="delSp modSp ord">
        <pc:chgData name="Jeremy Clifton" userId="S::wec@woodfordec.onmicrosoft.com::b7121016-a606-4e59-9b8c-d8cabdc242a8" providerId="AD" clId="Web-{5CB2C494-A4E1-0BC8-DEDD-FD1E593F93BB}" dt="2024-12-08T09:57:38.109" v="205" actId="20577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98" v="225"/>
        <pc:sldMkLst>
          <pc:docMk/>
          <pc:sldMk cId="3977162786" sldId="278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51" v="213"/>
        <pc:sldMkLst>
          <pc:docMk/>
          <pc:sldMk cId="2149164257" sldId="2786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19" v="214"/>
        <pc:sldMkLst>
          <pc:docMk/>
          <pc:sldMk cId="4067370846" sldId="2787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45" v="216"/>
        <pc:sldMkLst>
          <pc:docMk/>
          <pc:sldMk cId="3267560703" sldId="2788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35" v="215"/>
        <pc:sldMkLst>
          <pc:docMk/>
          <pc:sldMk cId="181180220" sldId="278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470" v="219"/>
        <pc:sldMkLst>
          <pc:docMk/>
          <pc:sldMk cId="1219762519" sldId="2790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07" v="220"/>
        <pc:sldMkLst>
          <pc:docMk/>
          <pc:sldMk cId="1567858986" sldId="2791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76" v="218"/>
        <pc:sldMkLst>
          <pc:docMk/>
          <pc:sldMk cId="908262262" sldId="279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60" v="217"/>
        <pc:sldMkLst>
          <pc:docMk/>
          <pc:sldMk cId="1348731121" sldId="279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23" v="221"/>
        <pc:sldMkLst>
          <pc:docMk/>
          <pc:sldMk cId="3013432648" sldId="279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2"/>
        <pc:sldMkLst>
          <pc:docMk/>
          <pc:sldMk cId="1549897593" sldId="279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3"/>
        <pc:sldMkLst>
          <pc:docMk/>
          <pc:sldMk cId="2560473869" sldId="2796"/>
        </pc:sldMkLst>
      </pc:sldChg>
      <pc:sldChg chg="addSp modSp">
        <pc:chgData name="Jeremy Clifton" userId="S::wec@woodfordec.onmicrosoft.com::b7121016-a606-4e59-9b8c-d8cabdc242a8" providerId="AD" clId="Web-{5CB2C494-A4E1-0BC8-DEDD-FD1E593F93BB}" dt="2024-12-08T09:54:34.254" v="79" actId="1076"/>
        <pc:sldMkLst>
          <pc:docMk/>
          <pc:sldMk cId="1051314355" sldId="2835"/>
        </pc:sldMkLst>
      </pc:sldChg>
      <pc:sldChg chg="modSp add del replId">
        <pc:chgData name="Jeremy Clifton" userId="S::wec@woodfordec.onmicrosoft.com::b7121016-a606-4e59-9b8c-d8cabdc242a8" providerId="AD" clId="Web-{5CB2C494-A4E1-0BC8-DEDD-FD1E593F93BB}" dt="2024-12-08T09:53:16.704" v="70"/>
        <pc:sldMkLst>
          <pc:docMk/>
          <pc:sldMk cId="910644852" sldId="2837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3:15.048" v="69" actId="1076"/>
        <pc:sldMkLst>
          <pc:docMk/>
          <pc:sldMk cId="3615110818" sldId="2838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2:56.094" v="63"/>
        <pc:sldMkLst>
          <pc:docMk/>
          <pc:sldMk cId="2564657226" sldId="2839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3:02.532" v="66"/>
        <pc:sldMkLst>
          <pc:docMk/>
          <pc:sldMk cId="2525734694" sldId="2840"/>
        </pc:sldMkLst>
      </pc:sldChg>
      <pc:sldChg chg="add del replId">
        <pc:chgData name="Jeremy Clifton" userId="S::wec@woodfordec.onmicrosoft.com::b7121016-a606-4e59-9b8c-d8cabdc242a8" providerId="AD" clId="Web-{5CB2C494-A4E1-0BC8-DEDD-FD1E593F93BB}" dt="2024-12-08T09:58:09.454" v="229"/>
        <pc:sldMkLst>
          <pc:docMk/>
          <pc:sldMk cId="1812876789" sldId="2841"/>
        </pc:sldMkLst>
      </pc:sldChg>
      <pc:sldChg chg="modSp add ord replId">
        <pc:chgData name="Jeremy Clifton" userId="S::wec@woodfordec.onmicrosoft.com::b7121016-a606-4e59-9b8c-d8cabdc242a8" providerId="AD" clId="Web-{5CB2C494-A4E1-0BC8-DEDD-FD1E593F93BB}" dt="2024-12-08T09:55:43.944" v="118" actId="1076"/>
        <pc:sldMkLst>
          <pc:docMk/>
          <pc:sldMk cId="4018641583" sldId="2842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9.907" v="21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1.500" v="207" actId="20577"/>
        <pc:sldMkLst>
          <pc:docMk/>
          <pc:sldMk cId="575926295" sldId="2844"/>
        </pc:sldMkLst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S::wec@woodfordec.onmicrosoft.com::b7121016-a606-4e59-9b8c-d8cabdc242a8" providerId="AD" clId="Web-{02AEAD3E-25A3-CE66-E345-DB3F5F9B63CD}"/>
    <pc:docChg chg="addSld modSld sldOrd">
      <pc:chgData name="Jeremy Clifton" userId="S::wec@woodfordec.onmicrosoft.com::b7121016-a606-4e59-9b8c-d8cabdc242a8" providerId="AD" clId="Web-{02AEAD3E-25A3-CE66-E345-DB3F5F9B63CD}" dt="2024-12-05T12:35:03.550" v="72" actId="14100"/>
      <pc:docMkLst>
        <pc:docMk/>
      </pc:docMkLst>
      <pc:sldChg chg="addSp modSp ord">
        <pc:chgData name="Jeremy Clifton" userId="S::wec@woodfordec.onmicrosoft.com::b7121016-a606-4e59-9b8c-d8cabdc242a8" providerId="AD" clId="Web-{02AEAD3E-25A3-CE66-E345-DB3F5F9B63CD}" dt="2024-12-05T12:14:29.136" v="48"/>
        <pc:sldMkLst>
          <pc:docMk/>
          <pc:sldMk cId="2734408467" sldId="2766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1:57:20.392" v="12" actId="1076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02AEAD3E-25A3-CE66-E345-DB3F5F9B63CD}" dt="2024-12-05T12:00:36.953" v="21" actId="1076"/>
        <pc:sldMkLst>
          <pc:docMk/>
          <pc:sldMk cId="456487420" sldId="2805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2:35:03.472" v="71" actId="1076"/>
        <pc:sldMkLst>
          <pc:docMk/>
          <pc:sldMk cId="2292460053" sldId="280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35:03.550" v="72" actId="14100"/>
        <pc:sldMkLst>
          <pc:docMk/>
          <pc:sldMk cId="3142635692" sldId="2817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1:59:17.056" v="15"/>
        <pc:sldMkLst>
          <pc:docMk/>
          <pc:sldMk cId="1528992783" sldId="281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01:19.253" v="27" actId="1076"/>
        <pc:sldMkLst>
          <pc:docMk/>
          <pc:sldMk cId="780115920" sldId="2819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01:19.940" v="28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14:27.839" v="47"/>
        <pc:sldMkLst>
          <pc:docMk/>
          <pc:sldMk cId="628779752" sldId="2821"/>
        </pc:sldMkLst>
      </pc:sldChg>
      <pc:sldChg chg="addSp delSp modSp add replId">
        <pc:chgData name="Jeremy Clifton" userId="S::wec@woodfordec.onmicrosoft.com::b7121016-a606-4e59-9b8c-d8cabdc242a8" providerId="AD" clId="Web-{02AEAD3E-25A3-CE66-E345-DB3F5F9B63CD}" dt="2024-12-05T12:23:42.034" v="62" actId="1076"/>
        <pc:sldMkLst>
          <pc:docMk/>
          <pc:sldMk cId="2629287060" sldId="2822"/>
        </pc:sldMkLst>
      </pc:sldChg>
    </pc:docChg>
  </pc:docChgLst>
  <pc:docChgLst>
    <pc:chgData name="Jeremy Clifton" userId="S::wec@woodfordec.onmicrosoft.com::b7121016-a606-4e59-9b8c-d8cabdc242a8" providerId="AD" clId="Web-{382483EA-49AF-970B-BBB1-DC6210581D6C}"/>
    <pc:docChg chg="addSld delSld modSld sldOrd">
      <pc:chgData name="Jeremy Clifton" userId="S::wec@woodfordec.onmicrosoft.com::b7121016-a606-4e59-9b8c-d8cabdc242a8" providerId="AD" clId="Web-{382483EA-49AF-970B-BBB1-DC6210581D6C}" dt="2025-03-23T09:54:39.637" v="257"/>
      <pc:docMkLst>
        <pc:docMk/>
      </pc:docMkLst>
      <pc:sldChg chg="del">
        <pc:chgData name="Jeremy Clifton" userId="S::wec@woodfordec.onmicrosoft.com::b7121016-a606-4e59-9b8c-d8cabdc242a8" providerId="AD" clId="Web-{382483EA-49AF-970B-BBB1-DC6210581D6C}" dt="2025-03-23T09:32:45.933" v="233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6.730" v="256"/>
        <pc:sldMkLst>
          <pc:docMk/>
          <pc:sldMk cId="872294019" sldId="3069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51.339" v="23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402" v="235"/>
        <pc:sldMkLst>
          <pc:docMk/>
          <pc:sldMk cId="1835758517" sldId="3078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386" v="234"/>
        <pc:sldMkLst>
          <pc:docMk/>
          <pc:sldMk cId="1447174436" sldId="308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4.276" v="232"/>
        <pc:sldMkLst>
          <pc:docMk/>
          <pc:sldMk cId="1066192956" sldId="308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9.637" v="257"/>
        <pc:sldMkLst>
          <pc:docMk/>
          <pc:sldMk cId="1047185864" sldId="3090"/>
        </pc:sldMkLst>
      </pc:sldChg>
      <pc:sldChg chg="del ord">
        <pc:chgData name="Jeremy Clifton" userId="S::wec@woodfordec.onmicrosoft.com::b7121016-a606-4e59-9b8c-d8cabdc242a8" providerId="AD" clId="Web-{382483EA-49AF-970B-BBB1-DC6210581D6C}" dt="2025-03-23T09:32:57.512" v="238"/>
        <pc:sldMkLst>
          <pc:docMk/>
          <pc:sldMk cId="218333788" sldId="3092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59" v="239"/>
        <pc:sldMkLst>
          <pc:docMk/>
          <pc:sldMk cId="1990335453" sldId="3095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74" v="240"/>
        <pc:sldMkLst>
          <pc:docMk/>
          <pc:sldMk cId="654341695" sldId="3097"/>
        </pc:sldMkLst>
      </pc:sldChg>
      <pc:sldChg chg="del">
        <pc:chgData name="Jeremy Clifton" userId="S::wec@woodfordec.onmicrosoft.com::b7121016-a606-4e59-9b8c-d8cabdc242a8" providerId="AD" clId="Web-{382483EA-49AF-970B-BBB1-DC6210581D6C}" dt="2025-03-23T08:50:25.253" v="1"/>
        <pc:sldMkLst>
          <pc:docMk/>
          <pc:sldMk cId="539198777" sldId="3114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8:51:27.099" v="16" actId="20577"/>
        <pc:sldMkLst>
          <pc:docMk/>
          <pc:sldMk cId="3141035863" sldId="3119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17:28.904" v="17"/>
        <pc:sldMkLst>
          <pc:docMk/>
          <pc:sldMk cId="1346087759" sldId="3120"/>
        </pc:sldMkLst>
      </pc:sldChg>
      <pc:sldChg chg="add del replId">
        <pc:chgData name="Jeremy Clifton" userId="S::wec@woodfordec.onmicrosoft.com::b7121016-a606-4e59-9b8c-d8cabdc242a8" providerId="AD" clId="Web-{382483EA-49AF-970B-BBB1-DC6210581D6C}" dt="2025-03-23T09:28:27.104" v="231"/>
        <pc:sldMkLst>
          <pc:docMk/>
          <pc:sldMk cId="1830905690" sldId="3121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2:06.221" v="167" actId="1076"/>
        <pc:sldMkLst>
          <pc:docMk/>
          <pc:sldMk cId="3160613545" sldId="3122"/>
        </pc:sldMkLst>
      </pc:sldChg>
      <pc:sldChg chg="addSp modSp add ord replId">
        <pc:chgData name="Jeremy Clifton" userId="S::wec@woodfordec.onmicrosoft.com::b7121016-a606-4e59-9b8c-d8cabdc242a8" providerId="AD" clId="Web-{382483EA-49AF-970B-BBB1-DC6210581D6C}" dt="2025-03-23T09:20:08.134" v="155" actId="20577"/>
        <pc:sldMkLst>
          <pc:docMk/>
          <pc:sldMk cId="2582928594" sldId="3123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5:03.761" v="219" actId="20577"/>
        <pc:sldMkLst>
          <pc:docMk/>
          <pc:sldMk cId="3252192586" sldId="3124"/>
        </pc:sldMkLst>
      </pc:sldChg>
      <pc:sldChg chg="modSp add replId">
        <pc:chgData name="Jeremy Clifton" userId="S::wec@woodfordec.onmicrosoft.com::b7121016-a606-4e59-9b8c-d8cabdc242a8" providerId="AD" clId="Web-{382483EA-49AF-970B-BBB1-DC6210581D6C}" dt="2025-03-23T09:25:53.202" v="225" actId="20577"/>
        <pc:sldMkLst>
          <pc:docMk/>
          <pc:sldMk cId="1077040664" sldId="3125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28:25.901" v="230" actId="20577"/>
        <pc:sldMkLst>
          <pc:docMk/>
          <pc:sldMk cId="3220739980" sldId="3126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33:44.890" v="255" actId="20577"/>
        <pc:sldMkLst>
          <pc:docMk/>
          <pc:sldMk cId="1028641114" sldId="3127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33:23.513" v="243"/>
        <pc:sldMkLst>
          <pc:docMk/>
          <pc:sldMk cId="1457605013" sldId="3128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C3B7DA66-3A60-6C04-1C10-B97899788A07}"/>
    <pc:docChg chg="addSld delSld modSld sldOrd">
      <pc:chgData name="Jeremy Clifton" userId="S::wec@woodfordec.onmicrosoft.com::b7121016-a606-4e59-9b8c-d8cabdc242a8" providerId="AD" clId="Web-{C3B7DA66-3A60-6C04-1C10-B97899788A07}" dt="2025-03-02T09:20:54.894" v="254"/>
      <pc:docMkLst>
        <pc:docMk/>
      </pc:docMkLst>
      <pc:sldChg chg="del">
        <pc:chgData name="Jeremy Clifton" userId="S::wec@woodfordec.onmicrosoft.com::b7121016-a606-4e59-9b8c-d8cabdc242a8" providerId="AD" clId="Web-{C3B7DA66-3A60-6C04-1C10-B97899788A07}" dt="2025-03-02T09:19:12.859" v="248"/>
        <pc:sldMkLst>
          <pc:docMk/>
          <pc:sldMk cId="410265473" sldId="3032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688" v="250"/>
        <pc:sldMkLst>
          <pc:docMk/>
          <pc:sldMk cId="3458055326" sldId="3033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266" v="249"/>
        <pc:sldMkLst>
          <pc:docMk/>
          <pc:sldMk cId="2143909221" sldId="3034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0.688" v="98" actId="20577"/>
        <pc:sldMkLst>
          <pc:docMk/>
          <pc:sldMk cId="3543370755" sldId="3046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1:44.891" v="101" actId="20577"/>
        <pc:sldMkLst>
          <pc:docMk/>
          <pc:sldMk cId="3279558022" sldId="3047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7.485" v="102" actId="20577"/>
        <pc:sldMkLst>
          <pc:docMk/>
          <pc:sldMk cId="2095280709" sldId="3048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4:24.553" v="106" actId="20577"/>
        <pc:sldMkLst>
          <pc:docMk/>
          <pc:sldMk cId="529331557" sldId="3049"/>
        </pc:sldMkLst>
      </pc:sldChg>
      <pc:sldChg chg="modSp add ord replId">
        <pc:chgData name="Jeremy Clifton" userId="S::wec@woodfordec.onmicrosoft.com::b7121016-a606-4e59-9b8c-d8cabdc242a8" providerId="AD" clId="Web-{C3B7DA66-3A60-6C04-1C10-B97899788A07}" dt="2025-03-02T09:15:14.461" v="197" actId="20577"/>
        <pc:sldMkLst>
          <pc:docMk/>
          <pc:sldMk cId="82165933" sldId="3050"/>
        </pc:sldMkLst>
      </pc:sldChg>
      <pc:sldChg chg="add del replId">
        <pc:chgData name="Jeremy Clifton" userId="S::wec@woodfordec.onmicrosoft.com::b7121016-a606-4e59-9b8c-d8cabdc242a8" providerId="AD" clId="Web-{C3B7DA66-3A60-6C04-1C10-B97899788A07}" dt="2025-03-02T09:14:30.194" v="108"/>
        <pc:sldMkLst>
          <pc:docMk/>
          <pc:sldMk cId="1011483364" sldId="3050"/>
        </pc:sldMkLst>
      </pc:sldChg>
      <pc:sldChg chg="addSp delSp modSp add ord replId">
        <pc:chgData name="Jeremy Clifton" userId="S::wec@woodfordec.onmicrosoft.com::b7121016-a606-4e59-9b8c-d8cabdc242a8" providerId="AD" clId="Web-{C3B7DA66-3A60-6C04-1C10-B97899788A07}" dt="2025-03-02T09:18:16.670" v="247" actId="1076"/>
        <pc:sldMkLst>
          <pc:docMk/>
          <pc:sldMk cId="3588389070" sldId="3051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8:11.092" v="246" actId="1076"/>
        <pc:sldMkLst>
          <pc:docMk/>
          <pc:sldMk cId="1424517958" sldId="3052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20:54.894" v="254"/>
        <pc:sldMkLst>
          <pc:docMk/>
          <pc:sldMk cId="3436478676" sldId="3053"/>
        </pc:sldMkLst>
      </pc:sldChg>
    </pc:docChg>
  </pc:docChgLst>
  <pc:docChgLst>
    <pc:chgData name="Jeremy Clifton" userId="S::wec@woodfordec.onmicrosoft.com::b7121016-a606-4e59-9b8c-d8cabdc242a8" providerId="AD" clId="Web-{E06F9E65-A146-B014-9B54-E1C672A802B1}"/>
    <pc:docChg chg="addSld modSld sldOrd">
      <pc:chgData name="Jeremy Clifton" userId="S::wec@woodfordec.onmicrosoft.com::b7121016-a606-4e59-9b8c-d8cabdc242a8" providerId="AD" clId="Web-{E06F9E65-A146-B014-9B54-E1C672A802B1}" dt="2025-04-20T08:21:33.876" v="20"/>
      <pc:docMkLst>
        <pc:docMk/>
      </pc:docMkLst>
      <pc:sldChg chg="modSp">
        <pc:chgData name="Jeremy Clifton" userId="S::wec@woodfordec.onmicrosoft.com::b7121016-a606-4e59-9b8c-d8cabdc242a8" providerId="AD" clId="Web-{E06F9E65-A146-B014-9B54-E1C672A802B1}" dt="2025-04-20T07:51:12.948" v="16" actId="20577"/>
        <pc:sldMkLst>
          <pc:docMk/>
          <pc:sldMk cId="1827864045" sldId="3205"/>
        </pc:sldMkLst>
        <pc:spChg chg="mod">
          <ac:chgData name="Jeremy Clifton" userId="S::wec@woodfordec.onmicrosoft.com::b7121016-a606-4e59-9b8c-d8cabdc242a8" providerId="AD" clId="Web-{E06F9E65-A146-B014-9B54-E1C672A802B1}" dt="2025-04-20T07:51:12.948" v="16" actId="20577"/>
          <ac:spMkLst>
            <pc:docMk/>
            <pc:sldMk cId="1827864045" sldId="3205"/>
            <ac:spMk id="4" creationId="{40EC1808-E1CC-C284-C6D2-05E697474F83}"/>
          </ac:spMkLst>
        </pc:spChg>
      </pc:sldChg>
      <pc:sldChg chg="modSp">
        <pc:chgData name="Jeremy Clifton" userId="S::wec@woodfordec.onmicrosoft.com::b7121016-a606-4e59-9b8c-d8cabdc242a8" providerId="AD" clId="Web-{E06F9E65-A146-B014-9B54-E1C672A802B1}" dt="2025-04-20T07:51:08.808" v="15" actId="20577"/>
        <pc:sldMkLst>
          <pc:docMk/>
          <pc:sldMk cId="2992974499" sldId="3206"/>
        </pc:sldMkLst>
        <pc:spChg chg="mod">
          <ac:chgData name="Jeremy Clifton" userId="S::wec@woodfordec.onmicrosoft.com::b7121016-a606-4e59-9b8c-d8cabdc242a8" providerId="AD" clId="Web-{E06F9E65-A146-B014-9B54-E1C672A802B1}" dt="2025-04-20T07:51:08.808" v="15" actId="20577"/>
          <ac:spMkLst>
            <pc:docMk/>
            <pc:sldMk cId="2992974499" sldId="3206"/>
            <ac:spMk id="4" creationId="{6D9A3FF2-857A-D882-D0A7-D0477A98895D}"/>
          </ac:spMkLst>
        </pc:spChg>
      </pc:sldChg>
      <pc:sldChg chg="modSp">
        <pc:chgData name="Jeremy Clifton" userId="S::wec@woodfordec.onmicrosoft.com::b7121016-a606-4e59-9b8c-d8cabdc242a8" providerId="AD" clId="Web-{E06F9E65-A146-B014-9B54-E1C672A802B1}" dt="2025-04-20T07:51:05.042" v="14" actId="20577"/>
        <pc:sldMkLst>
          <pc:docMk/>
          <pc:sldMk cId="785417471" sldId="3207"/>
        </pc:sldMkLst>
        <pc:spChg chg="mod">
          <ac:chgData name="Jeremy Clifton" userId="S::wec@woodfordec.onmicrosoft.com::b7121016-a606-4e59-9b8c-d8cabdc242a8" providerId="AD" clId="Web-{E06F9E65-A146-B014-9B54-E1C672A802B1}" dt="2025-04-20T07:51:05.042" v="14" actId="20577"/>
          <ac:spMkLst>
            <pc:docMk/>
            <pc:sldMk cId="785417471" sldId="3207"/>
            <ac:spMk id="4" creationId="{77BDF76A-3C84-3552-115E-E1C6228926DD}"/>
          </ac:spMkLst>
        </pc:spChg>
      </pc:sldChg>
      <pc:sldChg chg="modSp">
        <pc:chgData name="Jeremy Clifton" userId="S::wec@woodfordec.onmicrosoft.com::b7121016-a606-4e59-9b8c-d8cabdc242a8" providerId="AD" clId="Web-{E06F9E65-A146-B014-9B54-E1C672A802B1}" dt="2025-04-20T07:51:17.245" v="17" actId="20577"/>
        <pc:sldMkLst>
          <pc:docMk/>
          <pc:sldMk cId="3545580947" sldId="3208"/>
        </pc:sldMkLst>
        <pc:spChg chg="mod">
          <ac:chgData name="Jeremy Clifton" userId="S::wec@woodfordec.onmicrosoft.com::b7121016-a606-4e59-9b8c-d8cabdc242a8" providerId="AD" clId="Web-{E06F9E65-A146-B014-9B54-E1C672A802B1}" dt="2025-04-20T07:51:17.245" v="17" actId="20577"/>
          <ac:spMkLst>
            <pc:docMk/>
            <pc:sldMk cId="3545580947" sldId="3208"/>
            <ac:spMk id="4" creationId="{55AD34E6-AC7A-039C-9686-9F2842A63434}"/>
          </ac:spMkLst>
        </pc:spChg>
      </pc:sldChg>
      <pc:sldChg chg="add ord replId">
        <pc:chgData name="Jeremy Clifton" userId="S::wec@woodfordec.onmicrosoft.com::b7121016-a606-4e59-9b8c-d8cabdc242a8" providerId="AD" clId="Web-{E06F9E65-A146-B014-9B54-E1C672A802B1}" dt="2025-04-20T08:21:33.876" v="20"/>
        <pc:sldMkLst>
          <pc:docMk/>
          <pc:sldMk cId="3792633234" sldId="3213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b7121016-a606-4e59-9b8c-d8cabdc242a8" providerId="ADAL" clId="{40107205-8473-4B97-BB66-8C0B333D2832}"/>
    <pc:docChg chg="undo redo custSel modSld">
      <pc:chgData name="Jeremy Clifton" userId="b7121016-a606-4e59-9b8c-d8cabdc242a8" providerId="ADAL" clId="{40107205-8473-4B97-BB66-8C0B333D2832}" dt="2025-01-12T10:42:47.225" v="15"/>
      <pc:docMkLst>
        <pc:docMk/>
      </pc:docMkLst>
      <pc:sldChg chg="addSp delSp modSp mod setBg modAnim">
        <pc:chgData name="Jeremy Clifton" userId="b7121016-a606-4e59-9b8c-d8cabdc242a8" providerId="ADAL" clId="{40107205-8473-4B97-BB66-8C0B333D2832}" dt="2025-01-12T10:42:47.225" v="15"/>
        <pc:sldMkLst>
          <pc:docMk/>
          <pc:sldMk cId="1509592081" sldId="2846"/>
        </pc:sldMkLst>
      </pc:sldChg>
    </pc:docChg>
  </pc:docChgLst>
  <pc:docChgLst>
    <pc:chgData name="Jeremy Clifton" userId="S::wec@woodfordec.onmicrosoft.com::b7121016-a606-4e59-9b8c-d8cabdc242a8" providerId="AD" clId="Web-{510C8AEE-576B-608D-5BE1-E96BBD6A95AA}"/>
    <pc:docChg chg="addSld delSld modSld sldOrd">
      <pc:chgData name="Jeremy Clifton" userId="S::wec@woodfordec.onmicrosoft.com::b7121016-a606-4e59-9b8c-d8cabdc242a8" providerId="AD" clId="Web-{510C8AEE-576B-608D-5BE1-E96BBD6A95AA}" dt="2025-03-01T21:53:05.598" v="547" actId="20577"/>
      <pc:docMkLst>
        <pc:docMk/>
      </pc:docMkLst>
      <pc:sldChg chg="addSp modSp">
        <pc:chgData name="Jeremy Clifton" userId="S::wec@woodfordec.onmicrosoft.com::b7121016-a606-4e59-9b8c-d8cabdc242a8" providerId="AD" clId="Web-{510C8AEE-576B-608D-5BE1-E96BBD6A95AA}" dt="2025-03-01T21:32:29.823" v="438" actId="1076"/>
        <pc:sldMkLst>
          <pc:docMk/>
          <pc:sldMk cId="3509338145" sldId="2954"/>
        </pc:sldMkLst>
      </pc:sldChg>
      <pc:sldChg chg="del">
        <pc:chgData name="Jeremy Clifton" userId="S::wec@woodfordec.onmicrosoft.com::b7121016-a606-4e59-9b8c-d8cabdc242a8" providerId="AD" clId="Web-{510C8AEE-576B-608D-5BE1-E96BBD6A95AA}" dt="2025-03-01T20:45:11.998" v="0"/>
        <pc:sldMkLst>
          <pc:docMk/>
          <pc:sldMk cId="3953013340" sldId="2985"/>
        </pc:sldMkLst>
      </pc:sldChg>
      <pc:sldChg chg="addSp modSp">
        <pc:chgData name="Jeremy Clifton" userId="S::wec@woodfordec.onmicrosoft.com::b7121016-a606-4e59-9b8c-d8cabdc242a8" providerId="AD" clId="Web-{510C8AEE-576B-608D-5BE1-E96BBD6A95AA}" dt="2025-03-01T20:50:32.787" v="170" actId="20577"/>
        <pc:sldMkLst>
          <pc:docMk/>
          <pc:sldMk cId="697632603" sldId="2989"/>
        </pc:sldMkLst>
      </pc:sldChg>
      <pc:sldChg chg="addSp modSp ord">
        <pc:chgData name="Jeremy Clifton" userId="S::wec@woodfordec.onmicrosoft.com::b7121016-a606-4e59-9b8c-d8cabdc242a8" providerId="AD" clId="Web-{510C8AEE-576B-608D-5BE1-E96BBD6A95AA}" dt="2025-03-01T21:37:30.341" v="486" actId="20577"/>
        <pc:sldMkLst>
          <pc:docMk/>
          <pc:sldMk cId="3349657296" sldId="2998"/>
        </pc:sldMkLst>
      </pc:sldChg>
      <pc:sldChg chg="addSp delSp modSp">
        <pc:chgData name="Jeremy Clifton" userId="S::wec@woodfordec.onmicrosoft.com::b7121016-a606-4e59-9b8c-d8cabdc242a8" providerId="AD" clId="Web-{510C8AEE-576B-608D-5BE1-E96BBD6A95AA}" dt="2025-03-01T21:32:21.526" v="435" actId="1076"/>
        <pc:sldMkLst>
          <pc:docMk/>
          <pc:sldMk cId="1180374805" sldId="3028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0:48:42.737" v="135" actId="20577"/>
        <pc:sldMkLst>
          <pc:docMk/>
          <pc:sldMk cId="1123647120" sldId="3029"/>
        </pc:sldMkLst>
      </pc:sldChg>
      <pc:sldChg chg="add replId">
        <pc:chgData name="Jeremy Clifton" userId="S::wec@woodfordec.onmicrosoft.com::b7121016-a606-4e59-9b8c-d8cabdc242a8" providerId="AD" clId="Web-{510C8AEE-576B-608D-5BE1-E96BBD6A95AA}" dt="2025-03-01T20:48:55.410" v="136"/>
        <pc:sldMkLst>
          <pc:docMk/>
          <pc:sldMk cId="2565307171" sldId="3030"/>
        </pc:sldMkLst>
      </pc:sldChg>
      <pc:sldChg chg="add del replId">
        <pc:chgData name="Jeremy Clifton" userId="S::wec@woodfordec.onmicrosoft.com::b7121016-a606-4e59-9b8c-d8cabdc242a8" providerId="AD" clId="Web-{510C8AEE-576B-608D-5BE1-E96BBD6A95AA}" dt="2025-03-01T21:05:22.891" v="252"/>
        <pc:sldMkLst>
          <pc:docMk/>
          <pc:sldMk cId="317144064" sldId="3031"/>
        </pc:sldMkLst>
      </pc:sldChg>
      <pc:sldChg chg="delSp modSp add del replId">
        <pc:chgData name="Jeremy Clifton" userId="S::wec@woodfordec.onmicrosoft.com::b7121016-a606-4e59-9b8c-d8cabdc242a8" providerId="AD" clId="Web-{510C8AEE-576B-608D-5BE1-E96BBD6A95AA}" dt="2025-03-01T21:10:32.045" v="316"/>
        <pc:sldMkLst>
          <pc:docMk/>
          <pc:sldMk cId="1383559652" sldId="3031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7:43.716" v="490" actId="20577"/>
        <pc:sldMkLst>
          <pc:docMk/>
          <pc:sldMk cId="410265473" sldId="3032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8:00.389" v="498" actId="20577"/>
        <pc:sldMkLst>
          <pc:docMk/>
          <pc:sldMk cId="3458055326" sldId="3033"/>
        </pc:sldMkLst>
      </pc:sldChg>
      <pc:sldChg chg="modSp add ord replId">
        <pc:chgData name="Jeremy Clifton" userId="S::wec@woodfordec.onmicrosoft.com::b7121016-a606-4e59-9b8c-d8cabdc242a8" providerId="AD" clId="Web-{510C8AEE-576B-608D-5BE1-E96BBD6A95AA}" dt="2025-03-01T21:37:51.967" v="494" actId="20577"/>
        <pc:sldMkLst>
          <pc:docMk/>
          <pc:sldMk cId="2143909221" sldId="3034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36:15.058" v="483" actId="20577"/>
        <pc:sldMkLst>
          <pc:docMk/>
          <pc:sldMk cId="3299187829" sldId="3035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53:05.598" v="547" actId="20577"/>
        <pc:sldMkLst>
          <pc:docMk/>
          <pc:sldMk cId="3566703572" sldId="3036"/>
        </pc:sldMkLst>
      </pc:sldChg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name="Jeremy Clifton" userId="S::wec@woodfordec.onmicrosoft.com::b7121016-a606-4e59-9b8c-d8cabdc242a8" providerId="AD" clId="Web-{75B93F38-E7BD-9CAD-923B-EBD40E400A2D}"/>
    <pc:docChg chg="addSld modSld sldOrd">
      <pc:chgData name="Jeremy Clifton" userId="S::wec@woodfordec.onmicrosoft.com::b7121016-a606-4e59-9b8c-d8cabdc242a8" providerId="AD" clId="Web-{75B93F38-E7BD-9CAD-923B-EBD40E400A2D}" dt="2025-04-06T08:15:02.701" v="110" actId="1076"/>
      <pc:docMkLst>
        <pc:docMk/>
      </pc:docMkLst>
      <pc:sldChg chg="addSp modSp ord">
        <pc:chgData name="Jeremy Clifton" userId="S::wec@woodfordec.onmicrosoft.com::b7121016-a606-4e59-9b8c-d8cabdc242a8" providerId="AD" clId="Web-{75B93F38-E7BD-9CAD-923B-EBD40E400A2D}" dt="2025-04-06T08:13:55.198" v="83" actId="1076"/>
        <pc:sldMkLst>
          <pc:docMk/>
          <pc:sldMk cId="2024232121" sldId="3118"/>
        </pc:sldMkLst>
      </pc:sldChg>
      <pc:sldChg chg="addSp modSp">
        <pc:chgData name="Jeremy Clifton" userId="S::wec@woodfordec.onmicrosoft.com::b7121016-a606-4e59-9b8c-d8cabdc242a8" providerId="AD" clId="Web-{75B93F38-E7BD-9CAD-923B-EBD40E400A2D}" dt="2025-04-06T07:26:33.402" v="6" actId="20577"/>
        <pc:sldMkLst>
          <pc:docMk/>
          <pc:sldMk cId="1219938643" sldId="3161"/>
        </pc:sldMkLst>
      </pc:sldChg>
      <pc:sldChg chg="addSp delSp modSp">
        <pc:chgData name="Jeremy Clifton" userId="S::wec@woodfordec.onmicrosoft.com::b7121016-a606-4e59-9b8c-d8cabdc242a8" providerId="AD" clId="Web-{75B93F38-E7BD-9CAD-923B-EBD40E400A2D}" dt="2025-04-06T07:57:29.595" v="60" actId="1076"/>
        <pc:sldMkLst>
          <pc:docMk/>
          <pc:sldMk cId="1775046919" sldId="3164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7:54.065" v="62" actId="20577"/>
        <pc:sldMkLst>
          <pc:docMk/>
          <pc:sldMk cId="1277555237" sldId="3169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8:36.160" v="66" actId="1076"/>
        <pc:sldMkLst>
          <pc:docMk/>
          <pc:sldMk cId="2376651163" sldId="3170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9:12.099" v="75" actId="20577"/>
        <pc:sldMkLst>
          <pc:docMk/>
          <pc:sldMk cId="3068034988" sldId="3171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8:04:08.520" v="76" actId="20577"/>
        <pc:sldMkLst>
          <pc:docMk/>
          <pc:sldMk cId="857577455" sldId="3173"/>
        </pc:sldMkLst>
      </pc:sldChg>
      <pc:sldChg chg="addSp modSp add ord replId">
        <pc:chgData name="Jeremy Clifton" userId="S::wec@woodfordec.onmicrosoft.com::b7121016-a606-4e59-9b8c-d8cabdc242a8" providerId="AD" clId="Web-{75B93F38-E7BD-9CAD-923B-EBD40E400A2D}" dt="2025-04-06T07:37:22.161" v="38" actId="1076"/>
        <pc:sldMkLst>
          <pc:docMk/>
          <pc:sldMk cId="1961356374" sldId="3175"/>
        </pc:sldMkLst>
      </pc:sldChg>
      <pc:sldChg chg="addSp delSp modSp add replId">
        <pc:chgData name="Jeremy Clifton" userId="S::wec@woodfordec.onmicrosoft.com::b7121016-a606-4e59-9b8c-d8cabdc242a8" providerId="AD" clId="Web-{75B93F38-E7BD-9CAD-923B-EBD40E400A2D}" dt="2025-04-06T07:45:05.797" v="48" actId="1076"/>
        <pc:sldMkLst>
          <pc:docMk/>
          <pc:sldMk cId="2738315854" sldId="3176"/>
        </pc:sldMkLst>
      </pc:sldChg>
      <pc:sldChg chg="add replId">
        <pc:chgData name="Jeremy Clifton" userId="S::wec@woodfordec.onmicrosoft.com::b7121016-a606-4e59-9b8c-d8cabdc242a8" providerId="AD" clId="Web-{75B93F38-E7BD-9CAD-923B-EBD40E400A2D}" dt="2025-04-06T08:13:35.744" v="77"/>
        <pc:sldMkLst>
          <pc:docMk/>
          <pc:sldMk cId="87514853" sldId="3177"/>
        </pc:sldMkLst>
      </pc:sldChg>
      <pc:sldChg chg="modSp add ord replId">
        <pc:chgData name="Jeremy Clifton" userId="S::wec@woodfordec.onmicrosoft.com::b7121016-a606-4e59-9b8c-d8cabdc242a8" providerId="AD" clId="Web-{75B93F38-E7BD-9CAD-923B-EBD40E400A2D}" dt="2025-04-06T08:15:02.701" v="110" actId="1076"/>
        <pc:sldMkLst>
          <pc:docMk/>
          <pc:sldMk cId="4061532673" sldId="3178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B71F8522-06C7-158C-CB2E-0351ABB1ABD2}"/>
    <pc:docChg chg="addSld delSld modSld sldOrd">
      <pc:chgData name="Jeremy Clifton" userId="S::wec@woodfordec.onmicrosoft.com::b7121016-a606-4e59-9b8c-d8cabdc242a8" providerId="AD" clId="Web-{B71F8522-06C7-158C-CB2E-0351ABB1ABD2}" dt="2025-02-27T17:19:35.017" v="574" actId="1076"/>
      <pc:docMkLst>
        <pc:docMk/>
      </pc:docMkLst>
      <pc:sldChg chg="ord">
        <pc:chgData name="Jeremy Clifton" userId="S::wec@woodfordec.onmicrosoft.com::b7121016-a606-4e59-9b8c-d8cabdc242a8" providerId="AD" clId="Web-{B71F8522-06C7-158C-CB2E-0351ABB1ABD2}" dt="2025-02-27T17:10:41.323" v="42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41.535" v="55"/>
        <pc:sldMkLst>
          <pc:docMk/>
          <pc:sldMk cId="2122049359" sldId="295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32.816" v="54"/>
        <pc:sldMkLst>
          <pc:docMk/>
          <pc:sldMk cId="1258431557" sldId="295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8.550" v="53"/>
        <pc:sldMkLst>
          <pc:docMk/>
          <pc:sldMk cId="3125781196" sldId="295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2.222" v="52"/>
        <pc:sldMkLst>
          <pc:docMk/>
          <pc:sldMk cId="726614340" sldId="295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1.629" v="56"/>
        <pc:sldMkLst>
          <pc:docMk/>
          <pc:sldMk cId="1677093229" sldId="296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1.926" v="65"/>
        <pc:sldMkLst>
          <pc:docMk/>
          <pc:sldMk cId="3417903416" sldId="296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333" v="74"/>
        <pc:sldMkLst>
          <pc:docMk/>
          <pc:sldMk cId="2638760344" sldId="297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880" v="75"/>
        <pc:sldMkLst>
          <pc:docMk/>
          <pc:sldMk cId="666817792" sldId="297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3.645" v="70"/>
        <pc:sldMkLst>
          <pc:docMk/>
          <pc:sldMk cId="1578784832" sldId="297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692" v="71"/>
        <pc:sldMkLst>
          <pc:docMk/>
          <pc:sldMk cId="752999023" sldId="297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3"/>
        <pc:sldMkLst>
          <pc:docMk/>
          <pc:sldMk cId="1611189327" sldId="2974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2"/>
        <pc:sldMkLst>
          <pc:docMk/>
          <pc:sldMk cId="4085650876" sldId="297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895" v="69"/>
        <pc:sldMkLst>
          <pc:docMk/>
          <pc:sldMk cId="1065088859" sldId="297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098" v="68"/>
        <pc:sldMkLst>
          <pc:docMk/>
          <pc:sldMk cId="1391826185" sldId="297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4.083" v="66"/>
        <pc:sldMkLst>
          <pc:docMk/>
          <pc:sldMk cId="3491031947" sldId="297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5.598" v="67"/>
        <pc:sldMkLst>
          <pc:docMk/>
          <pc:sldMk cId="3288540011" sldId="298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40.661" v="79"/>
        <pc:sldMkLst>
          <pc:docMk/>
          <pc:sldMk cId="2109190504" sldId="298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6.505" v="78"/>
        <pc:sldMkLst>
          <pc:docMk/>
          <pc:sldMk cId="3613037891" sldId="2984"/>
        </pc:sldMkLst>
      </pc:sldChg>
      <pc:sldChg chg="addSp modSp">
        <pc:chgData name="Jeremy Clifton" userId="S::wec@woodfordec.onmicrosoft.com::b7121016-a606-4e59-9b8c-d8cabdc242a8" providerId="AD" clId="Web-{B71F8522-06C7-158C-CB2E-0351ABB1ABD2}" dt="2025-02-27T16:28:00.993" v="112" actId="20577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2.583" v="76"/>
        <pc:sldMkLst>
          <pc:docMk/>
          <pc:sldMk cId="2921974420" sldId="298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3.036" v="77"/>
        <pc:sldMkLst>
          <pc:docMk/>
          <pc:sldMk cId="2063222631" sldId="299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0.973" v="64"/>
        <pc:sldMkLst>
          <pc:docMk/>
          <pc:sldMk cId="2514644583" sldId="299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8.723" v="63"/>
        <pc:sldMkLst>
          <pc:docMk/>
          <pc:sldMk cId="285896518" sldId="299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7.129" v="62"/>
        <pc:sldMkLst>
          <pc:docMk/>
          <pc:sldMk cId="1376126104" sldId="299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4.129" v="61"/>
        <pc:sldMkLst>
          <pc:docMk/>
          <pc:sldMk cId="2462741786" sldId="299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8.817" v="59"/>
        <pc:sldMkLst>
          <pc:docMk/>
          <pc:sldMk cId="3486903375" sldId="299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5.285" v="57"/>
        <pc:sldMkLst>
          <pc:docMk/>
          <pc:sldMk cId="712762849" sldId="300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6.566" v="58"/>
        <pc:sldMkLst>
          <pc:docMk/>
          <pc:sldMk cId="3014578703" sldId="300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3.238" v="60"/>
        <pc:sldMkLst>
          <pc:docMk/>
          <pc:sldMk cId="4065434384" sldId="3004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36:13.021" v="220"/>
        <pc:sldMkLst>
          <pc:docMk/>
          <pc:sldMk cId="1911830400" sldId="3006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36.978" v="113"/>
        <pc:sldMkLst>
          <pc:docMk/>
          <pc:sldMk cId="2547540392" sldId="3007"/>
        </pc:sldMkLst>
      </pc:sldChg>
      <pc:sldChg chg="addSp modSp add ord replId">
        <pc:chgData name="Jeremy Clifton" userId="S::wec@woodfordec.onmicrosoft.com::b7121016-a606-4e59-9b8c-d8cabdc242a8" providerId="AD" clId="Web-{B71F8522-06C7-158C-CB2E-0351ABB1ABD2}" dt="2025-02-27T17:18:38.233" v="518" actId="20577"/>
        <pc:sldMkLst>
          <pc:docMk/>
          <pc:sldMk cId="2196410042" sldId="3008"/>
        </pc:sldMkLst>
      </pc:sldChg>
      <pc:sldChg chg="addSp modSp add replId">
        <pc:chgData name="Jeremy Clifton" userId="S::wec@woodfordec.onmicrosoft.com::b7121016-a606-4e59-9b8c-d8cabdc242a8" providerId="AD" clId="Web-{B71F8522-06C7-158C-CB2E-0351ABB1ABD2}" dt="2025-02-27T17:19:35.017" v="574" actId="1076"/>
        <pc:sldMkLst>
          <pc:docMk/>
          <pc:sldMk cId="2424488958" sldId="3009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43.025" v="116"/>
        <pc:sldMkLst>
          <pc:docMk/>
          <pc:sldMk cId="3315008650" sldId="3010"/>
        </pc:sldMkLst>
      </pc:sldChg>
      <pc:sldChg chg="delSp modSp add replId">
        <pc:chgData name="Jeremy Clifton" userId="S::wec@woodfordec.onmicrosoft.com::b7121016-a606-4e59-9b8c-d8cabdc242a8" providerId="AD" clId="Web-{B71F8522-06C7-158C-CB2E-0351ABB1ABD2}" dt="2025-02-27T16:36:42.787" v="225" actId="1076"/>
        <pc:sldMkLst>
          <pc:docMk/>
          <pc:sldMk cId="3634067118" sldId="3011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39:15.838" v="264" actId="14100"/>
        <pc:sldMkLst>
          <pc:docMk/>
          <pc:sldMk cId="1065796999" sldId="3012"/>
        </pc:sldMkLst>
      </pc:sldChg>
      <pc:sldChg chg="add del replId">
        <pc:chgData name="Jeremy Clifton" userId="S::wec@woodfordec.onmicrosoft.com::b7121016-a606-4e59-9b8c-d8cabdc242a8" providerId="AD" clId="Web-{B71F8522-06C7-158C-CB2E-0351ABB1ABD2}" dt="2025-02-27T16:40:21.512" v="265"/>
        <pc:sldMkLst>
          <pc:docMk/>
          <pc:sldMk cId="832315251" sldId="3013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04.419" v="278" actId="1076"/>
        <pc:sldMkLst>
          <pc:docMk/>
          <pc:sldMk cId="3284544397" sldId="3014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55.420" v="292" actId="1076"/>
        <pc:sldMkLst>
          <pc:docMk/>
          <pc:sldMk cId="2111950334" sldId="3015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4:03.908" v="338" actId="1076"/>
        <pc:sldMkLst>
          <pc:docMk/>
          <pc:sldMk cId="2410009980" sldId="3016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6:41.271" v="358"/>
        <pc:sldMkLst>
          <pc:docMk/>
          <pc:sldMk cId="3616586580" sldId="3017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50:42.871" v="420" actId="1076"/>
        <pc:sldMkLst>
          <pc:docMk/>
          <pc:sldMk cId="3230634585" sldId="3018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9:53.042" v="415" actId="1076"/>
        <pc:sldMkLst>
          <pc:docMk/>
          <pc:sldMk cId="3183404772" sldId="3019"/>
        </pc:sldMkLst>
      </pc:sldChg>
      <pc:sldChg chg="add ord replId">
        <pc:chgData name="Jeremy Clifton" userId="S::wec@woodfordec.onmicrosoft.com::b7121016-a606-4e59-9b8c-d8cabdc242a8" providerId="AD" clId="Web-{B71F8522-06C7-158C-CB2E-0351ABB1ABD2}" dt="2025-02-27T16:51:27.341" v="423"/>
        <pc:sldMkLst>
          <pc:docMk/>
          <pc:sldMk cId="3339685437" sldId="3020"/>
        </pc:sldMkLst>
      </pc:sldChg>
    </pc:docChg>
  </pc:docChgLst>
  <pc:docChgLst>
    <pc:chgData name="Jeremy Clifton" userId="S::wec@woodfordec.onmicrosoft.com::b7121016-a606-4e59-9b8c-d8cabdc242a8" providerId="AD" clId="Web-{8093505B-89D7-068D-94D1-A4E2B525DEBA}"/>
    <pc:docChg chg="addSld delSld modSld sldOrd">
      <pc:chgData name="Jeremy Clifton" userId="S::wec@woodfordec.onmicrosoft.com::b7121016-a606-4e59-9b8c-d8cabdc242a8" providerId="AD" clId="Web-{8093505B-89D7-068D-94D1-A4E2B525DEBA}" dt="2024-12-05T12:55:38.217" v="49"/>
      <pc:docMkLst>
        <pc:docMk/>
      </pc:docMkLst>
      <pc:sldChg chg="addSp modSp">
        <pc:chgData name="Jeremy Clifton" userId="S::wec@woodfordec.onmicrosoft.com::b7121016-a606-4e59-9b8c-d8cabdc242a8" providerId="AD" clId="Web-{8093505B-89D7-068D-94D1-A4E2B525DEBA}" dt="2024-12-05T12:45:27.668" v="14" actId="1076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793" v="16"/>
        <pc:sldMkLst>
          <pc:docMk/>
          <pc:sldMk cId="218175812" sldId="2807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012" v="15"/>
        <pc:sldMkLst>
          <pc:docMk/>
          <pc:sldMk cId="756028854" sldId="2809"/>
        </pc:sldMkLst>
      </pc:sldChg>
      <pc:sldChg chg="addSp delSp modSp">
        <pc:chgData name="Jeremy Clifton" userId="S::wec@woodfordec.onmicrosoft.com::b7121016-a606-4e59-9b8c-d8cabdc242a8" providerId="AD" clId="Web-{8093505B-89D7-068D-94D1-A4E2B525DEBA}" dt="2024-12-05T12:44:17.151" v="13" actId="1076"/>
        <pc:sldMkLst>
          <pc:docMk/>
          <pc:sldMk cId="3142635692" sldId="2817"/>
        </pc:sldMkLst>
      </pc:sldChg>
      <pc:sldChg chg="addSp modSp del">
        <pc:chgData name="Jeremy Clifton" userId="S::wec@woodfordec.onmicrosoft.com::b7121016-a606-4e59-9b8c-d8cabdc242a8" providerId="AD" clId="Web-{8093505B-89D7-068D-94D1-A4E2B525DEBA}" dt="2024-12-05T12:51:46.289" v="32"/>
        <pc:sldMkLst>
          <pc:docMk/>
          <pc:sldMk cId="628779752" sldId="2821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2:13.835" v="4"/>
        <pc:sldMkLst>
          <pc:docMk/>
          <pc:sldMk cId="3675542471" sldId="2823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3:21.712" v="9"/>
        <pc:sldMkLst>
          <pc:docMk/>
          <pc:sldMk cId="1659838349" sldId="2824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45:58.872" v="18"/>
        <pc:sldMkLst>
          <pc:docMk/>
          <pc:sldMk cId="1591186859" sldId="2825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17.086" v="37" actId="1076"/>
        <pc:sldMkLst>
          <pc:docMk/>
          <pc:sldMk cId="1168160445" sldId="2826"/>
        </pc:sldMkLst>
      </pc:sldChg>
      <pc:sldChg chg="addSp modSp add ord replId">
        <pc:chgData name="Jeremy Clifton" userId="S::wec@woodfordec.onmicrosoft.com::b7121016-a606-4e59-9b8c-d8cabdc242a8" providerId="AD" clId="Web-{8093505B-89D7-068D-94D1-A4E2B525DEBA}" dt="2024-12-05T12:51:46.351" v="33"/>
        <pc:sldMkLst>
          <pc:docMk/>
          <pc:sldMk cId="3111630187" sldId="2827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0:12.536" v="27" actId="1076"/>
        <pc:sldMkLst>
          <pc:docMk/>
          <pc:sldMk cId="4170038" sldId="2828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56.681" v="41" actId="1076"/>
        <pc:sldMkLst>
          <pc:docMk/>
          <pc:sldMk cId="2641992631" sldId="2829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4:23.418" v="45" actId="14100"/>
        <pc:sldMkLst>
          <pc:docMk/>
          <pc:sldMk cId="3509006551" sldId="2830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55:28.592" v="47"/>
        <pc:sldMkLst>
          <pc:docMk/>
          <pc:sldMk cId="343314304" sldId="2831"/>
        </pc:sldMkLst>
      </pc:sldChg>
      <pc:sldChg chg="delSp add replId">
        <pc:chgData name="Jeremy Clifton" userId="S::wec@woodfordec.onmicrosoft.com::b7121016-a606-4e59-9b8c-d8cabdc242a8" providerId="AD" clId="Web-{8093505B-89D7-068D-94D1-A4E2B525DEBA}" dt="2024-12-05T12:55:38.217" v="49"/>
        <pc:sldMkLst>
          <pc:docMk/>
          <pc:sldMk cId="1842895035" sldId="2832"/>
        </pc:sldMkLst>
      </pc:sldChg>
    </pc:docChg>
  </pc:docChgLst>
  <pc:docChgLst>
    <pc:chgData name="Jeremy Clifton" userId="S::wec@woodfordec.onmicrosoft.com::b7121016-a606-4e59-9b8c-d8cabdc242a8" providerId="AD" clId="Web-{8FCE3A0E-766E-FD60-E31F-C09E7287BD0F}"/>
    <pc:docChg chg="addSld delSld modSld sldOrd">
      <pc:chgData name="Jeremy Clifton" userId="S::wec@woodfordec.onmicrosoft.com::b7121016-a606-4e59-9b8c-d8cabdc242a8" providerId="AD" clId="Web-{8FCE3A0E-766E-FD60-E31F-C09E7287BD0F}" dt="2025-03-16T09:59:14.227" v="318"/>
      <pc:docMkLst>
        <pc:docMk/>
      </pc:docMkLst>
      <pc:sldChg chg="del">
        <pc:chgData name="Jeremy Clifton" userId="S::wec@woodfordec.onmicrosoft.com::b7121016-a606-4e59-9b8c-d8cabdc242a8" providerId="AD" clId="Web-{8FCE3A0E-766E-FD60-E31F-C09E7287BD0F}" dt="2025-03-16T09:59:14.227" v="318"/>
        <pc:sldMkLst>
          <pc:docMk/>
          <pc:sldMk cId="3725325013" sldId="2959"/>
        </pc:sldMkLst>
      </pc:sldChg>
      <pc:sldChg chg="addSp modSp ord">
        <pc:chgData name="Jeremy Clifton" userId="S::wec@woodfordec.onmicrosoft.com::b7121016-a606-4e59-9b8c-d8cabdc242a8" providerId="AD" clId="Web-{8FCE3A0E-766E-FD60-E31F-C09E7287BD0F}" dt="2025-03-16T09:59:01.305" v="313" actId="107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2.117" v="316"/>
        <pc:sldMkLst>
          <pc:docMk/>
          <pc:sldMk cId="2750535220" sldId="3071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3.992" v="317"/>
        <pc:sldMkLst>
          <pc:docMk/>
          <pc:sldMk cId="902303015" sldId="307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3:03.279" v="78" actId="20577"/>
        <pc:sldMkLst>
          <pc:docMk/>
          <pc:sldMk cId="1849716846" sldId="3091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27.015" v="152" actId="20577"/>
        <pc:sldMkLst>
          <pc:docMk/>
          <pc:sldMk cId="218333788" sldId="309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56.985" v="192" actId="20577"/>
        <pc:sldMkLst>
          <pc:docMk/>
          <pc:sldMk cId="548600436" sldId="3093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5:28.767" v="240" actId="20577"/>
        <pc:sldMkLst>
          <pc:docMk/>
          <pc:sldMk cId="3451797560" sldId="3094"/>
        </pc:sldMkLst>
      </pc:sldChg>
      <pc:sldChg chg="addSp modSp add replId">
        <pc:chgData name="Jeremy Clifton" userId="S::wec@woodfordec.onmicrosoft.com::b7121016-a606-4e59-9b8c-d8cabdc242a8" providerId="AD" clId="Web-{8FCE3A0E-766E-FD60-E31F-C09E7287BD0F}" dt="2025-03-16T09:59:06.852" v="315" actId="1076"/>
        <pc:sldMkLst>
          <pc:docMk/>
          <pc:sldMk cId="1990335453" sldId="3095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8:47.757" v="310" actId="20577"/>
        <pc:sldMkLst>
          <pc:docMk/>
          <pc:sldMk cId="267350749" sldId="3096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6:40.113" v="296" actId="20577"/>
        <pc:sldMkLst>
          <pc:docMk/>
          <pc:sldMk cId="654341695" sldId="3097"/>
        </pc:sldMkLst>
      </pc:sldChg>
    </pc:docChg>
  </pc:docChgLst>
  <pc:docChgLst>
    <pc:chgData name="Jeremy Clifton" userId="S::wec@woodfordec.onmicrosoft.com::b7121016-a606-4e59-9b8c-d8cabdc242a8" providerId="AD" clId="Web-{5F31900A-E301-3CAC-0426-815AEE19CE5E}"/>
    <pc:docChg chg="addSld modSld sldOrd">
      <pc:chgData name="Jeremy Clifton" userId="S::wec@woodfordec.onmicrosoft.com::b7121016-a606-4e59-9b8c-d8cabdc242a8" providerId="AD" clId="Web-{5F31900A-E301-3CAC-0426-815AEE19CE5E}" dt="2025-03-01T20:43:15.884" v="141"/>
      <pc:docMkLst>
        <pc:docMk/>
      </pc:docMkLst>
      <pc:sldChg chg="addSp modSp ord">
        <pc:chgData name="Jeremy Clifton" userId="S::wec@woodfordec.onmicrosoft.com::b7121016-a606-4e59-9b8c-d8cabdc242a8" providerId="AD" clId="Web-{5F31900A-E301-3CAC-0426-815AEE19CE5E}" dt="2025-03-01T20:43:15.837" v="139" actId="1076"/>
        <pc:sldMkLst>
          <pc:docMk/>
          <pc:sldMk cId="3953013340" sldId="2985"/>
        </pc:sldMkLst>
      </pc:sldChg>
      <pc:sldChg chg="ord">
        <pc:chgData name="Jeremy Clifton" userId="S::wec@woodfordec.onmicrosoft.com::b7121016-a606-4e59-9b8c-d8cabdc242a8" providerId="AD" clId="Web-{5F31900A-E301-3CAC-0426-815AEE19CE5E}" dt="2025-03-01T20:43:15.853" v="140"/>
        <pc:sldMkLst>
          <pc:docMk/>
          <pc:sldMk cId="697632603" sldId="2989"/>
        </pc:sldMkLst>
      </pc:sldChg>
      <pc:sldChg chg="addSp modSp">
        <pc:chgData name="Jeremy Clifton" userId="S::wec@woodfordec.onmicrosoft.com::b7121016-a606-4e59-9b8c-d8cabdc242a8" providerId="AD" clId="Web-{5F31900A-E301-3CAC-0426-815AEE19CE5E}" dt="2025-03-01T20:38:52.733" v="134" actId="1076"/>
        <pc:sldMkLst>
          <pc:docMk/>
          <pc:sldMk cId="2547540392" sldId="3007"/>
        </pc:sldMkLst>
      </pc:sldChg>
      <pc:sldChg chg="modSp">
        <pc:chgData name="Jeremy Clifton" userId="S::wec@woodfordec.onmicrosoft.com::b7121016-a606-4e59-9b8c-d8cabdc242a8" providerId="AD" clId="Web-{5F31900A-E301-3CAC-0426-815AEE19CE5E}" dt="2025-03-01T20:35:15.287" v="44" actId="14100"/>
        <pc:sldMkLst>
          <pc:docMk/>
          <pc:sldMk cId="892964264" sldId="3027"/>
        </pc:sldMkLst>
      </pc:sldChg>
      <pc:sldChg chg="add replId">
        <pc:chgData name="Jeremy Clifton" userId="S::wec@woodfordec.onmicrosoft.com::b7121016-a606-4e59-9b8c-d8cabdc242a8" providerId="AD" clId="Web-{5F31900A-E301-3CAC-0426-815AEE19CE5E}" dt="2025-03-01T20:43:15.884" v="141"/>
        <pc:sldMkLst>
          <pc:docMk/>
          <pc:sldMk cId="1180374805" sldId="3028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b7121016-a606-4e59-9b8c-d8cabdc242a8" providerId="ADAL" clId="{DA5A1F3E-83D1-438A-AFEA-4B076BCD50CF}"/>
    <pc:docChg chg="undo custSel addSld delSld modSld">
      <pc:chgData name="Jeremy Clifton" userId="b7121016-a606-4e59-9b8c-d8cabdc242a8" providerId="ADAL" clId="{DA5A1F3E-83D1-438A-AFEA-4B076BCD50CF}" dt="2025-03-16T10:22:36.546" v="75" actId="1076"/>
      <pc:docMkLst>
        <pc:docMk/>
      </pc:docMkLst>
      <pc:sldChg chg="delSp modSp del mod">
        <pc:chgData name="Jeremy Clifton" userId="b7121016-a606-4e59-9b8c-d8cabdc242a8" providerId="ADAL" clId="{DA5A1F3E-83D1-438A-AFEA-4B076BCD50CF}" dt="2025-02-02T10:22:40.433" v="2" actId="47"/>
        <pc:sldMkLst>
          <pc:docMk/>
          <pc:sldMk cId="2305203660" sldId="2904"/>
        </pc:sldMkLst>
      </pc:sldChg>
      <pc:sldChg chg="new">
        <pc:chgData name="Jeremy Clifton" userId="b7121016-a606-4e59-9b8c-d8cabdc242a8" providerId="ADAL" clId="{DA5A1F3E-83D1-438A-AFEA-4B076BCD50CF}" dt="2025-03-02T10:49:58.241" v="3" actId="680"/>
        <pc:sldMkLst>
          <pc:docMk/>
          <pc:sldMk cId="2459221723" sldId="3064"/>
        </pc:sldMkLst>
      </pc:sldChg>
      <pc:sldChg chg="modSp mod">
        <pc:chgData name="Jeremy Clifton" userId="b7121016-a606-4e59-9b8c-d8cabdc242a8" providerId="ADAL" clId="{DA5A1F3E-83D1-438A-AFEA-4B076BCD50CF}" dt="2025-03-16T10:21:20.290" v="42" actId="20577"/>
        <pc:sldMkLst>
          <pc:docMk/>
          <pc:sldMk cId="2012689778" sldId="3075"/>
        </pc:sldMkLst>
      </pc:sldChg>
      <pc:sldChg chg="addSp delSp modSp mod">
        <pc:chgData name="Jeremy Clifton" userId="b7121016-a606-4e59-9b8c-d8cabdc242a8" providerId="ADAL" clId="{DA5A1F3E-83D1-438A-AFEA-4B076BCD50CF}" dt="2025-03-16T10:22:36.546" v="75" actId="1076"/>
        <pc:sldMkLst>
          <pc:docMk/>
          <pc:sldMk cId="1556791180" sldId="3083"/>
        </pc:sldMkLst>
      </pc:sldChg>
      <pc:sldChg chg="new del">
        <pc:chgData name="Jeremy Clifton" userId="b7121016-a606-4e59-9b8c-d8cabdc242a8" providerId="ADAL" clId="{DA5A1F3E-83D1-438A-AFEA-4B076BCD50CF}" dt="2025-03-16T10:18:15.911" v="5" actId="680"/>
        <pc:sldMkLst>
          <pc:docMk/>
          <pc:sldMk cId="4085413983" sldId="3098"/>
        </pc:sldMkLst>
      </pc:sldChg>
    </pc:docChg>
  </pc:docChgLst>
  <pc:docChgLst>
    <pc:chgData name="Jeremy Clifton" userId="S::wec@woodfordec.onmicrosoft.com::b7121016-a606-4e59-9b8c-d8cabdc242a8" providerId="AD" clId="Web-{2FA815E9-8F01-8E34-C83D-DFCA39B5CE89}"/>
    <pc:docChg chg="addSld delSld modSld sldOrd">
      <pc:chgData name="Jeremy Clifton" userId="S::wec@woodfordec.onmicrosoft.com::b7121016-a606-4e59-9b8c-d8cabdc242a8" providerId="AD" clId="Web-{2FA815E9-8F01-8E34-C83D-DFCA39B5CE89}" dt="2025-03-30T09:05:34.423" v="444"/>
      <pc:docMkLst>
        <pc:docMk/>
      </pc:docMkLst>
      <pc:sldChg chg="modSp">
        <pc:chgData name="Jeremy Clifton" userId="S::wec@woodfordec.onmicrosoft.com::b7121016-a606-4e59-9b8c-d8cabdc242a8" providerId="AD" clId="Web-{2FA815E9-8F01-8E34-C83D-DFCA39B5CE89}" dt="2025-03-30T06:22:20.366" v="54" actId="20577"/>
        <pc:sldMkLst>
          <pc:docMk/>
          <pc:sldMk cId="414856404" sldId="297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5:00.689" v="106" actId="14100"/>
        <pc:sldMkLst>
          <pc:docMk/>
          <pc:sldMk cId="4234007431" sldId="2983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8:59:17.206" v="271" actId="1076"/>
        <pc:sldMkLst>
          <pc:docMk/>
          <pc:sldMk cId="361936797" sldId="3038"/>
        </pc:sldMkLst>
      </pc:sldChg>
      <pc:sldChg chg="ord">
        <pc:chgData name="Jeremy Clifton" userId="S::wec@woodfordec.onmicrosoft.com::b7121016-a606-4e59-9b8c-d8cabdc242a8" providerId="AD" clId="Web-{2FA815E9-8F01-8E34-C83D-DFCA39B5CE89}" dt="2025-03-30T06:21:04.532" v="29"/>
        <pc:sldMkLst>
          <pc:docMk/>
          <pc:sldMk cId="1447828996" sldId="309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19.103" v="0"/>
        <pc:sldMkLst>
          <pc:docMk/>
          <pc:sldMk cId="3303377068" sldId="309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6:34.258" v="122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6.811" v="95"/>
        <pc:sldMkLst>
          <pc:docMk/>
          <pc:sldMk cId="1582037152" sldId="310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2.390" v="98"/>
        <pc:sldMkLst>
          <pc:docMk/>
          <pc:sldMk cId="3167284372" sldId="310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8.452" v="96"/>
        <pc:sldMkLst>
          <pc:docMk/>
          <pc:sldMk cId="3583682302" sldId="310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0.186" v="97"/>
        <pc:sldMkLst>
          <pc:docMk/>
          <pc:sldMk cId="3474923657" sldId="310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3.843" v="99"/>
        <pc:sldMkLst>
          <pc:docMk/>
          <pc:sldMk cId="1693355962" sldId="310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5.437" v="100"/>
        <pc:sldMkLst>
          <pc:docMk/>
          <pc:sldMk cId="2050537012" sldId="310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0.510" v="1"/>
        <pc:sldMkLst>
          <pc:docMk/>
          <pc:sldMk cId="3013186940" sldId="310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3.237" v="107"/>
        <pc:sldMkLst>
          <pc:docMk/>
          <pc:sldMk cId="1465971024" sldId="310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5.112" v="108"/>
        <pc:sldMkLst>
          <pc:docMk/>
          <pc:sldMk cId="2689883416" sldId="311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7.018" v="109"/>
        <pc:sldMkLst>
          <pc:docMk/>
          <pc:sldMk cId="148819616" sldId="311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8.831" v="110"/>
        <pc:sldMkLst>
          <pc:docMk/>
          <pc:sldMk cId="144341970" sldId="311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2.235" v="442"/>
        <pc:sldMkLst>
          <pc:docMk/>
          <pc:sldMk cId="1432452439" sldId="311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6.386" v="2"/>
        <pc:sldMkLst>
          <pc:docMk/>
          <pc:sldMk cId="3060146164" sldId="311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3.329" v="443"/>
        <pc:sldMkLst>
          <pc:docMk/>
          <pc:sldMk cId="3498280321" sldId="311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42.089" v="3"/>
        <pc:sldMkLst>
          <pc:docMk/>
          <pc:sldMk cId="3063600297" sldId="311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3.223" v="114"/>
        <pc:sldMkLst>
          <pc:docMk/>
          <pc:sldMk cId="3141035863" sldId="311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4.423" v="444"/>
        <pc:sldMkLst>
          <pc:docMk/>
          <pc:sldMk cId="1346087759" sldId="312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36.017" v="266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2.706" v="111"/>
        <pc:sldMkLst>
          <pc:docMk/>
          <pc:sldMk cId="2582928594" sldId="312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41.627" v="267"/>
        <pc:sldMkLst>
          <pc:docMk/>
          <pc:sldMk cId="3252192586" sldId="312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8.097" v="112"/>
        <pc:sldMkLst>
          <pc:docMk/>
          <pc:sldMk cId="1077040664" sldId="312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9.785" v="113"/>
        <pc:sldMkLst>
          <pc:docMk/>
          <pc:sldMk cId="3220739980" sldId="312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7.551" v="115"/>
        <pc:sldMkLst>
          <pc:docMk/>
          <pc:sldMk cId="1028641114" sldId="3127"/>
        </pc:sldMkLst>
      </pc:sldChg>
      <pc:sldChg chg="addSp delSp modSp ord">
        <pc:chgData name="Jeremy Clifton" userId="S::wec@woodfordec.onmicrosoft.com::b7121016-a606-4e59-9b8c-d8cabdc242a8" providerId="AD" clId="Web-{2FA815E9-8F01-8E34-C83D-DFCA39B5CE89}" dt="2025-03-30T09:02:23.088" v="363" actId="20577"/>
        <pc:sldMkLst>
          <pc:docMk/>
          <pc:sldMk cId="1457605013" sldId="3128"/>
        </pc:sldMkLst>
      </pc:sldChg>
      <pc:sldChg chg="add del replId">
        <pc:chgData name="Jeremy Clifton" userId="S::wec@woodfordec.onmicrosoft.com::b7121016-a606-4e59-9b8c-d8cabdc242a8" providerId="AD" clId="Web-{2FA815E9-8F01-8E34-C83D-DFCA39B5CE89}" dt="2025-03-30T06:21:02.704" v="28"/>
        <pc:sldMkLst>
          <pc:docMk/>
          <pc:sldMk cId="3901197937" sldId="3129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08.400" v="66" actId="20577"/>
        <pc:sldMkLst>
          <pc:docMk/>
          <pc:sldMk cId="3443906204" sldId="3130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38.699" v="91" actId="20577"/>
        <pc:sldMkLst>
          <pc:docMk/>
          <pc:sldMk cId="2357842872" sldId="313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43.059" v="94" actId="20577"/>
        <pc:sldMkLst>
          <pc:docMk/>
          <pc:sldMk cId="745884843" sldId="3132"/>
        </pc:sldMkLst>
      </pc:sldChg>
      <pc:sldChg chg="add replId">
        <pc:chgData name="Jeremy Clifton" userId="S::wec@woodfordec.onmicrosoft.com::b7121016-a606-4e59-9b8c-d8cabdc242a8" providerId="AD" clId="Web-{2FA815E9-8F01-8E34-C83D-DFCA39B5CE89}" dt="2025-03-30T06:25:41.395" v="116"/>
        <pc:sldMkLst>
          <pc:docMk/>
          <pc:sldMk cId="1346463939" sldId="3133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34.107" v="220"/>
        <pc:sldMkLst>
          <pc:docMk/>
          <pc:sldMk cId="2395742528" sldId="3134"/>
        </pc:sldMkLst>
      </pc:sldChg>
      <pc:sldChg chg="addSp delSp modSp add replId">
        <pc:chgData name="Jeremy Clifton" userId="S::wec@woodfordec.onmicrosoft.com::b7121016-a606-4e59-9b8c-d8cabdc242a8" providerId="AD" clId="Web-{2FA815E9-8F01-8E34-C83D-DFCA39B5CE89}" dt="2025-03-30T06:28:36.719" v="155" actId="20577"/>
        <pc:sldMkLst>
          <pc:docMk/>
          <pc:sldMk cId="3734862310" sldId="3135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22.966" v="218"/>
        <pc:sldMkLst>
          <pc:docMk/>
          <pc:sldMk cId="1266847324" sldId="3136"/>
        </pc:sldMkLst>
      </pc:sldChg>
      <pc:sldChg chg="add del ord replId">
        <pc:chgData name="Jeremy Clifton" userId="S::wec@woodfordec.onmicrosoft.com::b7121016-a606-4e59-9b8c-d8cabdc242a8" providerId="AD" clId="Web-{2FA815E9-8F01-8E34-C83D-DFCA39B5CE89}" dt="2025-03-30T06:34:59.636" v="207"/>
        <pc:sldMkLst>
          <pc:docMk/>
          <pc:sldMk cId="1748783465" sldId="3137"/>
        </pc:sldMkLst>
      </pc:sldChg>
      <pc:sldChg chg="addSp modSp add del ord replId">
        <pc:chgData name="Jeremy Clifton" userId="S::wec@woodfordec.onmicrosoft.com::b7121016-a606-4e59-9b8c-d8cabdc242a8" providerId="AD" clId="Web-{2FA815E9-8F01-8E34-C83D-DFCA39B5CE89}" dt="2025-03-30T06:35:31.498" v="219"/>
        <pc:sldMkLst>
          <pc:docMk/>
          <pc:sldMk cId="2320636607" sldId="3138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35:52.921" v="237" actId="20577"/>
        <pc:sldMkLst>
          <pc:docMk/>
          <pc:sldMk cId="3908802700" sldId="3139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7:04:30.190" v="265" actId="20577"/>
        <pc:sldMkLst>
          <pc:docMk/>
          <pc:sldMk cId="2386464426" sldId="3140"/>
        </pc:sldMkLst>
      </pc:sldChg>
      <pc:sldChg chg="modSp add del replId">
        <pc:chgData name="Jeremy Clifton" userId="S::wec@woodfordec.onmicrosoft.com::b7121016-a606-4e59-9b8c-d8cabdc242a8" providerId="AD" clId="Web-{2FA815E9-8F01-8E34-C83D-DFCA39B5CE89}" dt="2025-03-30T09:03:23.465" v="379"/>
        <pc:sldMkLst>
          <pc:docMk/>
          <pc:sldMk cId="3718210900" sldId="314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2:19.385" v="359" actId="20577"/>
        <pc:sldMkLst>
          <pc:docMk/>
          <pc:sldMk cId="2022201330" sldId="3142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3:03.183" v="374" actId="20577"/>
        <pc:sldMkLst>
          <pc:docMk/>
          <pc:sldMk cId="1396889560" sldId="3143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4:14.435" v="396" actId="20577"/>
        <pc:sldMkLst>
          <pc:docMk/>
          <pc:sldMk cId="689455464" sldId="3144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4:31.405" v="405" actId="20577"/>
        <pc:sldMkLst>
          <pc:docMk/>
          <pc:sldMk cId="1187314539" sldId="3145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5:05.297" v="417" actId="20577"/>
        <pc:sldMkLst>
          <pc:docMk/>
          <pc:sldMk cId="1649685873" sldId="3146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5:17.938" v="441" actId="20577"/>
        <pc:sldMkLst>
          <pc:docMk/>
          <pc:sldMk cId="61942752" sldId="31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56261-226D-E144-BA25-2D3006C19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key to discovering new techniques - David Avellan MMA Blog">
            <a:extLst>
              <a:ext uri="{FF2B5EF4-FFF2-40B4-BE49-F238E27FC236}">
                <a16:creationId xmlns:a16="http://schemas.microsoft.com/office/drawing/2014/main" id="{4389776C-02E4-6941-4985-3C30FAE9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38" y="625939"/>
            <a:ext cx="6378324" cy="4275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BE8A0-791D-BFB0-E720-D96331F187D4}"/>
              </a:ext>
            </a:extLst>
          </p:cNvPr>
          <p:cNvSpPr txBox="1"/>
          <p:nvPr/>
        </p:nvSpPr>
        <p:spPr>
          <a:xfrm>
            <a:off x="4226963" y="5031732"/>
            <a:ext cx="42093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303740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8C89-0006-F160-536B-EB332AB0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ram Bingham | Archaeologist, Explorer, Senator | Britannica">
            <a:extLst>
              <a:ext uri="{FF2B5EF4-FFF2-40B4-BE49-F238E27FC236}">
                <a16:creationId xmlns:a16="http://schemas.microsoft.com/office/drawing/2014/main" id="{AEEF3AA2-257F-08DA-B640-04CEE35D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03" y="352540"/>
            <a:ext cx="3835757" cy="6107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3015E-773A-09F6-BA2B-5824BB8F977C}"/>
              </a:ext>
            </a:extLst>
          </p:cNvPr>
          <p:cNvSpPr txBox="1"/>
          <p:nvPr/>
        </p:nvSpPr>
        <p:spPr>
          <a:xfrm>
            <a:off x="1390275" y="2113981"/>
            <a:ext cx="420936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Hiram Bingham</a:t>
            </a:r>
          </a:p>
        </p:txBody>
      </p:sp>
    </p:spTree>
    <p:extLst>
      <p:ext uri="{BB962C8B-B14F-4D97-AF65-F5344CB8AC3E}">
        <p14:creationId xmlns:p14="http://schemas.microsoft.com/office/powerpoint/2010/main" val="288226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51F59-4B07-C2F5-A7BE-B1E7E0518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a civilization facts and history">
            <a:extLst>
              <a:ext uri="{FF2B5EF4-FFF2-40B4-BE49-F238E27FC236}">
                <a16:creationId xmlns:a16="http://schemas.microsoft.com/office/drawing/2014/main" id="{12F55472-B3C6-9452-AEAA-910581EC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255" y="768924"/>
            <a:ext cx="7691608" cy="5127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AC4BA-4418-94A3-8A83-C584673478A8}"/>
              </a:ext>
            </a:extLst>
          </p:cNvPr>
          <p:cNvSpPr txBox="1"/>
          <p:nvPr/>
        </p:nvSpPr>
        <p:spPr>
          <a:xfrm>
            <a:off x="380396" y="2169066"/>
            <a:ext cx="292405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Machu Picchu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6F85-0276-FE81-BE0F-5FA185BA8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23255-8371-F0F8-03C9-5F71FA24C023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8B684-487B-FDB3-3D0A-E32CEC70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4" y="1181012"/>
            <a:ext cx="6101875" cy="45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EA464-1E14-4E9E-8338-E7C2AE3F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be continued handwrite title on red round background. Old movie circle  ending screen. Motion graphics.">
            <a:extLst>
              <a:ext uri="{FF2B5EF4-FFF2-40B4-BE49-F238E27FC236}">
                <a16:creationId xmlns:a16="http://schemas.microsoft.com/office/drawing/2014/main" id="{ABB103F7-2170-29C4-600D-0562F246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92" y="867234"/>
            <a:ext cx="9031994" cy="51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08241-6FC1-9720-1652-0E3360BEB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455BA-66A5-319E-D32C-FED5841D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661B-652D-2E12-A6B5-3A032D96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E80D4-DAF7-694B-1666-AA8B71D9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83" y="577697"/>
            <a:ext cx="3830198" cy="2535258"/>
          </a:xfrm>
          <a:prstGeom prst="rect">
            <a:avLst/>
          </a:prstGeom>
        </p:spPr>
      </p:pic>
      <p:pic>
        <p:nvPicPr>
          <p:cNvPr id="4" name="Picture 3" descr="That moment Judas arrived with a crowd equipped with swords and clubs, sent out by the chief priests and other Jewish leaders. Judas had agreed to show them who Jesus was by greeting Him with a kiss. The men seized Jesus and arrested Him.  – Slide 10">
            <a:extLst>
              <a:ext uri="{FF2B5EF4-FFF2-40B4-BE49-F238E27FC236}">
                <a16:creationId xmlns:a16="http://schemas.microsoft.com/office/drawing/2014/main" id="{F4C5AA0A-C0F2-9049-254F-AF435110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69" y="655963"/>
            <a:ext cx="3367489" cy="2525616"/>
          </a:xfrm>
          <a:prstGeom prst="rect">
            <a:avLst/>
          </a:prstGeom>
        </p:spPr>
      </p:pic>
      <p:pic>
        <p:nvPicPr>
          <p:cNvPr id="5" name="Picture 4" descr="At the time to celebrate the Passover they all sat down. Jesus said, ‘’I have looked forward to eating this Passover meal with you before my suffering begins.’ – Slide 8">
            <a:extLst>
              <a:ext uri="{FF2B5EF4-FFF2-40B4-BE49-F238E27FC236}">
                <a16:creationId xmlns:a16="http://schemas.microsoft.com/office/drawing/2014/main" id="{D2A97C4E-CC5A-7E06-0DBA-598F6975B5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77" t="254" r="716" b="11993"/>
          <a:stretch/>
        </p:blipFill>
        <p:spPr>
          <a:xfrm>
            <a:off x="257060" y="576090"/>
            <a:ext cx="3828390" cy="2533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D17571-8719-018E-5EF8-89E61E6A9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17" y="3525053"/>
            <a:ext cx="3676766" cy="2617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44281-8D5D-4475-56CA-11566BC796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68" t="-1741" r="6418" b="-2268"/>
          <a:stretch/>
        </p:blipFill>
        <p:spPr>
          <a:xfrm>
            <a:off x="8236256" y="3474731"/>
            <a:ext cx="3539645" cy="2712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8BB3-4664-41F3-2F47-E405D6A23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80" y="3428828"/>
            <a:ext cx="3704193" cy="27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6F643-9F9D-F452-CB79-5927C20B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7921BD8-C2B9-1000-3CD7-46C8127AE1A3}"/>
              </a:ext>
            </a:extLst>
          </p:cNvPr>
          <p:cNvSpPr txBox="1"/>
          <p:nvPr/>
        </p:nvSpPr>
        <p:spPr>
          <a:xfrm>
            <a:off x="691264" y="290438"/>
            <a:ext cx="9955390" cy="57554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The women's great                discovery             </a:t>
            </a:r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(v1-8)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0538B-5050-C6B8-D63E-D48F8034F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970" y="1909590"/>
            <a:ext cx="4186084" cy="46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A792-0211-6899-B12F-A94773F3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EC1808-E1CC-C284-C6D2-05E697474F83}"/>
              </a:ext>
            </a:extLst>
          </p:cNvPr>
          <p:cNvSpPr txBox="1"/>
          <p:nvPr/>
        </p:nvSpPr>
        <p:spPr>
          <a:xfrm>
            <a:off x="-152086" y="305379"/>
            <a:ext cx="127474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u="sng" dirty="0">
                <a:solidFill>
                  <a:schemeClr val="bg2"/>
                </a:solidFill>
                <a:ea typeface="Calibri"/>
                <a:cs typeface="Calibri"/>
              </a:rPr>
              <a:t>Shock 1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: the stone ...was moved </a:t>
            </a:r>
            <a:r>
              <a:rPr lang="en-US" sz="3600" b="1" dirty="0">
                <a:solidFill>
                  <a:schemeClr val="bg2"/>
                </a:solidFill>
                <a:ea typeface="Calibri"/>
                <a:cs typeface="Calibri"/>
              </a:rPr>
              <a:t>(v2)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C92BD-59D2-A679-1B85-7525D860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0" y="1843948"/>
            <a:ext cx="5581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6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E3F29-9845-155A-7395-174AB577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A3FF2-857A-D882-D0A7-D0477A98895D}"/>
              </a:ext>
            </a:extLst>
          </p:cNvPr>
          <p:cNvSpPr txBox="1"/>
          <p:nvPr/>
        </p:nvSpPr>
        <p:spPr>
          <a:xfrm>
            <a:off x="-280616" y="305379"/>
            <a:ext cx="127474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u="sng" dirty="0">
                <a:solidFill>
                  <a:schemeClr val="bg2"/>
                </a:solidFill>
                <a:ea typeface="Calibri"/>
                <a:cs typeface="Calibri"/>
              </a:rPr>
              <a:t>Shock 2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: Jesus' body ...was gone </a:t>
            </a:r>
            <a:r>
              <a:rPr lang="en-US" sz="3600" b="1" dirty="0">
                <a:solidFill>
                  <a:schemeClr val="bg2"/>
                </a:solidFill>
                <a:ea typeface="Calibri"/>
                <a:cs typeface="Calibri"/>
              </a:rPr>
              <a:t>(v3)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616CD-15B9-87DF-BD84-932C5ADA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15" y="1711688"/>
            <a:ext cx="6371192" cy="43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1EF0F-B6E2-8CA6-4AAD-C7410B10E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BDF76A-3C84-3552-115E-E1C6228926DD}"/>
              </a:ext>
            </a:extLst>
          </p:cNvPr>
          <p:cNvSpPr txBox="1"/>
          <p:nvPr/>
        </p:nvSpPr>
        <p:spPr>
          <a:xfrm>
            <a:off x="-280616" y="305379"/>
            <a:ext cx="127474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u="sng" dirty="0">
                <a:solidFill>
                  <a:schemeClr val="bg2"/>
                </a:solidFill>
                <a:ea typeface="Calibri"/>
                <a:cs typeface="Calibri"/>
              </a:rPr>
              <a:t>Shock 3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: two angels ...were there </a:t>
            </a:r>
            <a:r>
              <a:rPr lang="en-US" sz="3600" b="1" dirty="0">
                <a:solidFill>
                  <a:schemeClr val="bg2"/>
                </a:solidFill>
                <a:ea typeface="Calibri"/>
                <a:cs typeface="Calibri"/>
              </a:rPr>
              <a:t>(v4)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0B62B-F7EA-16E2-B5CC-49BA0FD2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33" y="1715418"/>
            <a:ext cx="6460933" cy="45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36AC-9452-2562-A321-F8F7AA11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8036F5-CD18-D9D9-8E77-C812C9632718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1028" name="Picture 4" descr="Gravity Is Not Like the Other Forces ...">
            <a:extLst>
              <a:ext uri="{FF2B5EF4-FFF2-40B4-BE49-F238E27FC236}">
                <a16:creationId xmlns:a16="http://schemas.microsoft.com/office/drawing/2014/main" id="{D696CE01-9264-2A26-E575-11FA7838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70118"/>
            <a:ext cx="6122502" cy="34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44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AC30-EA91-8722-001C-82BE6EE54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04863-41E0-8E1D-CEC5-EF1F5F52F754}"/>
              </a:ext>
            </a:extLst>
          </p:cNvPr>
          <p:cNvSpPr txBox="1"/>
          <p:nvPr/>
        </p:nvSpPr>
        <p:spPr>
          <a:xfrm>
            <a:off x="325312" y="176849"/>
            <a:ext cx="1274743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The resurrection accounts:</a:t>
            </a:r>
            <a:endParaRPr lang="en-US">
              <a:solidFill>
                <a:schemeClr val="bg2"/>
              </a:solidFill>
            </a:endParaRPr>
          </a:p>
          <a:p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are based on eyewitness reports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23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FCBF-EE26-AFC5-D81E-74021BC9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32B7CB-4FFD-88B1-EC98-8F625C2A1F2E}"/>
              </a:ext>
            </a:extLst>
          </p:cNvPr>
          <p:cNvSpPr txBox="1"/>
          <p:nvPr/>
        </p:nvSpPr>
        <p:spPr>
          <a:xfrm>
            <a:off x="325312" y="176849"/>
            <a:ext cx="1274743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The resurrection accounts:</a:t>
            </a:r>
            <a:endParaRPr lang="en-US">
              <a:solidFill>
                <a:schemeClr val="bg2"/>
              </a:solidFill>
            </a:endParaRPr>
          </a:p>
          <a:p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are based on eyewitness reports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do fit together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55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8D4C1-2B3F-45B9-BF64-8E052AB9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F71E0-9972-0E3D-5C1D-2A3D5D664B9A}"/>
              </a:ext>
            </a:extLst>
          </p:cNvPr>
          <p:cNvSpPr txBox="1"/>
          <p:nvPr/>
        </p:nvSpPr>
        <p:spPr>
          <a:xfrm>
            <a:off x="325312" y="176849"/>
            <a:ext cx="1274743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The resurrection accounts:</a:t>
            </a:r>
            <a:endParaRPr lang="en-US">
              <a:solidFill>
                <a:schemeClr val="bg2"/>
              </a:solidFill>
            </a:endParaRPr>
          </a:p>
          <a:p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are based on eyewitness reports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do fit together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are God's word</a:t>
            </a:r>
          </a:p>
        </p:txBody>
      </p:sp>
    </p:spTree>
    <p:extLst>
      <p:ext uri="{BB962C8B-B14F-4D97-AF65-F5344CB8AC3E}">
        <p14:creationId xmlns:p14="http://schemas.microsoft.com/office/powerpoint/2010/main" val="315813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8477-EC5D-4159-8F3D-D8642D1E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D34E6-AC7A-039C-9686-9F2842A63434}"/>
              </a:ext>
            </a:extLst>
          </p:cNvPr>
          <p:cNvSpPr txBox="1"/>
          <p:nvPr/>
        </p:nvSpPr>
        <p:spPr>
          <a:xfrm>
            <a:off x="-280616" y="305379"/>
            <a:ext cx="127474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u="sng" dirty="0">
                <a:solidFill>
                  <a:schemeClr val="bg2"/>
                </a:solidFill>
                <a:ea typeface="Calibri"/>
                <a:cs typeface="Calibri"/>
              </a:rPr>
              <a:t>Shock 4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: dead Jesus ...was alive </a:t>
            </a:r>
            <a:r>
              <a:rPr lang="en-US" sz="3600" b="1" dirty="0">
                <a:solidFill>
                  <a:schemeClr val="bg2"/>
                </a:solidFill>
                <a:ea typeface="Calibri"/>
                <a:cs typeface="Calibri"/>
              </a:rPr>
              <a:t>(v5-7)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7C7493-B422-8D91-DDCD-E0485906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59" y="1788175"/>
            <a:ext cx="6121591" cy="43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8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18CA6-53E5-C00A-12CC-AE89B98D9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4CB33B7-502B-1F9D-1E0E-EC71880256D3}"/>
              </a:ext>
            </a:extLst>
          </p:cNvPr>
          <p:cNvSpPr txBox="1"/>
          <p:nvPr/>
        </p:nvSpPr>
        <p:spPr>
          <a:xfrm>
            <a:off x="691264" y="290438"/>
            <a:ext cx="9955390" cy="553997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2. The disciples' great                discovery                  </a:t>
            </a:r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(v9-12)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E6BCE-AA93-5102-7F26-622250306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5" r="7433" b="200"/>
          <a:stretch/>
        </p:blipFill>
        <p:spPr>
          <a:xfrm>
            <a:off x="6509936" y="1834768"/>
            <a:ext cx="5295283" cy="45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5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F987E-9AD4-01A0-0EF2-CA717D27E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be continued handwrite title on red round background. Old movie circle  ending screen. Motion graphics.">
            <a:extLst>
              <a:ext uri="{FF2B5EF4-FFF2-40B4-BE49-F238E27FC236}">
                <a16:creationId xmlns:a16="http://schemas.microsoft.com/office/drawing/2014/main" id="{8635CFF8-C739-10A4-23BD-2B02C8D4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92" y="867234"/>
            <a:ext cx="9031994" cy="51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41516-22DB-AC12-CC9B-0DB0190BA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366E7-3272-00AF-653F-EEECC2AA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F4649-9E75-DA5C-F333-53CAAF3A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A4071-0BF8-296A-BB67-6DC348A77E14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1026" name="Picture 2" descr="Computer | Definition, History, Operating Systems, &amp; Facts ...">
            <a:extLst>
              <a:ext uri="{FF2B5EF4-FFF2-40B4-BE49-F238E27FC236}">
                <a16:creationId xmlns:a16="http://schemas.microsoft.com/office/drawing/2014/main" id="{29B80A23-D7D6-8A56-5345-0A65AC44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5" y="1427912"/>
            <a:ext cx="5837432" cy="40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4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C2EF3-65F9-EAD8-9C1E-D7311234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79C29-BCFD-1983-C1E1-E930CC89628A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4098" name="Picture 2" descr="Top 10 Greatest Inventions in History | FactRetriever">
            <a:extLst>
              <a:ext uri="{FF2B5EF4-FFF2-40B4-BE49-F238E27FC236}">
                <a16:creationId xmlns:a16="http://schemas.microsoft.com/office/drawing/2014/main" id="{B89188D3-312D-482C-BAAC-631FB0D3D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3"/>
          <a:stretch/>
        </p:blipFill>
        <p:spPr bwMode="auto">
          <a:xfrm>
            <a:off x="293404" y="2016157"/>
            <a:ext cx="6422356" cy="23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5AB7-3CBB-9094-99E4-48BC4242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FA871-8D06-2033-6846-6EE4DB39A415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2050" name="Picture 2" descr="The key to tackling climate change ...">
            <a:extLst>
              <a:ext uri="{FF2B5EF4-FFF2-40B4-BE49-F238E27FC236}">
                <a16:creationId xmlns:a16="http://schemas.microsoft.com/office/drawing/2014/main" id="{844B3BE9-8024-6767-BBF1-FEBBF606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5" y="1464681"/>
            <a:ext cx="5957715" cy="39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3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416DF-3C39-F12D-A732-A83197B40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EB8618-5D99-CB83-7B15-CB8C85B9FE36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5122" name="Picture 2" descr="Fixed-wing aircraft - Wikipedia">
            <a:extLst>
              <a:ext uri="{FF2B5EF4-FFF2-40B4-BE49-F238E27FC236}">
                <a16:creationId xmlns:a16="http://schemas.microsoft.com/office/drawing/2014/main" id="{8B8F6302-4241-D236-E526-16016E0B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1" y="1249680"/>
            <a:ext cx="6076068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4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6E57-400C-6268-71EE-F85D598B6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9E314F-3EE9-DE3E-84D5-AFEE6BE2A32B}"/>
              </a:ext>
            </a:extLst>
          </p:cNvPr>
          <p:cNvSpPr txBox="1"/>
          <p:nvPr/>
        </p:nvSpPr>
        <p:spPr>
          <a:xfrm>
            <a:off x="6838545" y="2016157"/>
            <a:ext cx="47884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discovery or invention?</a:t>
            </a:r>
          </a:p>
        </p:txBody>
      </p:sp>
      <p:pic>
        <p:nvPicPr>
          <p:cNvPr id="3074" name="Picture 2" descr="DNA | Definition, Discovery, Function ...">
            <a:extLst>
              <a:ext uri="{FF2B5EF4-FFF2-40B4-BE49-F238E27FC236}">
                <a16:creationId xmlns:a16="http://schemas.microsoft.com/office/drawing/2014/main" id="{69D048CF-895D-329E-E99E-24374AF4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4" y="1615838"/>
            <a:ext cx="5913859" cy="33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8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E5C37-D4D1-E3F9-D8F2-8D2D9557D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the Inca Empire - Museum of Peru: The Incas">
            <a:extLst>
              <a:ext uri="{FF2B5EF4-FFF2-40B4-BE49-F238E27FC236}">
                <a16:creationId xmlns:a16="http://schemas.microsoft.com/office/drawing/2014/main" id="{C30A7A76-DA70-6813-CEB5-3C2484AC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19" y="569848"/>
            <a:ext cx="5745296" cy="5718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A83BA-FC57-B9A0-F44F-BA45C9D10043}"/>
              </a:ext>
            </a:extLst>
          </p:cNvPr>
          <p:cNvSpPr txBox="1"/>
          <p:nvPr/>
        </p:nvSpPr>
        <p:spPr>
          <a:xfrm>
            <a:off x="637456" y="2123162"/>
            <a:ext cx="420936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the Inca </a:t>
            </a:r>
            <a:r>
              <a:rPr lang="en-US" sz="7200" dirty="0" err="1">
                <a:solidFill>
                  <a:schemeClr val="bg2"/>
                </a:solidFill>
                <a:ea typeface="Calibri"/>
                <a:cs typeface="Calibri"/>
              </a:rPr>
              <a:t>civilisation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1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F6E07-2131-7B0D-1AF3-E6F5439D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quistadors sacrificed and eaten by Aztec-era people, archaeologists say  | Mexico | The Guardian">
            <a:extLst>
              <a:ext uri="{FF2B5EF4-FFF2-40B4-BE49-F238E27FC236}">
                <a16:creationId xmlns:a16="http://schemas.microsoft.com/office/drawing/2014/main" id="{BAFF18BD-D758-1AF2-442E-4A8231E3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98" y="696450"/>
            <a:ext cx="7058139" cy="4253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EB08E-BAE0-3EA4-AE39-2560CF484713}"/>
              </a:ext>
            </a:extLst>
          </p:cNvPr>
          <p:cNvSpPr txBox="1"/>
          <p:nvPr/>
        </p:nvSpPr>
        <p:spPr>
          <a:xfrm>
            <a:off x="1353552" y="5134440"/>
            <a:ext cx="94790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Spanish conquistadores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9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136</Words>
  <Application>Microsoft Office PowerPoint</Application>
  <PresentationFormat>Widescreen</PresentationFormat>
  <Paragraphs>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13</cp:revision>
  <cp:lastPrinted>2023-02-12T02:31:22Z</cp:lastPrinted>
  <dcterms:created xsi:type="dcterms:W3CDTF">2019-12-15T16:16:57Z</dcterms:created>
  <dcterms:modified xsi:type="dcterms:W3CDTF">2025-04-27T17:47:06Z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