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7" r:id="rId9"/>
    <p:sldId id="262" r:id="rId10"/>
    <p:sldId id="263" r:id="rId11"/>
    <p:sldId id="264" r:id="rId12"/>
    <p:sldId id="265" r:id="rId13"/>
    <p:sldId id="271" r:id="rId14"/>
    <p:sldId id="266" r:id="rId15"/>
    <p:sldId id="268" r:id="rId16"/>
    <p:sldId id="269" r:id="rId17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CB20BF-E12B-12F4-79CE-1B2B5070E838}" v="655" dt="2025-09-07T08:40:47.0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6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Clifton" userId="S::wec@woodfordec.onmicrosoft.com::b7121016-a606-4e59-9b8c-d8cabdc242a8" providerId="AD" clId="Web-{C8CB20BF-E12B-12F4-79CE-1B2B5070E838}"/>
    <pc:docChg chg="addSld delSld modSld sldOrd">
      <pc:chgData name="Jeremy Clifton" userId="S::wec@woodfordec.onmicrosoft.com::b7121016-a606-4e59-9b8c-d8cabdc242a8" providerId="AD" clId="Web-{C8CB20BF-E12B-12F4-79CE-1B2B5070E838}" dt="2025-09-07T08:40:47.084" v="397"/>
      <pc:docMkLst>
        <pc:docMk/>
      </pc:docMkLst>
      <pc:sldChg chg="ord">
        <pc:chgData name="Jeremy Clifton" userId="S::wec@woodfordec.onmicrosoft.com::b7121016-a606-4e59-9b8c-d8cabdc242a8" providerId="AD" clId="Web-{C8CB20BF-E12B-12F4-79CE-1B2B5070E838}" dt="2025-09-07T08:22:02.948" v="1"/>
        <pc:sldMkLst>
          <pc:docMk/>
          <pc:sldMk cId="1368084945" sldId="256"/>
        </pc:sldMkLst>
      </pc:sldChg>
      <pc:sldChg chg="delSp add">
        <pc:chgData name="Jeremy Clifton" userId="S::wec@woodfordec.onmicrosoft.com::b7121016-a606-4e59-9b8c-d8cabdc242a8" providerId="AD" clId="Web-{C8CB20BF-E12B-12F4-79CE-1B2B5070E838}" dt="2025-09-07T08:22:13.807" v="3"/>
        <pc:sldMkLst>
          <pc:docMk/>
          <pc:sldMk cId="3377884115" sldId="3179"/>
        </pc:sldMkLst>
        <pc:spChg chg="del">
          <ac:chgData name="Jeremy Clifton" userId="S::wec@woodfordec.onmicrosoft.com::b7121016-a606-4e59-9b8c-d8cabdc242a8" providerId="AD" clId="Web-{C8CB20BF-E12B-12F4-79CE-1B2B5070E838}" dt="2025-09-07T08:22:13.807" v="3"/>
          <ac:spMkLst>
            <pc:docMk/>
            <pc:sldMk cId="3377884115" sldId="3179"/>
            <ac:spMk id="3" creationId="{A6B846CC-0465-FFA0-DAF5-90644ADC2467}"/>
          </ac:spMkLst>
        </pc:spChg>
      </pc:sldChg>
      <pc:sldChg chg="modSp add ord replId">
        <pc:chgData name="Jeremy Clifton" userId="S::wec@woodfordec.onmicrosoft.com::b7121016-a606-4e59-9b8c-d8cabdc242a8" providerId="AD" clId="Web-{C8CB20BF-E12B-12F4-79CE-1B2B5070E838}" dt="2025-09-07T08:23:45.607" v="36" actId="20577"/>
        <pc:sldMkLst>
          <pc:docMk/>
          <pc:sldMk cId="3360055233" sldId="3180"/>
        </pc:sldMkLst>
        <pc:spChg chg="mod">
          <ac:chgData name="Jeremy Clifton" userId="S::wec@woodfordec.onmicrosoft.com::b7121016-a606-4e59-9b8c-d8cabdc242a8" providerId="AD" clId="Web-{C8CB20BF-E12B-12F4-79CE-1B2B5070E838}" dt="2025-09-07T08:23:45.607" v="36" actId="20577"/>
          <ac:spMkLst>
            <pc:docMk/>
            <pc:sldMk cId="3360055233" sldId="3180"/>
            <ac:spMk id="3" creationId="{0FBDD157-2E7D-4AD2-CE90-973E9E96A9CA}"/>
          </ac:spMkLst>
        </pc:spChg>
      </pc:sldChg>
      <pc:sldChg chg="add replId">
        <pc:chgData name="Jeremy Clifton" userId="S::wec@woodfordec.onmicrosoft.com::b7121016-a606-4e59-9b8c-d8cabdc242a8" providerId="AD" clId="Web-{C8CB20BF-E12B-12F4-79CE-1B2B5070E838}" dt="2025-09-07T08:22:15.995" v="4"/>
        <pc:sldMkLst>
          <pc:docMk/>
          <pc:sldMk cId="400502442" sldId="3181"/>
        </pc:sldMkLst>
      </pc:sldChg>
      <pc:sldChg chg="modSp add replId">
        <pc:chgData name="Jeremy Clifton" userId="S::wec@woodfordec.onmicrosoft.com::b7121016-a606-4e59-9b8c-d8cabdc242a8" providerId="AD" clId="Web-{C8CB20BF-E12B-12F4-79CE-1B2B5070E838}" dt="2025-09-07T08:23:57.765" v="42" actId="20577"/>
        <pc:sldMkLst>
          <pc:docMk/>
          <pc:sldMk cId="4278676143" sldId="3182"/>
        </pc:sldMkLst>
        <pc:spChg chg="mod">
          <ac:chgData name="Jeremy Clifton" userId="S::wec@woodfordec.onmicrosoft.com::b7121016-a606-4e59-9b8c-d8cabdc242a8" providerId="AD" clId="Web-{C8CB20BF-E12B-12F4-79CE-1B2B5070E838}" dt="2025-09-07T08:23:57.765" v="42" actId="20577"/>
          <ac:spMkLst>
            <pc:docMk/>
            <pc:sldMk cId="4278676143" sldId="3182"/>
            <ac:spMk id="3" creationId="{3D985B04-DDA7-2C74-74AC-021C2D2A12FA}"/>
          </ac:spMkLst>
        </pc:spChg>
      </pc:sldChg>
      <pc:sldChg chg="addSp delSp modSp add replId">
        <pc:chgData name="Jeremy Clifton" userId="S::wec@woodfordec.onmicrosoft.com::b7121016-a606-4e59-9b8c-d8cabdc242a8" providerId="AD" clId="Web-{C8CB20BF-E12B-12F4-79CE-1B2B5070E838}" dt="2025-09-07T08:28:39.005" v="95" actId="20577"/>
        <pc:sldMkLst>
          <pc:docMk/>
          <pc:sldMk cId="1019859456" sldId="3183"/>
        </pc:sldMkLst>
        <pc:spChg chg="add mod">
          <ac:chgData name="Jeremy Clifton" userId="S::wec@woodfordec.onmicrosoft.com::b7121016-a606-4e59-9b8c-d8cabdc242a8" providerId="AD" clId="Web-{C8CB20BF-E12B-12F4-79CE-1B2B5070E838}" dt="2025-09-07T08:28:39.005" v="95" actId="20577"/>
          <ac:spMkLst>
            <pc:docMk/>
            <pc:sldMk cId="1019859456" sldId="3183"/>
            <ac:spMk id="3" creationId="{EA354602-0A1F-3233-EA40-857E62D4D56E}"/>
          </ac:spMkLst>
        </pc:spChg>
        <pc:picChg chg="add del mod">
          <ac:chgData name="Jeremy Clifton" userId="S::wec@woodfordec.onmicrosoft.com::b7121016-a606-4e59-9b8c-d8cabdc242a8" providerId="AD" clId="Web-{C8CB20BF-E12B-12F4-79CE-1B2B5070E838}" dt="2025-09-07T08:28:37.098" v="93"/>
          <ac:picMkLst>
            <pc:docMk/>
            <pc:sldMk cId="1019859456" sldId="3183"/>
            <ac:picMk id="4" creationId="{485754F5-2F69-6189-A038-2821CFE7700C}"/>
          </ac:picMkLst>
        </pc:picChg>
      </pc:sldChg>
      <pc:sldChg chg="addSp delSp modSp add replId">
        <pc:chgData name="Jeremy Clifton" userId="S::wec@woodfordec.onmicrosoft.com::b7121016-a606-4e59-9b8c-d8cabdc242a8" providerId="AD" clId="Web-{C8CB20BF-E12B-12F4-79CE-1B2B5070E838}" dt="2025-09-07T08:26:59.500" v="52"/>
        <pc:sldMkLst>
          <pc:docMk/>
          <pc:sldMk cId="2997514729" sldId="3184"/>
        </pc:sldMkLst>
        <pc:picChg chg="add del mod">
          <ac:chgData name="Jeremy Clifton" userId="S::wec@woodfordec.onmicrosoft.com::b7121016-a606-4e59-9b8c-d8cabdc242a8" providerId="AD" clId="Web-{C8CB20BF-E12B-12F4-79CE-1B2B5070E838}" dt="2025-09-07T08:26:51.327" v="51"/>
          <ac:picMkLst>
            <pc:docMk/>
            <pc:sldMk cId="2997514729" sldId="3184"/>
            <ac:picMk id="2" creationId="{9DCCF906-686E-573F-66C6-F60F7EC1B7C4}"/>
          </ac:picMkLst>
        </pc:picChg>
        <pc:picChg chg="add mod">
          <ac:chgData name="Jeremy Clifton" userId="S::wec@woodfordec.onmicrosoft.com::b7121016-a606-4e59-9b8c-d8cabdc242a8" providerId="AD" clId="Web-{C8CB20BF-E12B-12F4-79CE-1B2B5070E838}" dt="2025-09-07T08:26:59.500" v="52"/>
          <ac:picMkLst>
            <pc:docMk/>
            <pc:sldMk cId="2997514729" sldId="3184"/>
            <ac:picMk id="3" creationId="{0AB7E769-5396-38BE-6910-9387D38567A5}"/>
          </ac:picMkLst>
        </pc:picChg>
      </pc:sldChg>
      <pc:sldChg chg="addSp modSp add replId">
        <pc:chgData name="Jeremy Clifton" userId="S::wec@woodfordec.onmicrosoft.com::b7121016-a606-4e59-9b8c-d8cabdc242a8" providerId="AD" clId="Web-{C8CB20BF-E12B-12F4-79CE-1B2B5070E838}" dt="2025-09-07T08:25:05.617" v="46"/>
        <pc:sldMkLst>
          <pc:docMk/>
          <pc:sldMk cId="3184602950" sldId="3185"/>
        </pc:sldMkLst>
        <pc:picChg chg="add mod">
          <ac:chgData name="Jeremy Clifton" userId="S::wec@woodfordec.onmicrosoft.com::b7121016-a606-4e59-9b8c-d8cabdc242a8" providerId="AD" clId="Web-{C8CB20BF-E12B-12F4-79CE-1B2B5070E838}" dt="2025-09-07T08:25:05.617" v="46"/>
          <ac:picMkLst>
            <pc:docMk/>
            <pc:sldMk cId="3184602950" sldId="3185"/>
            <ac:picMk id="2" creationId="{B8A2B8CF-B7FE-43A1-0796-35CABB765959}"/>
          </ac:picMkLst>
        </pc:picChg>
      </pc:sldChg>
      <pc:sldChg chg="add del replId">
        <pc:chgData name="Jeremy Clifton" userId="S::wec@woodfordec.onmicrosoft.com::b7121016-a606-4e59-9b8c-d8cabdc242a8" providerId="AD" clId="Web-{C8CB20BF-E12B-12F4-79CE-1B2B5070E838}" dt="2025-09-07T08:40:47.084" v="397"/>
        <pc:sldMkLst>
          <pc:docMk/>
          <pc:sldMk cId="233794814" sldId="3186"/>
        </pc:sldMkLst>
      </pc:sldChg>
      <pc:sldChg chg="add del replId">
        <pc:chgData name="Jeremy Clifton" userId="S::wec@woodfordec.onmicrosoft.com::b7121016-a606-4e59-9b8c-d8cabdc242a8" providerId="AD" clId="Web-{C8CB20BF-E12B-12F4-79CE-1B2B5070E838}" dt="2025-09-07T08:40:45.584" v="396"/>
        <pc:sldMkLst>
          <pc:docMk/>
          <pc:sldMk cId="3939557226" sldId="3187"/>
        </pc:sldMkLst>
      </pc:sldChg>
      <pc:sldChg chg="add del replId">
        <pc:chgData name="Jeremy Clifton" userId="S::wec@woodfordec.onmicrosoft.com::b7121016-a606-4e59-9b8c-d8cabdc242a8" providerId="AD" clId="Web-{C8CB20BF-E12B-12F4-79CE-1B2B5070E838}" dt="2025-09-07T08:40:44.428" v="395"/>
        <pc:sldMkLst>
          <pc:docMk/>
          <pc:sldMk cId="1767511120" sldId="3188"/>
        </pc:sldMkLst>
      </pc:sldChg>
      <pc:sldChg chg="add del replId">
        <pc:chgData name="Jeremy Clifton" userId="S::wec@woodfordec.onmicrosoft.com::b7121016-a606-4e59-9b8c-d8cabdc242a8" providerId="AD" clId="Web-{C8CB20BF-E12B-12F4-79CE-1B2B5070E838}" dt="2025-09-07T08:40:43.943" v="394"/>
        <pc:sldMkLst>
          <pc:docMk/>
          <pc:sldMk cId="1886857192" sldId="3189"/>
        </pc:sldMkLst>
      </pc:sldChg>
      <pc:sldChg chg="add replId">
        <pc:chgData name="Jeremy Clifton" userId="S::wec@woodfordec.onmicrosoft.com::b7121016-a606-4e59-9b8c-d8cabdc242a8" providerId="AD" clId="Web-{C8CB20BF-E12B-12F4-79CE-1B2B5070E838}" dt="2025-09-07T08:27:03.172" v="57"/>
        <pc:sldMkLst>
          <pc:docMk/>
          <pc:sldMk cId="222741746" sldId="3190"/>
        </pc:sldMkLst>
      </pc:sldChg>
      <pc:sldChg chg="add replId">
        <pc:chgData name="Jeremy Clifton" userId="S::wec@woodfordec.onmicrosoft.com::b7121016-a606-4e59-9b8c-d8cabdc242a8" providerId="AD" clId="Web-{C8CB20BF-E12B-12F4-79CE-1B2B5070E838}" dt="2025-09-07T08:28:34.567" v="92"/>
        <pc:sldMkLst>
          <pc:docMk/>
          <pc:sldMk cId="2290923351" sldId="3191"/>
        </pc:sldMkLst>
      </pc:sldChg>
      <pc:sldChg chg="addSp delSp modSp add replId">
        <pc:chgData name="Jeremy Clifton" userId="S::wec@woodfordec.onmicrosoft.com::b7121016-a606-4e59-9b8c-d8cabdc242a8" providerId="AD" clId="Web-{C8CB20BF-E12B-12F4-79CE-1B2B5070E838}" dt="2025-09-07T08:30:21.795" v="139"/>
        <pc:sldMkLst>
          <pc:docMk/>
          <pc:sldMk cId="1999151179" sldId="3192"/>
        </pc:sldMkLst>
        <pc:spChg chg="mod">
          <ac:chgData name="Jeremy Clifton" userId="S::wec@woodfordec.onmicrosoft.com::b7121016-a606-4e59-9b8c-d8cabdc242a8" providerId="AD" clId="Web-{C8CB20BF-E12B-12F4-79CE-1B2B5070E838}" dt="2025-09-07T08:30:20.217" v="138" actId="20577"/>
          <ac:spMkLst>
            <pc:docMk/>
            <pc:sldMk cId="1999151179" sldId="3192"/>
            <ac:spMk id="3" creationId="{72FDAAD9-9BD0-9DA6-4DF4-DD8483F17E9C}"/>
          </ac:spMkLst>
        </pc:spChg>
        <pc:picChg chg="add del mod ord">
          <ac:chgData name="Jeremy Clifton" userId="S::wec@woodfordec.onmicrosoft.com::b7121016-a606-4e59-9b8c-d8cabdc242a8" providerId="AD" clId="Web-{C8CB20BF-E12B-12F4-79CE-1B2B5070E838}" dt="2025-09-07T08:30:21.795" v="139"/>
          <ac:picMkLst>
            <pc:docMk/>
            <pc:sldMk cId="1999151179" sldId="3192"/>
            <ac:picMk id="2" creationId="{EAAB77EB-2D8D-25D5-E5D8-9D2968F351D8}"/>
          </ac:picMkLst>
        </pc:picChg>
        <pc:picChg chg="del">
          <ac:chgData name="Jeremy Clifton" userId="S::wec@woodfordec.onmicrosoft.com::b7121016-a606-4e59-9b8c-d8cabdc242a8" providerId="AD" clId="Web-{C8CB20BF-E12B-12F4-79CE-1B2B5070E838}" dt="2025-09-07T08:29:03.334" v="116"/>
          <ac:picMkLst>
            <pc:docMk/>
            <pc:sldMk cId="1999151179" sldId="3192"/>
            <ac:picMk id="4" creationId="{995298C2-12F0-7CF7-03CE-52F3D97591C5}"/>
          </ac:picMkLst>
        </pc:picChg>
      </pc:sldChg>
      <pc:sldChg chg="modSp add replId">
        <pc:chgData name="Jeremy Clifton" userId="S::wec@woodfordec.onmicrosoft.com::b7121016-a606-4e59-9b8c-d8cabdc242a8" providerId="AD" clId="Web-{C8CB20BF-E12B-12F4-79CE-1B2B5070E838}" dt="2025-09-07T08:40:02.287" v="390" actId="20577"/>
        <pc:sldMkLst>
          <pc:docMk/>
          <pc:sldMk cId="1645990394" sldId="3193"/>
        </pc:sldMkLst>
        <pc:spChg chg="mod">
          <ac:chgData name="Jeremy Clifton" userId="S::wec@woodfordec.onmicrosoft.com::b7121016-a606-4e59-9b8c-d8cabdc242a8" providerId="AD" clId="Web-{C8CB20BF-E12B-12F4-79CE-1B2B5070E838}" dt="2025-09-07T08:40:02.287" v="390" actId="20577"/>
          <ac:spMkLst>
            <pc:docMk/>
            <pc:sldMk cId="1645990394" sldId="3193"/>
            <ac:spMk id="3" creationId="{5D2A949E-0D9C-A2C2-4812-574DB13B80EB}"/>
          </ac:spMkLst>
        </pc:spChg>
        <pc:picChg chg="mod">
          <ac:chgData name="Jeremy Clifton" userId="S::wec@woodfordec.onmicrosoft.com::b7121016-a606-4e59-9b8c-d8cabdc242a8" providerId="AD" clId="Web-{C8CB20BF-E12B-12F4-79CE-1B2B5070E838}" dt="2025-09-07T08:31:41.532" v="173" actId="1076"/>
          <ac:picMkLst>
            <pc:docMk/>
            <pc:sldMk cId="1645990394" sldId="3193"/>
            <ac:picMk id="2" creationId="{A35888F6-78F1-4856-DC1B-D0A212284CDF}"/>
          </ac:picMkLst>
        </pc:picChg>
      </pc:sldChg>
      <pc:sldChg chg="delSp modSp add ord replId">
        <pc:chgData name="Jeremy Clifton" userId="S::wec@woodfordec.onmicrosoft.com::b7121016-a606-4e59-9b8c-d8cabdc242a8" providerId="AD" clId="Web-{C8CB20BF-E12B-12F4-79CE-1B2B5070E838}" dt="2025-09-07T08:32:24.628" v="197" actId="20577"/>
        <pc:sldMkLst>
          <pc:docMk/>
          <pc:sldMk cId="2409792534" sldId="3194"/>
        </pc:sldMkLst>
        <pc:spChg chg="mod">
          <ac:chgData name="Jeremy Clifton" userId="S::wec@woodfordec.onmicrosoft.com::b7121016-a606-4e59-9b8c-d8cabdc242a8" providerId="AD" clId="Web-{C8CB20BF-E12B-12F4-79CE-1B2B5070E838}" dt="2025-09-07T08:32:24.628" v="197" actId="20577"/>
          <ac:spMkLst>
            <pc:docMk/>
            <pc:sldMk cId="2409792534" sldId="3194"/>
            <ac:spMk id="3" creationId="{37957345-82EF-81C8-939B-B1A11C26F106}"/>
          </ac:spMkLst>
        </pc:spChg>
        <pc:picChg chg="del">
          <ac:chgData name="Jeremy Clifton" userId="S::wec@woodfordec.onmicrosoft.com::b7121016-a606-4e59-9b8c-d8cabdc242a8" providerId="AD" clId="Web-{C8CB20BF-E12B-12F4-79CE-1B2B5070E838}" dt="2025-09-07T08:32:22.940" v="195"/>
          <ac:picMkLst>
            <pc:docMk/>
            <pc:sldMk cId="2409792534" sldId="3194"/>
            <ac:picMk id="4" creationId="{92EC2180-48E2-5796-D561-ABD959D7E8A4}"/>
          </ac:picMkLst>
        </pc:picChg>
      </pc:sldChg>
      <pc:sldChg chg="modSp add replId">
        <pc:chgData name="Jeremy Clifton" userId="S::wec@woodfordec.onmicrosoft.com::b7121016-a606-4e59-9b8c-d8cabdc242a8" providerId="AD" clId="Web-{C8CB20BF-E12B-12F4-79CE-1B2B5070E838}" dt="2025-09-07T08:32:48.378" v="215" actId="20577"/>
        <pc:sldMkLst>
          <pc:docMk/>
          <pc:sldMk cId="2111040276" sldId="3195"/>
        </pc:sldMkLst>
        <pc:spChg chg="mod">
          <ac:chgData name="Jeremy Clifton" userId="S::wec@woodfordec.onmicrosoft.com::b7121016-a606-4e59-9b8c-d8cabdc242a8" providerId="AD" clId="Web-{C8CB20BF-E12B-12F4-79CE-1B2B5070E838}" dt="2025-09-07T08:32:48.378" v="215" actId="20577"/>
          <ac:spMkLst>
            <pc:docMk/>
            <pc:sldMk cId="2111040276" sldId="3195"/>
            <ac:spMk id="3" creationId="{C3D56C6A-754C-2A49-E2E7-6927C9BB706B}"/>
          </ac:spMkLst>
        </pc:spChg>
      </pc:sldChg>
      <pc:sldChg chg="addSp modSp add replId">
        <pc:chgData name="Jeremy Clifton" userId="S::wec@woodfordec.onmicrosoft.com::b7121016-a606-4e59-9b8c-d8cabdc242a8" providerId="AD" clId="Web-{C8CB20BF-E12B-12F4-79CE-1B2B5070E838}" dt="2025-09-07T08:33:19.379" v="219" actId="14100"/>
        <pc:sldMkLst>
          <pc:docMk/>
          <pc:sldMk cId="3341673369" sldId="3196"/>
        </pc:sldMkLst>
        <pc:picChg chg="add mod">
          <ac:chgData name="Jeremy Clifton" userId="S::wec@woodfordec.onmicrosoft.com::b7121016-a606-4e59-9b8c-d8cabdc242a8" providerId="AD" clId="Web-{C8CB20BF-E12B-12F4-79CE-1B2B5070E838}" dt="2025-09-07T08:33:19.379" v="219" actId="14100"/>
          <ac:picMkLst>
            <pc:docMk/>
            <pc:sldMk cId="3341673369" sldId="3196"/>
            <ac:picMk id="2" creationId="{3468CAC3-047F-D35F-0AAA-536EA8DE7641}"/>
          </ac:picMkLst>
        </pc:picChg>
      </pc:sldChg>
      <pc:sldChg chg="addSp delSp modSp add ord replId">
        <pc:chgData name="Jeremy Clifton" userId="S::wec@woodfordec.onmicrosoft.com::b7121016-a606-4e59-9b8c-d8cabdc242a8" providerId="AD" clId="Web-{C8CB20BF-E12B-12F4-79CE-1B2B5070E838}" dt="2025-09-07T08:37:57.021" v="352" actId="1076"/>
        <pc:sldMkLst>
          <pc:docMk/>
          <pc:sldMk cId="2929465986" sldId="3197"/>
        </pc:sldMkLst>
        <pc:spChg chg="mod">
          <ac:chgData name="Jeremy Clifton" userId="S::wec@woodfordec.onmicrosoft.com::b7121016-a606-4e59-9b8c-d8cabdc242a8" providerId="AD" clId="Web-{C8CB20BF-E12B-12F4-79CE-1B2B5070E838}" dt="2025-09-07T08:37:50.943" v="349" actId="20577"/>
          <ac:spMkLst>
            <pc:docMk/>
            <pc:sldMk cId="2929465986" sldId="3197"/>
            <ac:spMk id="3" creationId="{04C52F57-5181-5E95-531E-2323BD9C2346}"/>
          </ac:spMkLst>
        </pc:spChg>
        <pc:picChg chg="del">
          <ac:chgData name="Jeremy Clifton" userId="S::wec@woodfordec.onmicrosoft.com::b7121016-a606-4e59-9b8c-d8cabdc242a8" providerId="AD" clId="Web-{C8CB20BF-E12B-12F4-79CE-1B2B5070E838}" dt="2025-09-07T08:33:50.911" v="221"/>
          <ac:picMkLst>
            <pc:docMk/>
            <pc:sldMk cId="2929465986" sldId="3197"/>
            <ac:picMk id="2" creationId="{3C0593C9-E36B-3F99-0B3E-1B9B06A41624}"/>
          </ac:picMkLst>
        </pc:picChg>
        <pc:picChg chg="add del mod">
          <ac:chgData name="Jeremy Clifton" userId="S::wec@woodfordec.onmicrosoft.com::b7121016-a606-4e59-9b8c-d8cabdc242a8" providerId="AD" clId="Web-{C8CB20BF-E12B-12F4-79CE-1B2B5070E838}" dt="2025-09-07T08:35:44.366" v="299"/>
          <ac:picMkLst>
            <pc:docMk/>
            <pc:sldMk cId="2929465986" sldId="3197"/>
            <ac:picMk id="4" creationId="{7C252CFF-D066-7C90-35CE-1FAEA9F6C52E}"/>
          </ac:picMkLst>
        </pc:picChg>
        <pc:picChg chg="add del mod">
          <ac:chgData name="Jeremy Clifton" userId="S::wec@woodfordec.onmicrosoft.com::b7121016-a606-4e59-9b8c-d8cabdc242a8" providerId="AD" clId="Web-{C8CB20BF-E12B-12F4-79CE-1B2B5070E838}" dt="2025-09-07T08:35:34.491" v="297"/>
          <ac:picMkLst>
            <pc:docMk/>
            <pc:sldMk cId="2929465986" sldId="3197"/>
            <ac:picMk id="5" creationId="{B3679FDE-61D9-32A8-BF68-A24A58C682BF}"/>
          </ac:picMkLst>
        </pc:picChg>
        <pc:picChg chg="add mod modCrop">
          <ac:chgData name="Jeremy Clifton" userId="S::wec@woodfordec.onmicrosoft.com::b7121016-a606-4e59-9b8c-d8cabdc242a8" providerId="AD" clId="Web-{C8CB20BF-E12B-12F4-79CE-1B2B5070E838}" dt="2025-09-07T08:37:57.021" v="352" actId="1076"/>
          <ac:picMkLst>
            <pc:docMk/>
            <pc:sldMk cId="2929465986" sldId="3197"/>
            <ac:picMk id="6" creationId="{8A00F552-6170-655E-ECF1-7BDF2717C189}"/>
          </ac:picMkLst>
        </pc:picChg>
        <pc:picChg chg="add del mod modCrop">
          <ac:chgData name="Jeremy Clifton" userId="S::wec@woodfordec.onmicrosoft.com::b7121016-a606-4e59-9b8c-d8cabdc242a8" providerId="AD" clId="Web-{C8CB20BF-E12B-12F4-79CE-1B2B5070E838}" dt="2025-09-07T08:37:49.537" v="348"/>
          <ac:picMkLst>
            <pc:docMk/>
            <pc:sldMk cId="2929465986" sldId="3197"/>
            <ac:picMk id="7" creationId="{84F39B2C-B31C-4627-504A-2830E4FF07FC}"/>
          </ac:picMkLst>
        </pc:picChg>
      </pc:sldChg>
      <pc:sldChg chg="delSp modSp add replId">
        <pc:chgData name="Jeremy Clifton" userId="S::wec@woodfordec.onmicrosoft.com::b7121016-a606-4e59-9b8c-d8cabdc242a8" providerId="AD" clId="Web-{C8CB20BF-E12B-12F4-79CE-1B2B5070E838}" dt="2025-09-07T08:37:25.506" v="342" actId="1076"/>
        <pc:sldMkLst>
          <pc:docMk/>
          <pc:sldMk cId="2577788773" sldId="3198"/>
        </pc:sldMkLst>
        <pc:spChg chg="mod">
          <ac:chgData name="Jeremy Clifton" userId="S::wec@woodfordec.onmicrosoft.com::b7121016-a606-4e59-9b8c-d8cabdc242a8" providerId="AD" clId="Web-{C8CB20BF-E12B-12F4-79CE-1B2B5070E838}" dt="2025-09-07T08:37:19.318" v="339" actId="20577"/>
          <ac:spMkLst>
            <pc:docMk/>
            <pc:sldMk cId="2577788773" sldId="3198"/>
            <ac:spMk id="3" creationId="{BCDFD746-E158-EE42-1C22-4911CD682E41}"/>
          </ac:spMkLst>
        </pc:spChg>
        <pc:picChg chg="del">
          <ac:chgData name="Jeremy Clifton" userId="S::wec@woodfordec.onmicrosoft.com::b7121016-a606-4e59-9b8c-d8cabdc242a8" providerId="AD" clId="Web-{C8CB20BF-E12B-12F4-79CE-1B2B5070E838}" dt="2025-09-07T08:37:14.959" v="330"/>
          <ac:picMkLst>
            <pc:docMk/>
            <pc:sldMk cId="2577788773" sldId="3198"/>
            <ac:picMk id="6" creationId="{E9CDB83A-4AB7-D332-14A3-B8F8D0ACB5E2}"/>
          </ac:picMkLst>
        </pc:picChg>
        <pc:picChg chg="mod">
          <ac:chgData name="Jeremy Clifton" userId="S::wec@woodfordec.onmicrosoft.com::b7121016-a606-4e59-9b8c-d8cabdc242a8" providerId="AD" clId="Web-{C8CB20BF-E12B-12F4-79CE-1B2B5070E838}" dt="2025-09-07T08:37:25.506" v="342" actId="1076"/>
          <ac:picMkLst>
            <pc:docMk/>
            <pc:sldMk cId="2577788773" sldId="3198"/>
            <ac:picMk id="7" creationId="{1D3AC5E2-A688-857D-898A-49477FD09CBD}"/>
          </ac:picMkLst>
        </pc:picChg>
      </pc:sldChg>
      <pc:sldChg chg="modSp add ord replId">
        <pc:chgData name="Jeremy Clifton" userId="S::wec@woodfordec.onmicrosoft.com::b7121016-a606-4e59-9b8c-d8cabdc242a8" providerId="AD" clId="Web-{C8CB20BF-E12B-12F4-79CE-1B2B5070E838}" dt="2025-09-07T08:38:53.443" v="374" actId="1076"/>
        <pc:sldMkLst>
          <pc:docMk/>
          <pc:sldMk cId="1764457321" sldId="3199"/>
        </pc:sldMkLst>
        <pc:spChg chg="mod">
          <ac:chgData name="Jeremy Clifton" userId="S::wec@woodfordec.onmicrosoft.com::b7121016-a606-4e59-9b8c-d8cabdc242a8" providerId="AD" clId="Web-{C8CB20BF-E12B-12F4-79CE-1B2B5070E838}" dt="2025-09-07T08:38:46.959" v="371" actId="20577"/>
          <ac:spMkLst>
            <pc:docMk/>
            <pc:sldMk cId="1764457321" sldId="3199"/>
            <ac:spMk id="3" creationId="{574EA216-A636-133D-693F-4A4CF9ECC21A}"/>
          </ac:spMkLst>
        </pc:spChg>
        <pc:picChg chg="mod">
          <ac:chgData name="Jeremy Clifton" userId="S::wec@woodfordec.onmicrosoft.com::b7121016-a606-4e59-9b8c-d8cabdc242a8" providerId="AD" clId="Web-{C8CB20BF-E12B-12F4-79CE-1B2B5070E838}" dt="2025-09-07T08:38:51.584" v="373" actId="1076"/>
          <ac:picMkLst>
            <pc:docMk/>
            <pc:sldMk cId="1764457321" sldId="3199"/>
            <ac:picMk id="6" creationId="{67AB7846-EA8C-2F29-DE75-3BAE7523E178}"/>
          </ac:picMkLst>
        </pc:picChg>
        <pc:picChg chg="mod">
          <ac:chgData name="Jeremy Clifton" userId="S::wec@woodfordec.onmicrosoft.com::b7121016-a606-4e59-9b8c-d8cabdc242a8" providerId="AD" clId="Web-{C8CB20BF-E12B-12F4-79CE-1B2B5070E838}" dt="2025-09-07T08:38:53.443" v="374" actId="1076"/>
          <ac:picMkLst>
            <pc:docMk/>
            <pc:sldMk cId="1764457321" sldId="3199"/>
            <ac:picMk id="7" creationId="{391A3697-CA86-E6D9-8C85-33178BCA8BAB}"/>
          </ac:picMkLst>
        </pc:picChg>
      </pc:sldChg>
      <pc:sldChg chg="modSp add replId">
        <pc:chgData name="Jeremy Clifton" userId="S::wec@woodfordec.onmicrosoft.com::b7121016-a606-4e59-9b8c-d8cabdc242a8" providerId="AD" clId="Web-{C8CB20BF-E12B-12F4-79CE-1B2B5070E838}" dt="2025-09-07T08:40:10.053" v="393" actId="20577"/>
        <pc:sldMkLst>
          <pc:docMk/>
          <pc:sldMk cId="886902978" sldId="3200"/>
        </pc:sldMkLst>
        <pc:spChg chg="mod">
          <ac:chgData name="Jeremy Clifton" userId="S::wec@woodfordec.onmicrosoft.com::b7121016-a606-4e59-9b8c-d8cabdc242a8" providerId="AD" clId="Web-{C8CB20BF-E12B-12F4-79CE-1B2B5070E838}" dt="2025-09-07T08:40:10.053" v="393" actId="20577"/>
          <ac:spMkLst>
            <pc:docMk/>
            <pc:sldMk cId="886902978" sldId="3200"/>
            <ac:spMk id="3" creationId="{11AB05CF-05BA-1923-F3AA-6442B4F3213D}"/>
          </ac:spMkLst>
        </pc:spChg>
      </pc:sldChg>
      <pc:sldChg chg="modSp add ord replId">
        <pc:chgData name="Jeremy Clifton" userId="S::wec@woodfordec.onmicrosoft.com::b7121016-a606-4e59-9b8c-d8cabdc242a8" providerId="AD" clId="Web-{C8CB20BF-E12B-12F4-79CE-1B2B5070E838}" dt="2025-09-07T08:39:59.052" v="388"/>
        <pc:sldMkLst>
          <pc:docMk/>
          <pc:sldMk cId="3307960145" sldId="3201"/>
        </pc:sldMkLst>
        <pc:spChg chg="mod">
          <ac:chgData name="Jeremy Clifton" userId="S::wec@woodfordec.onmicrosoft.com::b7121016-a606-4e59-9b8c-d8cabdc242a8" providerId="AD" clId="Web-{C8CB20BF-E12B-12F4-79CE-1B2B5070E838}" dt="2025-09-07T08:39:55.068" v="387" actId="20577"/>
          <ac:spMkLst>
            <pc:docMk/>
            <pc:sldMk cId="3307960145" sldId="3201"/>
            <ac:spMk id="3" creationId="{634FE2C1-7941-8E85-4FE3-29F616F374FE}"/>
          </ac:spMkLst>
        </pc:spChg>
      </pc:sldChg>
    </pc:docChg>
  </pc:docChgLst>
  <pc:docChgLst>
    <pc:chgData name="Jeremy Clifton" userId="b7121016-a606-4e59-9b8c-d8cabdc242a8" providerId="ADAL" clId="{51908097-7A49-4D0A-B695-FE53E2B15F5B}"/>
    <pc:docChg chg="delSld">
      <pc:chgData name="Jeremy Clifton" userId="b7121016-a606-4e59-9b8c-d8cabdc242a8" providerId="ADAL" clId="{51908097-7A49-4D0A-B695-FE53E2B15F5B}" dt="2025-09-07T13:05:10.499" v="0" actId="47"/>
      <pc:docMkLst>
        <pc:docMk/>
      </pc:docMkLst>
      <pc:sldChg chg="del">
        <pc:chgData name="Jeremy Clifton" userId="b7121016-a606-4e59-9b8c-d8cabdc242a8" providerId="ADAL" clId="{51908097-7A49-4D0A-B695-FE53E2B15F5B}" dt="2025-09-07T13:05:10.499" v="0" actId="47"/>
        <pc:sldMkLst>
          <pc:docMk/>
          <pc:sldMk cId="3377884115" sldId="3179"/>
        </pc:sldMkLst>
      </pc:sldChg>
      <pc:sldChg chg="del">
        <pc:chgData name="Jeremy Clifton" userId="b7121016-a606-4e59-9b8c-d8cabdc242a8" providerId="ADAL" clId="{51908097-7A49-4D0A-B695-FE53E2B15F5B}" dt="2025-09-07T13:05:10.499" v="0" actId="47"/>
        <pc:sldMkLst>
          <pc:docMk/>
          <pc:sldMk cId="3360055233" sldId="3180"/>
        </pc:sldMkLst>
      </pc:sldChg>
      <pc:sldChg chg="del">
        <pc:chgData name="Jeremy Clifton" userId="b7121016-a606-4e59-9b8c-d8cabdc242a8" providerId="ADAL" clId="{51908097-7A49-4D0A-B695-FE53E2B15F5B}" dt="2025-09-07T13:05:10.499" v="0" actId="47"/>
        <pc:sldMkLst>
          <pc:docMk/>
          <pc:sldMk cId="400502442" sldId="3181"/>
        </pc:sldMkLst>
      </pc:sldChg>
      <pc:sldChg chg="del">
        <pc:chgData name="Jeremy Clifton" userId="b7121016-a606-4e59-9b8c-d8cabdc242a8" providerId="ADAL" clId="{51908097-7A49-4D0A-B695-FE53E2B15F5B}" dt="2025-09-07T13:05:10.499" v="0" actId="47"/>
        <pc:sldMkLst>
          <pc:docMk/>
          <pc:sldMk cId="4278676143" sldId="3182"/>
        </pc:sldMkLst>
      </pc:sldChg>
      <pc:sldChg chg="del">
        <pc:chgData name="Jeremy Clifton" userId="b7121016-a606-4e59-9b8c-d8cabdc242a8" providerId="ADAL" clId="{51908097-7A49-4D0A-B695-FE53E2B15F5B}" dt="2025-09-07T13:05:10.499" v="0" actId="47"/>
        <pc:sldMkLst>
          <pc:docMk/>
          <pc:sldMk cId="1019859456" sldId="3183"/>
        </pc:sldMkLst>
      </pc:sldChg>
      <pc:sldChg chg="del">
        <pc:chgData name="Jeremy Clifton" userId="b7121016-a606-4e59-9b8c-d8cabdc242a8" providerId="ADAL" clId="{51908097-7A49-4D0A-B695-FE53E2B15F5B}" dt="2025-09-07T13:05:10.499" v="0" actId="47"/>
        <pc:sldMkLst>
          <pc:docMk/>
          <pc:sldMk cId="2997514729" sldId="3184"/>
        </pc:sldMkLst>
      </pc:sldChg>
      <pc:sldChg chg="del">
        <pc:chgData name="Jeremy Clifton" userId="b7121016-a606-4e59-9b8c-d8cabdc242a8" providerId="ADAL" clId="{51908097-7A49-4D0A-B695-FE53E2B15F5B}" dt="2025-09-07T13:05:10.499" v="0" actId="47"/>
        <pc:sldMkLst>
          <pc:docMk/>
          <pc:sldMk cId="3184602950" sldId="3185"/>
        </pc:sldMkLst>
      </pc:sldChg>
      <pc:sldChg chg="del">
        <pc:chgData name="Jeremy Clifton" userId="b7121016-a606-4e59-9b8c-d8cabdc242a8" providerId="ADAL" clId="{51908097-7A49-4D0A-B695-FE53E2B15F5B}" dt="2025-09-07T13:05:10.499" v="0" actId="47"/>
        <pc:sldMkLst>
          <pc:docMk/>
          <pc:sldMk cId="222741746" sldId="3190"/>
        </pc:sldMkLst>
      </pc:sldChg>
      <pc:sldChg chg="del">
        <pc:chgData name="Jeremy Clifton" userId="b7121016-a606-4e59-9b8c-d8cabdc242a8" providerId="ADAL" clId="{51908097-7A49-4D0A-B695-FE53E2B15F5B}" dt="2025-09-07T13:05:10.499" v="0" actId="47"/>
        <pc:sldMkLst>
          <pc:docMk/>
          <pc:sldMk cId="2290923351" sldId="3191"/>
        </pc:sldMkLst>
      </pc:sldChg>
      <pc:sldChg chg="del">
        <pc:chgData name="Jeremy Clifton" userId="b7121016-a606-4e59-9b8c-d8cabdc242a8" providerId="ADAL" clId="{51908097-7A49-4D0A-B695-FE53E2B15F5B}" dt="2025-09-07T13:05:10.499" v="0" actId="47"/>
        <pc:sldMkLst>
          <pc:docMk/>
          <pc:sldMk cId="1999151179" sldId="3192"/>
        </pc:sldMkLst>
      </pc:sldChg>
      <pc:sldChg chg="del">
        <pc:chgData name="Jeremy Clifton" userId="b7121016-a606-4e59-9b8c-d8cabdc242a8" providerId="ADAL" clId="{51908097-7A49-4D0A-B695-FE53E2B15F5B}" dt="2025-09-07T13:05:10.499" v="0" actId="47"/>
        <pc:sldMkLst>
          <pc:docMk/>
          <pc:sldMk cId="1645990394" sldId="3193"/>
        </pc:sldMkLst>
      </pc:sldChg>
      <pc:sldChg chg="del">
        <pc:chgData name="Jeremy Clifton" userId="b7121016-a606-4e59-9b8c-d8cabdc242a8" providerId="ADAL" clId="{51908097-7A49-4D0A-B695-FE53E2B15F5B}" dt="2025-09-07T13:05:10.499" v="0" actId="47"/>
        <pc:sldMkLst>
          <pc:docMk/>
          <pc:sldMk cId="2409792534" sldId="3194"/>
        </pc:sldMkLst>
      </pc:sldChg>
      <pc:sldChg chg="del">
        <pc:chgData name="Jeremy Clifton" userId="b7121016-a606-4e59-9b8c-d8cabdc242a8" providerId="ADAL" clId="{51908097-7A49-4D0A-B695-FE53E2B15F5B}" dt="2025-09-07T13:05:10.499" v="0" actId="47"/>
        <pc:sldMkLst>
          <pc:docMk/>
          <pc:sldMk cId="2111040276" sldId="3195"/>
        </pc:sldMkLst>
      </pc:sldChg>
      <pc:sldChg chg="del">
        <pc:chgData name="Jeremy Clifton" userId="b7121016-a606-4e59-9b8c-d8cabdc242a8" providerId="ADAL" clId="{51908097-7A49-4D0A-B695-FE53E2B15F5B}" dt="2025-09-07T13:05:10.499" v="0" actId="47"/>
        <pc:sldMkLst>
          <pc:docMk/>
          <pc:sldMk cId="3341673369" sldId="3196"/>
        </pc:sldMkLst>
      </pc:sldChg>
      <pc:sldChg chg="del">
        <pc:chgData name="Jeremy Clifton" userId="b7121016-a606-4e59-9b8c-d8cabdc242a8" providerId="ADAL" clId="{51908097-7A49-4D0A-B695-FE53E2B15F5B}" dt="2025-09-07T13:05:10.499" v="0" actId="47"/>
        <pc:sldMkLst>
          <pc:docMk/>
          <pc:sldMk cId="2929465986" sldId="3197"/>
        </pc:sldMkLst>
      </pc:sldChg>
      <pc:sldChg chg="del">
        <pc:chgData name="Jeremy Clifton" userId="b7121016-a606-4e59-9b8c-d8cabdc242a8" providerId="ADAL" clId="{51908097-7A49-4D0A-B695-FE53E2B15F5B}" dt="2025-09-07T13:05:10.499" v="0" actId="47"/>
        <pc:sldMkLst>
          <pc:docMk/>
          <pc:sldMk cId="2577788773" sldId="3198"/>
        </pc:sldMkLst>
      </pc:sldChg>
      <pc:sldChg chg="del">
        <pc:chgData name="Jeremy Clifton" userId="b7121016-a606-4e59-9b8c-d8cabdc242a8" providerId="ADAL" clId="{51908097-7A49-4D0A-B695-FE53E2B15F5B}" dt="2025-09-07T13:05:10.499" v="0" actId="47"/>
        <pc:sldMkLst>
          <pc:docMk/>
          <pc:sldMk cId="1764457321" sldId="3199"/>
        </pc:sldMkLst>
      </pc:sldChg>
      <pc:sldChg chg="del">
        <pc:chgData name="Jeremy Clifton" userId="b7121016-a606-4e59-9b8c-d8cabdc242a8" providerId="ADAL" clId="{51908097-7A49-4D0A-B695-FE53E2B15F5B}" dt="2025-09-07T13:05:10.499" v="0" actId="47"/>
        <pc:sldMkLst>
          <pc:docMk/>
          <pc:sldMk cId="886902978" sldId="3200"/>
        </pc:sldMkLst>
      </pc:sldChg>
      <pc:sldChg chg="del">
        <pc:chgData name="Jeremy Clifton" userId="b7121016-a606-4e59-9b8c-d8cabdc242a8" providerId="ADAL" clId="{51908097-7A49-4D0A-B695-FE53E2B15F5B}" dt="2025-09-07T13:05:10.499" v="0" actId="47"/>
        <pc:sldMkLst>
          <pc:docMk/>
          <pc:sldMk cId="3307960145" sldId="320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97A8B-2B5D-470E-B766-5DFF23E21395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C32FB-494F-487E-B297-50BC75BFD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209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D9FE-6DF3-43B5-90EF-11159824F17E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1852-7059-45F8-BC07-2140A225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10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D9FE-6DF3-43B5-90EF-11159824F17E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1852-7059-45F8-BC07-2140A225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97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D9FE-6DF3-43B5-90EF-11159824F17E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1852-7059-45F8-BC07-2140A225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82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D9FE-6DF3-43B5-90EF-11159824F17E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1852-7059-45F8-BC07-2140A225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24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D9FE-6DF3-43B5-90EF-11159824F17E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1852-7059-45F8-BC07-2140A225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3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D9FE-6DF3-43B5-90EF-11159824F17E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1852-7059-45F8-BC07-2140A225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01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D9FE-6DF3-43B5-90EF-11159824F17E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1852-7059-45F8-BC07-2140A225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46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D9FE-6DF3-43B5-90EF-11159824F17E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1852-7059-45F8-BC07-2140A225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22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D9FE-6DF3-43B5-90EF-11159824F17E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1852-7059-45F8-BC07-2140A225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15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D9FE-6DF3-43B5-90EF-11159824F17E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1852-7059-45F8-BC07-2140A225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00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D9FE-6DF3-43B5-90EF-11159824F17E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1852-7059-45F8-BC07-2140A225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98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9D9FE-6DF3-43B5-90EF-11159824F17E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51852-7059-45F8-BC07-2140A225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62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3096344" cy="302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233776" cy="409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3055"/>
            <a:ext cx="3312368" cy="248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084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53507"/>
            <a:ext cx="1391376" cy="97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27630"/>
            <a:ext cx="975360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440" y="563431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26064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God’s help in our hostile world.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(1 Peter 1:1-12)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66121" y="1916832"/>
            <a:ext cx="5307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1)  A Solid Future (</a:t>
            </a:r>
            <a:r>
              <a:rPr lang="en-GB" sz="3600" dirty="0" err="1">
                <a:solidFill>
                  <a:schemeClr val="bg1"/>
                </a:solidFill>
              </a:rPr>
              <a:t>vs</a:t>
            </a:r>
            <a:r>
              <a:rPr lang="en-GB" sz="3600" dirty="0">
                <a:solidFill>
                  <a:schemeClr val="bg1"/>
                </a:solidFill>
              </a:rPr>
              <a:t> 3-5)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3768" y="378904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2) </a:t>
            </a:r>
            <a:r>
              <a:rPr lang="en-GB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Genuine Faith </a:t>
            </a:r>
            <a:r>
              <a:rPr lang="en-GB" sz="3600" dirty="0">
                <a:solidFill>
                  <a:schemeClr val="bg1"/>
                </a:solidFill>
              </a:rPr>
              <a:t>(</a:t>
            </a:r>
            <a:r>
              <a:rPr lang="en-GB" sz="3600" dirty="0" err="1">
                <a:solidFill>
                  <a:schemeClr val="bg1"/>
                </a:solidFill>
              </a:rPr>
              <a:t>vs</a:t>
            </a:r>
            <a:r>
              <a:rPr lang="en-GB" sz="3600" dirty="0">
                <a:solidFill>
                  <a:schemeClr val="bg1"/>
                </a:solidFill>
              </a:rPr>
              <a:t> 6-7) </a:t>
            </a:r>
          </a:p>
        </p:txBody>
      </p:sp>
    </p:spTree>
    <p:extLst>
      <p:ext uri="{BB962C8B-B14F-4D97-AF65-F5344CB8AC3E}">
        <p14:creationId xmlns:p14="http://schemas.microsoft.com/office/powerpoint/2010/main" val="1320460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123567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1006371" cy="100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0" y="4293096"/>
            <a:ext cx="1695440" cy="169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351" y="57365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266597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God’s help in our hostile world.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(1 Peter 1:1-12)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2" y="1772816"/>
            <a:ext cx="5307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1)  A Solid Future (</a:t>
            </a:r>
            <a:r>
              <a:rPr lang="en-GB" sz="3600" dirty="0" err="1">
                <a:solidFill>
                  <a:schemeClr val="bg1"/>
                </a:solidFill>
              </a:rPr>
              <a:t>vs</a:t>
            </a:r>
            <a:r>
              <a:rPr lang="en-GB" sz="3600" dirty="0">
                <a:solidFill>
                  <a:schemeClr val="bg1"/>
                </a:solidFill>
              </a:rPr>
              <a:t> 3-5)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736" y="299695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2) Genuine Faith (</a:t>
            </a:r>
            <a:r>
              <a:rPr lang="en-GB" sz="3600" dirty="0" err="1">
                <a:solidFill>
                  <a:schemeClr val="bg1"/>
                </a:solidFill>
              </a:rPr>
              <a:t>vs</a:t>
            </a:r>
            <a:r>
              <a:rPr lang="en-GB" sz="3600" dirty="0">
                <a:solidFill>
                  <a:schemeClr val="bg1"/>
                </a:solidFill>
              </a:rPr>
              <a:t> 6-7)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9752" y="4653136"/>
            <a:ext cx="556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3) </a:t>
            </a:r>
            <a:r>
              <a:rPr lang="en-GB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Joyful Feelings </a:t>
            </a:r>
            <a:r>
              <a:rPr lang="en-GB" sz="3600" dirty="0">
                <a:solidFill>
                  <a:schemeClr val="bg1"/>
                </a:solidFill>
              </a:rPr>
              <a:t>(</a:t>
            </a:r>
            <a:r>
              <a:rPr lang="en-GB" sz="3600" dirty="0" err="1">
                <a:solidFill>
                  <a:schemeClr val="bg1"/>
                </a:solidFill>
              </a:rPr>
              <a:t>vs</a:t>
            </a:r>
            <a:r>
              <a:rPr lang="en-GB" sz="3600" dirty="0">
                <a:solidFill>
                  <a:schemeClr val="bg1"/>
                </a:solidFill>
              </a:rPr>
              <a:t> 8-9)</a:t>
            </a:r>
          </a:p>
        </p:txBody>
      </p:sp>
    </p:spTree>
    <p:extLst>
      <p:ext uri="{BB962C8B-B14F-4D97-AF65-F5344CB8AC3E}">
        <p14:creationId xmlns:p14="http://schemas.microsoft.com/office/powerpoint/2010/main" val="234215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128792" cy="455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89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123567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1006371" cy="100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0" y="4293096"/>
            <a:ext cx="1695440" cy="169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351" y="57365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266597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God’s help in our hostile world.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(1 Peter 1:1-12)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2" y="1772816"/>
            <a:ext cx="5307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1)  A Solid Future (</a:t>
            </a:r>
            <a:r>
              <a:rPr lang="en-GB" sz="3600" dirty="0" err="1">
                <a:solidFill>
                  <a:schemeClr val="bg1"/>
                </a:solidFill>
              </a:rPr>
              <a:t>vs</a:t>
            </a:r>
            <a:r>
              <a:rPr lang="en-GB" sz="3600" dirty="0">
                <a:solidFill>
                  <a:schemeClr val="bg1"/>
                </a:solidFill>
              </a:rPr>
              <a:t> 3-5)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736" y="299695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2) Genuine Faith (</a:t>
            </a:r>
            <a:r>
              <a:rPr lang="en-GB" sz="3600" dirty="0" err="1">
                <a:solidFill>
                  <a:schemeClr val="bg1"/>
                </a:solidFill>
              </a:rPr>
              <a:t>vs</a:t>
            </a:r>
            <a:r>
              <a:rPr lang="en-GB" sz="3600" dirty="0">
                <a:solidFill>
                  <a:schemeClr val="bg1"/>
                </a:solidFill>
              </a:rPr>
              <a:t> 6-7)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9752" y="4653136"/>
            <a:ext cx="556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3) </a:t>
            </a:r>
            <a:r>
              <a:rPr lang="en-GB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Joyful Feelings </a:t>
            </a:r>
            <a:r>
              <a:rPr lang="en-GB" sz="3600" dirty="0">
                <a:solidFill>
                  <a:schemeClr val="bg1"/>
                </a:solidFill>
              </a:rPr>
              <a:t>(</a:t>
            </a:r>
            <a:r>
              <a:rPr lang="en-GB" sz="3600" dirty="0" err="1">
                <a:solidFill>
                  <a:schemeClr val="bg1"/>
                </a:solidFill>
              </a:rPr>
              <a:t>vs</a:t>
            </a:r>
            <a:r>
              <a:rPr lang="en-GB" sz="3600" dirty="0">
                <a:solidFill>
                  <a:schemeClr val="bg1"/>
                </a:solidFill>
              </a:rPr>
              <a:t> 8-9)</a:t>
            </a:r>
          </a:p>
        </p:txBody>
      </p:sp>
    </p:spTree>
    <p:extLst>
      <p:ext uri="{BB962C8B-B14F-4D97-AF65-F5344CB8AC3E}">
        <p14:creationId xmlns:p14="http://schemas.microsoft.com/office/powerpoint/2010/main" val="3813519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70" y="1555667"/>
            <a:ext cx="1234790" cy="86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60" y="2996952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36" y="4272597"/>
            <a:ext cx="975360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50160"/>
            <a:ext cx="1300728" cy="130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0675" y="268355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God’s help in our hostile world.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(1 Peter 1:1-12)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07162" y="1772816"/>
            <a:ext cx="5307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1)  A Solid Future (</a:t>
            </a:r>
            <a:r>
              <a:rPr lang="en-GB" sz="3600" dirty="0" err="1">
                <a:solidFill>
                  <a:schemeClr val="bg1"/>
                </a:solidFill>
              </a:rPr>
              <a:t>vs</a:t>
            </a:r>
            <a:r>
              <a:rPr lang="en-GB" sz="3600" dirty="0">
                <a:solidFill>
                  <a:schemeClr val="bg1"/>
                </a:solidFill>
              </a:rPr>
              <a:t> 3-5)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46209" y="3140968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2) Genuine Faith (</a:t>
            </a:r>
            <a:r>
              <a:rPr lang="en-GB" sz="3600" dirty="0" err="1">
                <a:solidFill>
                  <a:schemeClr val="bg1"/>
                </a:solidFill>
              </a:rPr>
              <a:t>vs</a:t>
            </a:r>
            <a:r>
              <a:rPr lang="en-GB" sz="3600" dirty="0">
                <a:solidFill>
                  <a:schemeClr val="bg1"/>
                </a:solidFill>
              </a:rPr>
              <a:t> 6-7)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7162" y="4437112"/>
            <a:ext cx="556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3) Joyful Feelings (</a:t>
            </a:r>
            <a:r>
              <a:rPr lang="en-GB" sz="3600" dirty="0" err="1">
                <a:solidFill>
                  <a:schemeClr val="bg1"/>
                </a:solidFill>
              </a:rPr>
              <a:t>vs</a:t>
            </a:r>
            <a:r>
              <a:rPr lang="en-GB" sz="3600" dirty="0">
                <a:solidFill>
                  <a:schemeClr val="bg1"/>
                </a:solidFill>
              </a:rPr>
              <a:t> 8-9)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3369" y="5577358"/>
            <a:ext cx="6464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4) </a:t>
            </a:r>
            <a:r>
              <a:rPr lang="en-GB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Amazing Fulfilment </a:t>
            </a:r>
            <a:r>
              <a:rPr lang="en-GB" sz="3600" dirty="0">
                <a:solidFill>
                  <a:schemeClr val="bg1"/>
                </a:solidFill>
              </a:rPr>
              <a:t>(</a:t>
            </a:r>
            <a:r>
              <a:rPr lang="en-GB" sz="3600" dirty="0" err="1">
                <a:solidFill>
                  <a:schemeClr val="bg1"/>
                </a:solidFill>
              </a:rPr>
              <a:t>vs</a:t>
            </a:r>
            <a:r>
              <a:rPr lang="en-GB" sz="3600" dirty="0">
                <a:solidFill>
                  <a:schemeClr val="bg1"/>
                </a:solidFill>
              </a:rPr>
              <a:t> 10-12) </a:t>
            </a:r>
          </a:p>
        </p:txBody>
      </p:sp>
    </p:spTree>
    <p:extLst>
      <p:ext uri="{BB962C8B-B14F-4D97-AF65-F5344CB8AC3E}">
        <p14:creationId xmlns:p14="http://schemas.microsoft.com/office/powerpoint/2010/main" val="1255340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692696"/>
            <a:ext cx="806489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i="1" dirty="0">
                <a:solidFill>
                  <a:schemeClr val="bg1"/>
                </a:solidFill>
              </a:rPr>
              <a:t>‘Though the world may think Christians are insignificant and worthy of pity or scorn, Angels – who see reality from God’s perspective – find them to be objects of intense interest, for they know that these struggling believers are actually the recipients of God’s greatest blessings and honoured participants in a great drama at the focal point of history’</a:t>
            </a:r>
            <a:r>
              <a:rPr lang="en-GB" i="1" dirty="0">
                <a:solidFill>
                  <a:schemeClr val="bg1"/>
                </a:solidFill>
              </a:rPr>
              <a:t> 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(W. </a:t>
            </a:r>
            <a:r>
              <a:rPr lang="en-GB" sz="2400" dirty="0" err="1">
                <a:solidFill>
                  <a:schemeClr val="bg1"/>
                </a:solidFill>
              </a:rPr>
              <a:t>Grudem</a:t>
            </a:r>
            <a:r>
              <a:rPr lang="en-GB" sz="24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84561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70" y="1555667"/>
            <a:ext cx="1234790" cy="86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60" y="2996952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36" y="4274800"/>
            <a:ext cx="975360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50160"/>
            <a:ext cx="1300728" cy="130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0675" y="268355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God’s help in our hostile world.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(1 Peter 1:1-12)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07162" y="1772816"/>
            <a:ext cx="5307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1)  A Solid Future (</a:t>
            </a:r>
            <a:r>
              <a:rPr lang="en-GB" sz="3600" dirty="0" err="1">
                <a:solidFill>
                  <a:schemeClr val="bg1"/>
                </a:solidFill>
              </a:rPr>
              <a:t>vs</a:t>
            </a:r>
            <a:r>
              <a:rPr lang="en-GB" sz="3600" dirty="0">
                <a:solidFill>
                  <a:schemeClr val="bg1"/>
                </a:solidFill>
              </a:rPr>
              <a:t> 3-5)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46209" y="3140968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2) Genuine Faith (</a:t>
            </a:r>
            <a:r>
              <a:rPr lang="en-GB" sz="3600" dirty="0" err="1">
                <a:solidFill>
                  <a:schemeClr val="bg1"/>
                </a:solidFill>
              </a:rPr>
              <a:t>vs</a:t>
            </a:r>
            <a:r>
              <a:rPr lang="en-GB" sz="3600" dirty="0">
                <a:solidFill>
                  <a:schemeClr val="bg1"/>
                </a:solidFill>
              </a:rPr>
              <a:t> 6-7)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7162" y="4437112"/>
            <a:ext cx="556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3) Joyful Feelings (</a:t>
            </a:r>
            <a:r>
              <a:rPr lang="en-GB" sz="3600" dirty="0" err="1">
                <a:solidFill>
                  <a:schemeClr val="bg1"/>
                </a:solidFill>
              </a:rPr>
              <a:t>vs</a:t>
            </a:r>
            <a:r>
              <a:rPr lang="en-GB" sz="3600" dirty="0">
                <a:solidFill>
                  <a:schemeClr val="bg1"/>
                </a:solidFill>
              </a:rPr>
              <a:t> 8-9)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3369" y="5577358"/>
            <a:ext cx="6464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4) </a:t>
            </a:r>
            <a:r>
              <a:rPr lang="en-GB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Amazing Fulfilment </a:t>
            </a:r>
            <a:r>
              <a:rPr lang="en-GB" sz="3600" dirty="0">
                <a:solidFill>
                  <a:schemeClr val="bg1"/>
                </a:solidFill>
              </a:rPr>
              <a:t>(</a:t>
            </a:r>
            <a:r>
              <a:rPr lang="en-GB" sz="3600" dirty="0" err="1">
                <a:solidFill>
                  <a:schemeClr val="bg1"/>
                </a:solidFill>
              </a:rPr>
              <a:t>vs</a:t>
            </a:r>
            <a:r>
              <a:rPr lang="en-GB" sz="3600" dirty="0">
                <a:solidFill>
                  <a:schemeClr val="bg1"/>
                </a:solidFill>
              </a:rPr>
              <a:t> 10-12) </a:t>
            </a:r>
          </a:p>
        </p:txBody>
      </p:sp>
    </p:spTree>
    <p:extLst>
      <p:ext uri="{BB962C8B-B14F-4D97-AF65-F5344CB8AC3E}">
        <p14:creationId xmlns:p14="http://schemas.microsoft.com/office/powerpoint/2010/main" val="898031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97152"/>
            <a:ext cx="1979147" cy="138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97152"/>
            <a:ext cx="1447056" cy="144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45590"/>
            <a:ext cx="1950720" cy="195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65895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1196752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</a:rPr>
              <a:t>God’s help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</a:rPr>
              <a:t> in our hostile world.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(1 Peter 1:1-12)</a:t>
            </a:r>
          </a:p>
        </p:txBody>
      </p:sp>
    </p:spTree>
    <p:extLst>
      <p:ext uri="{BB962C8B-B14F-4D97-AF65-F5344CB8AC3E}">
        <p14:creationId xmlns:p14="http://schemas.microsoft.com/office/powerpoint/2010/main" val="3291913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5800" y="548680"/>
            <a:ext cx="85786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 dirty="0">
                <a:solidFill>
                  <a:schemeClr val="bg1"/>
                </a:solidFill>
              </a:rPr>
              <a:t>Others: 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b="1" i="1" dirty="0">
                <a:solidFill>
                  <a:schemeClr val="bg1"/>
                </a:solidFill>
              </a:rPr>
              <a:t>‘those who speak maliciously against your good behaviour’</a:t>
            </a:r>
          </a:p>
          <a:p>
            <a:pPr algn="ctr"/>
            <a:endParaRPr lang="en-GB" sz="2800" b="1" i="1" dirty="0">
              <a:solidFill>
                <a:schemeClr val="bg1"/>
              </a:solidFill>
            </a:endParaRPr>
          </a:p>
          <a:p>
            <a:pPr algn="ctr"/>
            <a:r>
              <a:rPr lang="en-GB" sz="2800" b="1" i="1" dirty="0">
                <a:solidFill>
                  <a:schemeClr val="bg1"/>
                </a:solidFill>
              </a:rPr>
              <a:t>  ‘they heap abuse on you’ </a:t>
            </a:r>
          </a:p>
          <a:p>
            <a:pPr algn="ctr"/>
            <a:endParaRPr lang="en-GB" sz="2800" b="1" i="1" dirty="0">
              <a:solidFill>
                <a:schemeClr val="bg1"/>
              </a:solidFill>
            </a:endParaRPr>
          </a:p>
          <a:p>
            <a:pPr algn="ctr"/>
            <a:r>
              <a:rPr lang="en-GB" sz="2800" b="1" i="1" dirty="0">
                <a:solidFill>
                  <a:schemeClr val="bg1"/>
                </a:solidFill>
              </a:rPr>
              <a:t>  ‘if you are insulted because of the name of Christ – </a:t>
            </a:r>
          </a:p>
          <a:p>
            <a:pPr algn="ctr"/>
            <a:r>
              <a:rPr lang="en-GB" sz="2800" b="1" i="1" dirty="0">
                <a:solidFill>
                  <a:schemeClr val="bg1"/>
                </a:solidFill>
              </a:rPr>
              <a:t>if you suffer as a Christian’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8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5800" y="908720"/>
            <a:ext cx="85786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 dirty="0">
                <a:solidFill>
                  <a:schemeClr val="bg1"/>
                </a:solidFill>
              </a:rPr>
              <a:t>Ourselves: 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pPr algn="ctr"/>
            <a:r>
              <a:rPr lang="en-GB" sz="2800" b="1" i="1" dirty="0">
                <a:solidFill>
                  <a:schemeClr val="bg1"/>
                </a:solidFill>
              </a:rPr>
              <a:t>‘Evil desires you had when you lived in ignorance’ </a:t>
            </a:r>
          </a:p>
          <a:p>
            <a:pPr algn="ctr"/>
            <a:endParaRPr lang="en-GB" sz="2800" b="1" i="1" dirty="0">
              <a:solidFill>
                <a:schemeClr val="bg1"/>
              </a:solidFill>
            </a:endParaRPr>
          </a:p>
          <a:p>
            <a:pPr algn="ctr"/>
            <a:r>
              <a:rPr lang="en-GB" sz="2800" b="1" i="1" dirty="0">
                <a:solidFill>
                  <a:schemeClr val="bg1"/>
                </a:solidFill>
              </a:rPr>
              <a:t>‘Rid yourselves of all malice, and all deceit, hypocrisy, envy and slander of every kind’, </a:t>
            </a:r>
          </a:p>
          <a:p>
            <a:pPr algn="ctr"/>
            <a:endParaRPr lang="en-GB" sz="2800" b="1" i="1" dirty="0">
              <a:solidFill>
                <a:schemeClr val="bg1"/>
              </a:solidFill>
            </a:endParaRPr>
          </a:p>
          <a:p>
            <a:pPr algn="ctr"/>
            <a:r>
              <a:rPr lang="en-GB" sz="2800" b="1" i="1" dirty="0">
                <a:solidFill>
                  <a:schemeClr val="bg1"/>
                </a:solidFill>
              </a:rPr>
              <a:t> ‘Abstain from evil desires which war against your soul’. 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6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5800" y="548680"/>
            <a:ext cx="85786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u="sng" dirty="0">
                <a:solidFill>
                  <a:schemeClr val="bg1"/>
                </a:solidFill>
              </a:rPr>
              <a:t>The devil: 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pPr algn="ctr"/>
            <a:r>
              <a:rPr lang="en-GB" sz="2800" b="1" i="1" dirty="0">
                <a:solidFill>
                  <a:schemeClr val="bg1"/>
                </a:solidFill>
              </a:rPr>
              <a:t>‘Your enemy the Devil, prowls around like a roaring Lion looking for someone to devour’. </a:t>
            </a:r>
          </a:p>
        </p:txBody>
      </p:sp>
    </p:spTree>
    <p:extLst>
      <p:ext uri="{BB962C8B-B14F-4D97-AF65-F5344CB8AC3E}">
        <p14:creationId xmlns:p14="http://schemas.microsoft.com/office/powerpoint/2010/main" val="114567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97152"/>
            <a:ext cx="1979147" cy="138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97152"/>
            <a:ext cx="1447056" cy="144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45590"/>
            <a:ext cx="1950720" cy="195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65895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1196752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</a:rPr>
              <a:t>God’s help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</a:rPr>
              <a:t> in our hostile world.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(1 Peter 1:1-12)</a:t>
            </a:r>
          </a:p>
        </p:txBody>
      </p:sp>
    </p:spTree>
    <p:extLst>
      <p:ext uri="{BB962C8B-B14F-4D97-AF65-F5344CB8AC3E}">
        <p14:creationId xmlns:p14="http://schemas.microsoft.com/office/powerpoint/2010/main" val="2209016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91" y="1628800"/>
            <a:ext cx="226539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710902"/>
            <a:ext cx="79208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27630"/>
            <a:ext cx="975360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440" y="563431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26064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God’s help in our hostile world.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(1 Peter 1:1-12)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3808" y="1916832"/>
            <a:ext cx="5307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1)  </a:t>
            </a:r>
            <a:r>
              <a:rPr lang="en-GB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Solid Future </a:t>
            </a:r>
            <a:r>
              <a:rPr lang="en-GB" sz="3600" dirty="0">
                <a:solidFill>
                  <a:schemeClr val="bg1"/>
                </a:solidFill>
              </a:rPr>
              <a:t>(</a:t>
            </a:r>
            <a:r>
              <a:rPr lang="en-GB" sz="3600" dirty="0" err="1">
                <a:solidFill>
                  <a:schemeClr val="bg1"/>
                </a:solidFill>
              </a:rPr>
              <a:t>vs</a:t>
            </a:r>
            <a:r>
              <a:rPr lang="en-GB" sz="3600" dirty="0">
                <a:solidFill>
                  <a:schemeClr val="bg1"/>
                </a:solidFill>
              </a:rPr>
              <a:t> 3-5) </a:t>
            </a:r>
          </a:p>
        </p:txBody>
      </p:sp>
    </p:spTree>
    <p:extLst>
      <p:ext uri="{BB962C8B-B14F-4D97-AF65-F5344CB8AC3E}">
        <p14:creationId xmlns:p14="http://schemas.microsoft.com/office/powerpoint/2010/main" val="2464233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53507"/>
            <a:ext cx="1391376" cy="97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0117"/>
            <a:ext cx="15841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27630"/>
            <a:ext cx="975360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440" y="563431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26064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God’s help in our hostile world.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(1 Peter 1:1-12)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7040" y="1844824"/>
            <a:ext cx="5307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1)  A Solid Future (</a:t>
            </a:r>
            <a:r>
              <a:rPr lang="en-GB" sz="3600" dirty="0" err="1">
                <a:solidFill>
                  <a:schemeClr val="bg1"/>
                </a:solidFill>
              </a:rPr>
              <a:t>vs</a:t>
            </a:r>
            <a:r>
              <a:rPr lang="en-GB" sz="3600" dirty="0">
                <a:solidFill>
                  <a:schemeClr val="bg1"/>
                </a:solidFill>
              </a:rPr>
              <a:t> 3-5)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72612" y="3645024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2) </a:t>
            </a:r>
            <a:r>
              <a:rPr lang="en-GB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Genuine Faith </a:t>
            </a:r>
            <a:r>
              <a:rPr lang="en-GB" sz="3600" dirty="0">
                <a:solidFill>
                  <a:schemeClr val="bg1"/>
                </a:solidFill>
              </a:rPr>
              <a:t>(</a:t>
            </a:r>
            <a:r>
              <a:rPr lang="en-GB" sz="3600" dirty="0" err="1">
                <a:solidFill>
                  <a:schemeClr val="bg1"/>
                </a:solidFill>
              </a:rPr>
              <a:t>vs</a:t>
            </a:r>
            <a:r>
              <a:rPr lang="en-GB" sz="3600" dirty="0">
                <a:solidFill>
                  <a:schemeClr val="bg1"/>
                </a:solidFill>
              </a:rPr>
              <a:t> 6-7) </a:t>
            </a:r>
          </a:p>
        </p:txBody>
      </p:sp>
    </p:spTree>
    <p:extLst>
      <p:ext uri="{BB962C8B-B14F-4D97-AF65-F5344CB8AC3E}">
        <p14:creationId xmlns:p14="http://schemas.microsoft.com/office/powerpoint/2010/main" val="1579317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048672" cy="340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883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444</Words>
  <Application>Microsoft Office PowerPoint</Application>
  <PresentationFormat>On-screen Show (4:3)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corri</dc:creator>
  <cp:lastModifiedBy>Trevor Newman</cp:lastModifiedBy>
  <cp:revision>117</cp:revision>
  <cp:lastPrinted>2025-09-06T19:00:54Z</cp:lastPrinted>
  <dcterms:created xsi:type="dcterms:W3CDTF">2025-09-06T17:55:49Z</dcterms:created>
  <dcterms:modified xsi:type="dcterms:W3CDTF">2025-09-07T13:05:19Z</dcterms:modified>
</cp:coreProperties>
</file>