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3"/>
  </p:notesMasterIdLst>
  <p:sldIdLst>
    <p:sldId id="3321" r:id="rId5"/>
    <p:sldId id="3319" r:id="rId6"/>
    <p:sldId id="3322" r:id="rId7"/>
    <p:sldId id="3318" r:id="rId8"/>
    <p:sldId id="3317" r:id="rId9"/>
    <p:sldId id="3316" r:id="rId10"/>
    <p:sldId id="3262" r:id="rId11"/>
    <p:sldId id="3315" r:id="rId12"/>
    <p:sldId id="3326" r:id="rId13"/>
    <p:sldId id="3325" r:id="rId14"/>
    <p:sldId id="3327" r:id="rId15"/>
    <p:sldId id="3328" r:id="rId16"/>
    <p:sldId id="3329" r:id="rId17"/>
    <p:sldId id="3330" r:id="rId18"/>
    <p:sldId id="3323" r:id="rId19"/>
    <p:sldId id="3324" r:id="rId20"/>
    <p:sldId id="3332" r:id="rId21"/>
    <p:sldId id="3333" r:id="rId22"/>
  </p:sldIdLst>
  <p:sldSz cx="12192000" cy="6858000"/>
  <p:notesSz cx="6794500" cy="9931400"/>
  <p:defaultTextStyle>
    <a:defPPr>
      <a:defRPr lang="en-US"/>
    </a:defPPr>
    <a:lvl1pPr marL="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Clifton" userId="b7121016-a606-4e59-9b8c-d8cabdc242a8" providerId="ADAL" clId="{EE2E2126-26DA-4009-AC5A-E62C3FA80283}"/>
    <pc:docChg chg="delSld">
      <pc:chgData name="Jeremy Clifton" userId="b7121016-a606-4e59-9b8c-d8cabdc242a8" providerId="ADAL" clId="{EE2E2126-26DA-4009-AC5A-E62C3FA80283}" dt="2025-06-02T19:33:10.425" v="2" actId="47"/>
      <pc:docMkLst>
        <pc:docMk/>
      </pc:docMkLst>
      <pc:sldChg chg="del">
        <pc:chgData name="Jeremy Clifton" userId="b7121016-a606-4e59-9b8c-d8cabdc242a8" providerId="ADAL" clId="{EE2E2126-26DA-4009-AC5A-E62C3FA80283}" dt="2025-06-02T19:33:03.299" v="0" actId="47"/>
        <pc:sldMkLst>
          <pc:docMk/>
          <pc:sldMk cId="294064188" sldId="2575"/>
        </pc:sldMkLst>
      </pc:sldChg>
      <pc:sldChg chg="del">
        <pc:chgData name="Jeremy Clifton" userId="b7121016-a606-4e59-9b8c-d8cabdc242a8" providerId="ADAL" clId="{EE2E2126-26DA-4009-AC5A-E62C3FA80283}" dt="2025-06-02T19:33:03.299" v="0" actId="47"/>
        <pc:sldMkLst>
          <pc:docMk/>
          <pc:sldMk cId="3377884115" sldId="3179"/>
        </pc:sldMkLst>
      </pc:sldChg>
      <pc:sldChg chg="del">
        <pc:chgData name="Jeremy Clifton" userId="b7121016-a606-4e59-9b8c-d8cabdc242a8" providerId="ADAL" clId="{EE2E2126-26DA-4009-AC5A-E62C3FA80283}" dt="2025-06-02T19:33:10.425" v="2" actId="47"/>
        <pc:sldMkLst>
          <pc:docMk/>
          <pc:sldMk cId="29807046" sldId="3194"/>
        </pc:sldMkLst>
      </pc:sldChg>
      <pc:sldChg chg="del">
        <pc:chgData name="Jeremy Clifton" userId="b7121016-a606-4e59-9b8c-d8cabdc242a8" providerId="ADAL" clId="{EE2E2126-26DA-4009-AC5A-E62C3FA80283}" dt="2025-06-02T19:33:03.299" v="0" actId="47"/>
        <pc:sldMkLst>
          <pc:docMk/>
          <pc:sldMk cId="744860908" sldId="3248"/>
        </pc:sldMkLst>
      </pc:sldChg>
      <pc:sldChg chg="del">
        <pc:chgData name="Jeremy Clifton" userId="b7121016-a606-4e59-9b8c-d8cabdc242a8" providerId="ADAL" clId="{EE2E2126-26DA-4009-AC5A-E62C3FA80283}" dt="2025-06-02T19:33:03.299" v="0" actId="47"/>
        <pc:sldMkLst>
          <pc:docMk/>
          <pc:sldMk cId="2125385014" sldId="3249"/>
        </pc:sldMkLst>
      </pc:sldChg>
      <pc:sldChg chg="del">
        <pc:chgData name="Jeremy Clifton" userId="b7121016-a606-4e59-9b8c-d8cabdc242a8" providerId="ADAL" clId="{EE2E2126-26DA-4009-AC5A-E62C3FA80283}" dt="2025-06-02T19:33:03.299" v="0" actId="47"/>
        <pc:sldMkLst>
          <pc:docMk/>
          <pc:sldMk cId="244487377" sldId="3274"/>
        </pc:sldMkLst>
      </pc:sldChg>
      <pc:sldChg chg="del">
        <pc:chgData name="Jeremy Clifton" userId="b7121016-a606-4e59-9b8c-d8cabdc242a8" providerId="ADAL" clId="{EE2E2126-26DA-4009-AC5A-E62C3FA80283}" dt="2025-06-02T19:33:03.299" v="0" actId="47"/>
        <pc:sldMkLst>
          <pc:docMk/>
          <pc:sldMk cId="3771912524" sldId="3276"/>
        </pc:sldMkLst>
      </pc:sldChg>
      <pc:sldChg chg="del">
        <pc:chgData name="Jeremy Clifton" userId="b7121016-a606-4e59-9b8c-d8cabdc242a8" providerId="ADAL" clId="{EE2E2126-26DA-4009-AC5A-E62C3FA80283}" dt="2025-06-02T19:33:03.299" v="0" actId="47"/>
        <pc:sldMkLst>
          <pc:docMk/>
          <pc:sldMk cId="2868683774" sldId="3280"/>
        </pc:sldMkLst>
      </pc:sldChg>
      <pc:sldChg chg="del">
        <pc:chgData name="Jeremy Clifton" userId="b7121016-a606-4e59-9b8c-d8cabdc242a8" providerId="ADAL" clId="{EE2E2126-26DA-4009-AC5A-E62C3FA80283}" dt="2025-06-02T19:33:03.299" v="0" actId="47"/>
        <pc:sldMkLst>
          <pc:docMk/>
          <pc:sldMk cId="2908180189" sldId="3282"/>
        </pc:sldMkLst>
      </pc:sldChg>
      <pc:sldChg chg="del">
        <pc:chgData name="Jeremy Clifton" userId="b7121016-a606-4e59-9b8c-d8cabdc242a8" providerId="ADAL" clId="{EE2E2126-26DA-4009-AC5A-E62C3FA80283}" dt="2025-06-02T19:33:03.299" v="0" actId="47"/>
        <pc:sldMkLst>
          <pc:docMk/>
          <pc:sldMk cId="3881278080" sldId="3285"/>
        </pc:sldMkLst>
      </pc:sldChg>
      <pc:sldChg chg="del">
        <pc:chgData name="Jeremy Clifton" userId="b7121016-a606-4e59-9b8c-d8cabdc242a8" providerId="ADAL" clId="{EE2E2126-26DA-4009-AC5A-E62C3FA80283}" dt="2025-06-02T19:33:03.299" v="0" actId="47"/>
        <pc:sldMkLst>
          <pc:docMk/>
          <pc:sldMk cId="3848233631" sldId="3293"/>
        </pc:sldMkLst>
      </pc:sldChg>
      <pc:sldChg chg="del">
        <pc:chgData name="Jeremy Clifton" userId="b7121016-a606-4e59-9b8c-d8cabdc242a8" providerId="ADAL" clId="{EE2E2126-26DA-4009-AC5A-E62C3FA80283}" dt="2025-06-02T19:33:03.299" v="0" actId="47"/>
        <pc:sldMkLst>
          <pc:docMk/>
          <pc:sldMk cId="2194786513" sldId="3302"/>
        </pc:sldMkLst>
      </pc:sldChg>
      <pc:sldChg chg="del">
        <pc:chgData name="Jeremy Clifton" userId="b7121016-a606-4e59-9b8c-d8cabdc242a8" providerId="ADAL" clId="{EE2E2126-26DA-4009-AC5A-E62C3FA80283}" dt="2025-06-02T19:33:03.299" v="0" actId="47"/>
        <pc:sldMkLst>
          <pc:docMk/>
          <pc:sldMk cId="1657167340" sldId="3303"/>
        </pc:sldMkLst>
      </pc:sldChg>
      <pc:sldChg chg="del">
        <pc:chgData name="Jeremy Clifton" userId="b7121016-a606-4e59-9b8c-d8cabdc242a8" providerId="ADAL" clId="{EE2E2126-26DA-4009-AC5A-E62C3FA80283}" dt="2025-06-02T19:33:03.299" v="0" actId="47"/>
        <pc:sldMkLst>
          <pc:docMk/>
          <pc:sldMk cId="2575682164" sldId="3304"/>
        </pc:sldMkLst>
      </pc:sldChg>
      <pc:sldChg chg="del">
        <pc:chgData name="Jeremy Clifton" userId="b7121016-a606-4e59-9b8c-d8cabdc242a8" providerId="ADAL" clId="{EE2E2126-26DA-4009-AC5A-E62C3FA80283}" dt="2025-06-02T19:33:03.299" v="0" actId="47"/>
        <pc:sldMkLst>
          <pc:docMk/>
          <pc:sldMk cId="1899461283" sldId="3305"/>
        </pc:sldMkLst>
      </pc:sldChg>
      <pc:sldChg chg="del">
        <pc:chgData name="Jeremy Clifton" userId="b7121016-a606-4e59-9b8c-d8cabdc242a8" providerId="ADAL" clId="{EE2E2126-26DA-4009-AC5A-E62C3FA80283}" dt="2025-06-02T19:33:03.299" v="0" actId="47"/>
        <pc:sldMkLst>
          <pc:docMk/>
          <pc:sldMk cId="2706463136" sldId="3306"/>
        </pc:sldMkLst>
      </pc:sldChg>
      <pc:sldChg chg="del">
        <pc:chgData name="Jeremy Clifton" userId="b7121016-a606-4e59-9b8c-d8cabdc242a8" providerId="ADAL" clId="{EE2E2126-26DA-4009-AC5A-E62C3FA80283}" dt="2025-06-02T19:33:03.299" v="0" actId="47"/>
        <pc:sldMkLst>
          <pc:docMk/>
          <pc:sldMk cId="2991243765" sldId="3307"/>
        </pc:sldMkLst>
      </pc:sldChg>
      <pc:sldChg chg="del">
        <pc:chgData name="Jeremy Clifton" userId="b7121016-a606-4e59-9b8c-d8cabdc242a8" providerId="ADAL" clId="{EE2E2126-26DA-4009-AC5A-E62C3FA80283}" dt="2025-06-02T19:33:03.299" v="0" actId="47"/>
        <pc:sldMkLst>
          <pc:docMk/>
          <pc:sldMk cId="3864919817" sldId="3308"/>
        </pc:sldMkLst>
      </pc:sldChg>
      <pc:sldChg chg="del">
        <pc:chgData name="Jeremy Clifton" userId="b7121016-a606-4e59-9b8c-d8cabdc242a8" providerId="ADAL" clId="{EE2E2126-26DA-4009-AC5A-E62C3FA80283}" dt="2025-06-02T19:33:03.299" v="0" actId="47"/>
        <pc:sldMkLst>
          <pc:docMk/>
          <pc:sldMk cId="273751076" sldId="3309"/>
        </pc:sldMkLst>
      </pc:sldChg>
      <pc:sldChg chg="del">
        <pc:chgData name="Jeremy Clifton" userId="b7121016-a606-4e59-9b8c-d8cabdc242a8" providerId="ADAL" clId="{EE2E2126-26DA-4009-AC5A-E62C3FA80283}" dt="2025-06-02T19:33:03.299" v="0" actId="47"/>
        <pc:sldMkLst>
          <pc:docMk/>
          <pc:sldMk cId="3271609499" sldId="3310"/>
        </pc:sldMkLst>
      </pc:sldChg>
      <pc:sldChg chg="del">
        <pc:chgData name="Jeremy Clifton" userId="b7121016-a606-4e59-9b8c-d8cabdc242a8" providerId="ADAL" clId="{EE2E2126-26DA-4009-AC5A-E62C3FA80283}" dt="2025-06-02T19:33:03.299" v="0" actId="47"/>
        <pc:sldMkLst>
          <pc:docMk/>
          <pc:sldMk cId="65479726" sldId="3311"/>
        </pc:sldMkLst>
      </pc:sldChg>
      <pc:sldChg chg="del">
        <pc:chgData name="Jeremy Clifton" userId="b7121016-a606-4e59-9b8c-d8cabdc242a8" providerId="ADAL" clId="{EE2E2126-26DA-4009-AC5A-E62C3FA80283}" dt="2025-06-02T19:33:03.299" v="0" actId="47"/>
        <pc:sldMkLst>
          <pc:docMk/>
          <pc:sldMk cId="3301131396" sldId="3312"/>
        </pc:sldMkLst>
      </pc:sldChg>
      <pc:sldChg chg="del">
        <pc:chgData name="Jeremy Clifton" userId="b7121016-a606-4e59-9b8c-d8cabdc242a8" providerId="ADAL" clId="{EE2E2126-26DA-4009-AC5A-E62C3FA80283}" dt="2025-06-02T19:33:03.299" v="0" actId="47"/>
        <pc:sldMkLst>
          <pc:docMk/>
          <pc:sldMk cId="1731580899" sldId="3313"/>
        </pc:sldMkLst>
      </pc:sldChg>
      <pc:sldChg chg="del">
        <pc:chgData name="Jeremy Clifton" userId="b7121016-a606-4e59-9b8c-d8cabdc242a8" providerId="ADAL" clId="{EE2E2126-26DA-4009-AC5A-E62C3FA80283}" dt="2025-06-02T19:33:03.299" v="0" actId="47"/>
        <pc:sldMkLst>
          <pc:docMk/>
          <pc:sldMk cId="2287382064" sldId="3314"/>
        </pc:sldMkLst>
      </pc:sldChg>
      <pc:sldChg chg="del">
        <pc:chgData name="Jeremy Clifton" userId="b7121016-a606-4e59-9b8c-d8cabdc242a8" providerId="ADAL" clId="{EE2E2126-26DA-4009-AC5A-E62C3FA80283}" dt="2025-06-02T19:33:05.316" v="1" actId="47"/>
        <pc:sldMkLst>
          <pc:docMk/>
          <pc:sldMk cId="279856032" sldId="332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D53EB7DD-7AB6-42BD-9F39-79E2E8754541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8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C57F6B98-AE3F-4561-ACA5-C79A3D72D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7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3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1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7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2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7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1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1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1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5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F23B5-3E63-4248-9393-5DCE9F5782DE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8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E529D-E10C-DCF9-45C8-37E2A97A9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 Light - Navy – Designworks Collective UK">
            <a:extLst>
              <a:ext uri="{FF2B5EF4-FFF2-40B4-BE49-F238E27FC236}">
                <a16:creationId xmlns:a16="http://schemas.microsoft.com/office/drawing/2014/main" id="{BA8B002C-9EF3-8CC2-318E-B62B0C921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034" y="464949"/>
            <a:ext cx="5953933" cy="59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41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E470A-F4D2-E4BD-81D7-D93BEB0BD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0CB0EC-C1FE-0412-7DF8-E5CC16B4E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277" y="568418"/>
            <a:ext cx="7946651" cy="549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54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8B0EB-B5F7-4A6F-EDC0-F45130244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B6C9F2-3DB4-1A70-E9F2-21510EAC78EC}"/>
              </a:ext>
            </a:extLst>
          </p:cNvPr>
          <p:cNvSpPr txBox="1"/>
          <p:nvPr/>
        </p:nvSpPr>
        <p:spPr>
          <a:xfrm>
            <a:off x="192110" y="75864"/>
            <a:ext cx="11660384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u="sng" dirty="0">
                <a:solidFill>
                  <a:schemeClr val="bg2"/>
                </a:solidFill>
                <a:ea typeface="Calibri"/>
                <a:cs typeface="Calibri"/>
              </a:rPr>
              <a:t>Ruth 4</a:t>
            </a:r>
            <a:endParaRPr lang="en-US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2000" dirty="0">
                <a:solidFill>
                  <a:schemeClr val="bg2"/>
                </a:solidFill>
                <a:ea typeface="Calibri"/>
                <a:cs typeface="Calibri"/>
              </a:rPr>
              <a:t>11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Then</a:t>
            </a:r>
            <a:r>
              <a:rPr lang="en-US" sz="3600" dirty="0">
                <a:solidFill>
                  <a:schemeClr val="bg2"/>
                </a:solidFill>
                <a:ea typeface="+mn-lt"/>
                <a:cs typeface="+mn-lt"/>
              </a:rPr>
              <a:t> the elders and all the people at the gate said, “We are witnesses. </a:t>
            </a:r>
            <a:r>
              <a:rPr lang="en-US" sz="3600" dirty="0">
                <a:solidFill>
                  <a:schemeClr val="accent2"/>
                </a:solidFill>
                <a:ea typeface="+mn-lt"/>
                <a:cs typeface="+mn-lt"/>
              </a:rPr>
              <a:t>May</a:t>
            </a:r>
            <a:r>
              <a:rPr lang="en-US" sz="3600" dirty="0">
                <a:solidFill>
                  <a:schemeClr val="bg2"/>
                </a:solidFill>
                <a:ea typeface="+mn-lt"/>
                <a:cs typeface="+mn-lt"/>
              </a:rPr>
              <a:t> the Lord make </a:t>
            </a:r>
            <a:r>
              <a:rPr lang="en-US" sz="3600" dirty="0">
                <a:solidFill>
                  <a:schemeClr val="accent4"/>
                </a:solidFill>
                <a:ea typeface="+mn-lt"/>
                <a:cs typeface="+mn-lt"/>
              </a:rPr>
              <a:t>the woman who is coming into your home</a:t>
            </a:r>
            <a:r>
              <a:rPr lang="en-US" sz="3600" dirty="0">
                <a:solidFill>
                  <a:schemeClr val="bg2"/>
                </a:solidFill>
                <a:ea typeface="+mn-lt"/>
                <a:cs typeface="+mn-lt"/>
              </a:rPr>
              <a:t> like Rachel and Leah, who together built up the family of Israel. </a:t>
            </a:r>
            <a:r>
              <a:rPr lang="en-US" sz="3600" dirty="0">
                <a:solidFill>
                  <a:schemeClr val="accent2"/>
                </a:solidFill>
                <a:ea typeface="+mn-lt"/>
                <a:cs typeface="+mn-lt"/>
              </a:rPr>
              <a:t>May</a:t>
            </a:r>
            <a:r>
              <a:rPr lang="en-US" sz="3600" dirty="0">
                <a:solidFill>
                  <a:schemeClr val="bg2"/>
                </a:solidFill>
                <a:ea typeface="+mn-lt"/>
                <a:cs typeface="+mn-lt"/>
              </a:rPr>
              <a:t> </a:t>
            </a:r>
            <a:r>
              <a:rPr lang="en-US" sz="3600" dirty="0">
                <a:solidFill>
                  <a:schemeClr val="accent4"/>
                </a:solidFill>
                <a:ea typeface="+mn-lt"/>
                <a:cs typeface="+mn-lt"/>
              </a:rPr>
              <a:t>you </a:t>
            </a:r>
            <a:r>
              <a:rPr lang="en-US" sz="3600" dirty="0">
                <a:solidFill>
                  <a:schemeClr val="bg2"/>
                </a:solidFill>
                <a:ea typeface="+mn-lt"/>
                <a:cs typeface="+mn-lt"/>
              </a:rPr>
              <a:t>have standing in Ephrathah and be famous in Bethlehem. </a:t>
            </a:r>
            <a:r>
              <a:rPr lang="en-US" sz="2000" dirty="0">
                <a:solidFill>
                  <a:schemeClr val="bg2"/>
                </a:solidFill>
                <a:ea typeface="+mn-lt"/>
                <a:cs typeface="+mn-lt"/>
              </a:rPr>
              <a:t>12</a:t>
            </a:r>
            <a:r>
              <a:rPr lang="en-US" sz="3600" dirty="0">
                <a:solidFill>
                  <a:schemeClr val="bg2"/>
                </a:solidFill>
                <a:ea typeface="+mn-lt"/>
                <a:cs typeface="+mn-lt"/>
              </a:rPr>
              <a:t> Through the offspring the Lord gives you by this young woman, </a:t>
            </a:r>
            <a:r>
              <a:rPr lang="en-US" sz="3600" dirty="0">
                <a:solidFill>
                  <a:schemeClr val="accent2"/>
                </a:solidFill>
                <a:ea typeface="+mn-lt"/>
                <a:cs typeface="+mn-lt"/>
              </a:rPr>
              <a:t>may </a:t>
            </a:r>
            <a:r>
              <a:rPr lang="en-US" sz="3600" dirty="0">
                <a:solidFill>
                  <a:schemeClr val="accent4"/>
                </a:solidFill>
                <a:ea typeface="+mn-lt"/>
                <a:cs typeface="+mn-lt"/>
              </a:rPr>
              <a:t>your family</a:t>
            </a:r>
            <a:r>
              <a:rPr lang="en-US" sz="3600" dirty="0">
                <a:solidFill>
                  <a:schemeClr val="bg2"/>
                </a:solidFill>
                <a:ea typeface="+mn-lt"/>
                <a:cs typeface="+mn-lt"/>
              </a:rPr>
              <a:t> be like that of Perez, whom Tamar bore to Judah.”</a:t>
            </a:r>
            <a:endParaRPr lang="en-US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6551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D9A31-39B7-7AAD-0136-96A2D32C4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93BABF-66CB-52B0-809E-33D277DBCC94}"/>
              </a:ext>
            </a:extLst>
          </p:cNvPr>
          <p:cNvSpPr txBox="1"/>
          <p:nvPr/>
        </p:nvSpPr>
        <p:spPr>
          <a:xfrm>
            <a:off x="192110" y="75864"/>
            <a:ext cx="11660384" cy="70173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u="sng" dirty="0">
                <a:solidFill>
                  <a:schemeClr val="bg2"/>
                </a:solidFill>
                <a:ea typeface="Calibri"/>
                <a:cs typeface="Calibri"/>
              </a:rPr>
              <a:t>Ruth 4</a:t>
            </a:r>
            <a:endParaRPr lang="en-US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2000" dirty="0">
                <a:solidFill>
                  <a:schemeClr val="bg2"/>
                </a:solidFill>
                <a:ea typeface="Calibri"/>
                <a:cs typeface="Calibri"/>
              </a:rPr>
              <a:t>11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Then</a:t>
            </a:r>
            <a:r>
              <a:rPr lang="en-US" sz="3600" dirty="0">
                <a:solidFill>
                  <a:schemeClr val="bg2"/>
                </a:solidFill>
                <a:ea typeface="+mn-lt"/>
                <a:cs typeface="+mn-lt"/>
              </a:rPr>
              <a:t> the elders and all the people at the gate said, “We are witnesses. </a:t>
            </a:r>
            <a:r>
              <a:rPr lang="en-US" sz="3600" dirty="0">
                <a:solidFill>
                  <a:schemeClr val="accent2"/>
                </a:solidFill>
                <a:ea typeface="+mn-lt"/>
                <a:cs typeface="+mn-lt"/>
              </a:rPr>
              <a:t>May</a:t>
            </a:r>
            <a:r>
              <a:rPr lang="en-US" sz="3600" dirty="0">
                <a:solidFill>
                  <a:schemeClr val="bg2"/>
                </a:solidFill>
                <a:ea typeface="+mn-lt"/>
                <a:cs typeface="+mn-lt"/>
              </a:rPr>
              <a:t> the Lord make </a:t>
            </a:r>
            <a:r>
              <a:rPr lang="en-US" sz="3600" dirty="0">
                <a:solidFill>
                  <a:schemeClr val="accent4"/>
                </a:solidFill>
                <a:ea typeface="+mn-lt"/>
                <a:cs typeface="+mn-lt"/>
              </a:rPr>
              <a:t>the woman who is coming into your home</a:t>
            </a:r>
            <a:r>
              <a:rPr lang="en-US" sz="3600" dirty="0">
                <a:solidFill>
                  <a:schemeClr val="bg2"/>
                </a:solidFill>
                <a:ea typeface="+mn-lt"/>
                <a:cs typeface="+mn-lt"/>
              </a:rPr>
              <a:t> like Rachel and Leah, who together built up the family of Israel. </a:t>
            </a:r>
            <a:r>
              <a:rPr lang="en-US" sz="3600" dirty="0">
                <a:solidFill>
                  <a:schemeClr val="accent2"/>
                </a:solidFill>
                <a:ea typeface="+mn-lt"/>
                <a:cs typeface="+mn-lt"/>
              </a:rPr>
              <a:t>May</a:t>
            </a:r>
            <a:r>
              <a:rPr lang="en-US" sz="3600" dirty="0">
                <a:solidFill>
                  <a:schemeClr val="bg2"/>
                </a:solidFill>
                <a:ea typeface="+mn-lt"/>
                <a:cs typeface="+mn-lt"/>
              </a:rPr>
              <a:t> </a:t>
            </a:r>
            <a:r>
              <a:rPr lang="en-US" sz="3600" dirty="0">
                <a:solidFill>
                  <a:schemeClr val="accent4"/>
                </a:solidFill>
                <a:ea typeface="+mn-lt"/>
                <a:cs typeface="+mn-lt"/>
              </a:rPr>
              <a:t>you </a:t>
            </a:r>
            <a:r>
              <a:rPr lang="en-US" sz="3600" dirty="0">
                <a:solidFill>
                  <a:schemeClr val="bg2"/>
                </a:solidFill>
                <a:ea typeface="+mn-lt"/>
                <a:cs typeface="+mn-lt"/>
              </a:rPr>
              <a:t>have standing in Ephrathah and be famous in Bethlehem. </a:t>
            </a:r>
            <a:r>
              <a:rPr lang="en-US" sz="2000" dirty="0">
                <a:solidFill>
                  <a:schemeClr val="bg2"/>
                </a:solidFill>
                <a:ea typeface="+mn-lt"/>
                <a:cs typeface="+mn-lt"/>
              </a:rPr>
              <a:t>12</a:t>
            </a:r>
            <a:r>
              <a:rPr lang="en-US" sz="3600" dirty="0">
                <a:solidFill>
                  <a:schemeClr val="bg2"/>
                </a:solidFill>
                <a:ea typeface="+mn-lt"/>
                <a:cs typeface="+mn-lt"/>
              </a:rPr>
              <a:t> Through the offspring the Lord gives you by this young woman, </a:t>
            </a:r>
            <a:r>
              <a:rPr lang="en-US" sz="3600" dirty="0">
                <a:solidFill>
                  <a:schemeClr val="accent2"/>
                </a:solidFill>
                <a:ea typeface="+mn-lt"/>
                <a:cs typeface="+mn-lt"/>
              </a:rPr>
              <a:t>may </a:t>
            </a:r>
            <a:r>
              <a:rPr lang="en-US" sz="3600" dirty="0">
                <a:solidFill>
                  <a:schemeClr val="accent4"/>
                </a:solidFill>
                <a:ea typeface="+mn-lt"/>
                <a:cs typeface="+mn-lt"/>
              </a:rPr>
              <a:t>your family</a:t>
            </a:r>
            <a:r>
              <a:rPr lang="en-US" sz="3600" dirty="0">
                <a:solidFill>
                  <a:schemeClr val="bg2"/>
                </a:solidFill>
                <a:ea typeface="+mn-lt"/>
                <a:cs typeface="+mn-lt"/>
              </a:rPr>
              <a:t> be like that of Perez, whom Tamar bore to Judah.”</a:t>
            </a:r>
            <a:endParaRPr lang="en-US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2000" dirty="0">
                <a:solidFill>
                  <a:schemeClr val="bg2"/>
                </a:solidFill>
                <a:ea typeface="Calibri"/>
                <a:cs typeface="Calibri"/>
              </a:rPr>
              <a:t>14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"</a:t>
            </a:r>
            <a:r>
              <a:rPr lang="en-US" sz="3600" dirty="0">
                <a:solidFill>
                  <a:schemeClr val="accent2"/>
                </a:solidFill>
                <a:ea typeface="Calibri"/>
                <a:cs typeface="Calibri"/>
              </a:rPr>
              <a:t>May </a:t>
            </a:r>
            <a:r>
              <a:rPr lang="en-US" sz="3600" dirty="0">
                <a:solidFill>
                  <a:schemeClr val="accent4"/>
                </a:solidFill>
                <a:ea typeface="Calibri"/>
                <a:cs typeface="Calibri"/>
              </a:rPr>
              <a:t>he 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become famous throughout Israel!"</a:t>
            </a:r>
            <a:endParaRPr lang="en-US" dirty="0">
              <a:solidFill>
                <a:schemeClr val="bg2"/>
              </a:solidFill>
            </a:endParaRPr>
          </a:p>
          <a:p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1704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01019-AB99-0925-A805-A7942CC82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038D95-3AE0-F37F-6ACD-DF1EAF6706AC}"/>
              </a:ext>
            </a:extLst>
          </p:cNvPr>
          <p:cNvSpPr txBox="1"/>
          <p:nvPr/>
        </p:nvSpPr>
        <p:spPr>
          <a:xfrm>
            <a:off x="192110" y="75864"/>
            <a:ext cx="11660384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u="sng" dirty="0">
                <a:solidFill>
                  <a:schemeClr val="bg2"/>
                </a:solidFill>
                <a:ea typeface="Calibri"/>
                <a:cs typeface="Calibri"/>
              </a:rPr>
              <a:t>Ruth 4</a:t>
            </a:r>
            <a:endParaRPr lang="en-US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2000" dirty="0">
                <a:solidFill>
                  <a:schemeClr val="bg2"/>
                </a:solidFill>
                <a:ea typeface="Calibri"/>
                <a:cs typeface="Calibri"/>
              </a:rPr>
              <a:t>17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The</a:t>
            </a:r>
            <a:r>
              <a:rPr lang="en-US" sz="3600" dirty="0">
                <a:solidFill>
                  <a:schemeClr val="bg2"/>
                </a:solidFill>
                <a:ea typeface="+mn-lt"/>
                <a:cs typeface="+mn-lt"/>
              </a:rPr>
              <a:t> women living there said, “Naomi has a son!” And they named him Obed. He 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was </a:t>
            </a:r>
            <a:r>
              <a:rPr lang="en-US" sz="3600" dirty="0">
                <a:solidFill>
                  <a:schemeClr val="bg2"/>
                </a:solidFill>
                <a:ea typeface="+mn-lt"/>
                <a:cs typeface="+mn-lt"/>
              </a:rPr>
              <a:t>the father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 of Jesse</a:t>
            </a:r>
            <a:r>
              <a:rPr lang="en-US" sz="3600" dirty="0">
                <a:solidFill>
                  <a:schemeClr val="bg2"/>
                </a:solidFill>
                <a:ea typeface="+mn-lt"/>
                <a:cs typeface="+mn-lt"/>
              </a:rPr>
              <a:t>, the father of David.</a:t>
            </a:r>
            <a:endParaRPr lang="en-US" dirty="0">
              <a:solidFill>
                <a:schemeClr val="bg2"/>
              </a:solidFill>
            </a:endParaRPr>
          </a:p>
          <a:p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0141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C4E59-36EA-FD66-4C23-3BE941152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E9EB796-9B66-9414-97BD-1E41217B019B}"/>
              </a:ext>
            </a:extLst>
          </p:cNvPr>
          <p:cNvSpPr txBox="1"/>
          <p:nvPr/>
        </p:nvSpPr>
        <p:spPr>
          <a:xfrm>
            <a:off x="645361" y="391426"/>
            <a:ext cx="11341678" cy="526297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chemeClr val="bg2"/>
                </a:solidFill>
                <a:ea typeface="Calibri"/>
                <a:cs typeface="Calibri"/>
              </a:rPr>
              <a:t>Praise God who gives...</a:t>
            </a:r>
            <a:endParaRPr lang="en-US" sz="40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1371600" indent="-1371600">
              <a:buAutoNum type="arabicPeriod"/>
            </a:pPr>
            <a:r>
              <a:rPr lang="en-US" sz="8000" dirty="0">
                <a:solidFill>
                  <a:schemeClr val="bg2"/>
                </a:solidFill>
                <a:ea typeface="Calibri"/>
                <a:cs typeface="Calibri"/>
              </a:rPr>
              <a:t>A redeemer </a:t>
            </a:r>
          </a:p>
          <a:p>
            <a:pPr marL="1371600" indent="-1371600">
              <a:buAutoNum type="arabicPeriod"/>
            </a:pPr>
            <a:r>
              <a:rPr lang="en-US" sz="8000" dirty="0">
                <a:solidFill>
                  <a:schemeClr val="bg2"/>
                </a:solidFill>
                <a:ea typeface="Calibri"/>
                <a:cs typeface="Calibri"/>
              </a:rPr>
              <a:t>A son</a:t>
            </a:r>
          </a:p>
          <a:p>
            <a:pPr marL="1371600" indent="-1371600">
              <a:buAutoNum type="arabicPeriod"/>
            </a:pPr>
            <a:r>
              <a:rPr lang="en-US" sz="9600" b="1" dirty="0">
                <a:solidFill>
                  <a:schemeClr val="accent2"/>
                </a:solidFill>
                <a:ea typeface="Calibri"/>
                <a:cs typeface="Calibri"/>
              </a:rPr>
              <a:t>A king</a:t>
            </a:r>
          </a:p>
        </p:txBody>
      </p:sp>
    </p:spTree>
    <p:extLst>
      <p:ext uri="{BB962C8B-B14F-4D97-AF65-F5344CB8AC3E}">
        <p14:creationId xmlns:p14="http://schemas.microsoft.com/office/powerpoint/2010/main" val="1114134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1FCA7-4036-CE1C-4F2B-5E9180E9C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007462-C0EF-3981-FC48-265F8FB5C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350" y="500628"/>
            <a:ext cx="6262284" cy="4371491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9E69A5EA-8469-9D4A-60D4-44299EBE0B22}"/>
              </a:ext>
            </a:extLst>
          </p:cNvPr>
          <p:cNvSpPr txBox="1"/>
          <p:nvPr/>
        </p:nvSpPr>
        <p:spPr>
          <a:xfrm>
            <a:off x="2170008" y="5163498"/>
            <a:ext cx="7195503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>
                <a:solidFill>
                  <a:schemeClr val="bg2"/>
                </a:solidFill>
                <a:ea typeface="Calibri"/>
                <a:cs typeface="Calibri"/>
              </a:rPr>
              <a:t>King David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9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9D316-1DF7-73DA-5D81-12E30876C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th Introduction">
            <a:extLst>
              <a:ext uri="{FF2B5EF4-FFF2-40B4-BE49-F238E27FC236}">
                <a16:creationId xmlns:a16="http://schemas.microsoft.com/office/drawing/2014/main" id="{AA23CCA3-9B94-355B-E2D8-AF233E2863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732"/>
          <a:stretch>
            <a:fillRect/>
          </a:stretch>
        </p:blipFill>
        <p:spPr>
          <a:xfrm>
            <a:off x="2209344" y="534617"/>
            <a:ext cx="7767233" cy="468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2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51438-CD6F-3887-2405-D20E8D934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th Introduction">
            <a:extLst>
              <a:ext uri="{FF2B5EF4-FFF2-40B4-BE49-F238E27FC236}">
                <a16:creationId xmlns:a16="http://schemas.microsoft.com/office/drawing/2014/main" id="{8574D42D-659A-7D4C-E147-B7CE4473E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756" y="411352"/>
            <a:ext cx="7767233" cy="584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48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02C8D-AF95-4B70-8E0C-AD5EED0F3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72A721E5-4C25-6C8D-2FA6-0F1177FD6F40}"/>
              </a:ext>
            </a:extLst>
          </p:cNvPr>
          <p:cNvSpPr txBox="1"/>
          <p:nvPr/>
        </p:nvSpPr>
        <p:spPr>
          <a:xfrm>
            <a:off x="421243" y="189720"/>
            <a:ext cx="11341678" cy="62478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chemeClr val="bg2"/>
                </a:solidFill>
                <a:ea typeface="Calibri"/>
                <a:cs typeface="Calibri"/>
              </a:rPr>
              <a:t>Praise God for Jesus who is...</a:t>
            </a:r>
            <a:endParaRPr lang="en-US" sz="40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1371600" indent="-1371600">
              <a:buAutoNum type="arabicPeriod"/>
            </a:pPr>
            <a:r>
              <a:rPr lang="en-US" sz="8000" dirty="0">
                <a:solidFill>
                  <a:schemeClr val="bg2"/>
                </a:solidFill>
                <a:ea typeface="Calibri"/>
                <a:cs typeface="Calibri"/>
              </a:rPr>
              <a:t>a redeemer </a:t>
            </a:r>
          </a:p>
          <a:p>
            <a:pPr marL="1371600" indent="-1371600">
              <a:buAutoNum type="arabicPeriod"/>
            </a:pPr>
            <a:r>
              <a:rPr lang="en-US" sz="8000" dirty="0">
                <a:solidFill>
                  <a:schemeClr val="bg2"/>
                </a:solidFill>
                <a:ea typeface="Calibri"/>
                <a:cs typeface="Calibri"/>
              </a:rPr>
              <a:t>his son</a:t>
            </a:r>
          </a:p>
          <a:p>
            <a:pPr marL="1371600" indent="-1371600">
              <a:buAutoNum type="arabicPeriod"/>
            </a:pPr>
            <a:r>
              <a:rPr lang="en-US" sz="8000" dirty="0">
                <a:solidFill>
                  <a:schemeClr val="bg2"/>
                </a:solidFill>
                <a:ea typeface="Calibri"/>
                <a:cs typeface="Calibri"/>
              </a:rPr>
              <a:t>our king</a:t>
            </a:r>
            <a:endParaRPr lang="en-US" sz="9600" b="1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2" name="Picture 1" descr="The Cross Changed Everything - To Every ...">
            <a:extLst>
              <a:ext uri="{FF2B5EF4-FFF2-40B4-BE49-F238E27FC236}">
                <a16:creationId xmlns:a16="http://schemas.microsoft.com/office/drawing/2014/main" id="{63A7BC96-07EB-DDD9-67E7-61BEFAA34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116" y="3230504"/>
            <a:ext cx="4528733" cy="319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35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6C280-2D06-50BE-34CA-DF32E6435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eem Stock Illustrations – 2,934 ...">
            <a:extLst>
              <a:ext uri="{FF2B5EF4-FFF2-40B4-BE49-F238E27FC236}">
                <a16:creationId xmlns:a16="http://schemas.microsoft.com/office/drawing/2014/main" id="{994FCED8-9FB0-CF6E-DF99-CAFA62049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053" y="469873"/>
            <a:ext cx="7388977" cy="591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75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79871-95D7-8B59-64E6-124C00342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eem Stock Illustrations – 2,934 ...">
            <a:extLst>
              <a:ext uri="{FF2B5EF4-FFF2-40B4-BE49-F238E27FC236}">
                <a16:creationId xmlns:a16="http://schemas.microsoft.com/office/drawing/2014/main" id="{03DAE33D-FDE3-CABD-FD33-884070DC7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03" y="2115931"/>
            <a:ext cx="3269011" cy="2624864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AD665671-A2D7-7068-ED65-5E83F535B17E}"/>
              </a:ext>
            </a:extLst>
          </p:cNvPr>
          <p:cNvSpPr txBox="1"/>
          <p:nvPr/>
        </p:nvSpPr>
        <p:spPr>
          <a:xfrm>
            <a:off x="4481838" y="2438379"/>
            <a:ext cx="7195503" cy="175432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chemeClr val="bg2"/>
                </a:solidFill>
                <a:ea typeface="Calibri"/>
                <a:cs typeface="Calibri"/>
              </a:rPr>
              <a:t>= setting something free by paying a price for it</a:t>
            </a:r>
          </a:p>
        </p:txBody>
      </p:sp>
    </p:spTree>
    <p:extLst>
      <p:ext uri="{BB962C8B-B14F-4D97-AF65-F5344CB8AC3E}">
        <p14:creationId xmlns:p14="http://schemas.microsoft.com/office/powerpoint/2010/main" val="544872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66C58-4894-08FF-0AD5-E66F97DF4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mised Land Map">
            <a:extLst>
              <a:ext uri="{FF2B5EF4-FFF2-40B4-BE49-F238E27FC236}">
                <a16:creationId xmlns:a16="http://schemas.microsoft.com/office/drawing/2014/main" id="{725BD358-D901-7FA8-5985-64188D6CA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228" y="192127"/>
            <a:ext cx="4563216" cy="648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06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8219B-C452-142B-6A91-073ED2129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9C7A7C-3219-EBF4-3F98-2E47EFE2D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976" y="451711"/>
            <a:ext cx="8190047" cy="568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59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21CCB-EC14-FEF8-72E8-CA74DE649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31F9C0-3093-6257-AC51-4699A440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468" y="576101"/>
            <a:ext cx="8277063" cy="570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81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92424-3C7A-C754-840E-F20142623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2EA5664E-E491-BDCE-1719-296C9A971EBC}"/>
              </a:ext>
            </a:extLst>
          </p:cNvPr>
          <p:cNvSpPr txBox="1"/>
          <p:nvPr/>
        </p:nvSpPr>
        <p:spPr>
          <a:xfrm>
            <a:off x="645361" y="391426"/>
            <a:ext cx="11341678" cy="280076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chemeClr val="bg2"/>
                </a:solidFill>
                <a:ea typeface="Calibri"/>
                <a:cs typeface="Calibri"/>
              </a:rPr>
              <a:t>Praise God who gives...</a:t>
            </a:r>
            <a:endParaRPr lang="en-US" sz="40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1371600" indent="-1371600">
              <a:buAutoNum type="arabicPeriod"/>
            </a:pPr>
            <a:r>
              <a:rPr lang="en-US" sz="9600" b="1" dirty="0">
                <a:solidFill>
                  <a:schemeClr val="accent2"/>
                </a:solidFill>
                <a:ea typeface="Calibri"/>
                <a:cs typeface="Calibri"/>
              </a:rPr>
              <a:t>A redeemer </a:t>
            </a:r>
            <a:endParaRPr lang="en-US" sz="9600" b="1">
              <a:solidFill>
                <a:schemeClr val="accent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7343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6D4FB-7D69-A207-E340-F2DA124B9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born screening tests - Mayo Clinic Press">
            <a:extLst>
              <a:ext uri="{FF2B5EF4-FFF2-40B4-BE49-F238E27FC236}">
                <a16:creationId xmlns:a16="http://schemas.microsoft.com/office/drawing/2014/main" id="{BAA33972-104D-495D-575C-EC8B44178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215" y="669172"/>
            <a:ext cx="7607569" cy="4331452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4F2A691D-B519-289B-614A-DF0F619B8F82}"/>
              </a:ext>
            </a:extLst>
          </p:cNvPr>
          <p:cNvSpPr txBox="1"/>
          <p:nvPr/>
        </p:nvSpPr>
        <p:spPr>
          <a:xfrm>
            <a:off x="2170008" y="5163498"/>
            <a:ext cx="7195503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>
                <a:solidFill>
                  <a:schemeClr val="bg2"/>
                </a:solidFill>
                <a:ea typeface="Calibri"/>
                <a:cs typeface="Calibri"/>
              </a:rPr>
              <a:t>had a child</a:t>
            </a:r>
          </a:p>
        </p:txBody>
      </p:sp>
    </p:spTree>
    <p:extLst>
      <p:ext uri="{BB962C8B-B14F-4D97-AF65-F5344CB8AC3E}">
        <p14:creationId xmlns:p14="http://schemas.microsoft.com/office/powerpoint/2010/main" val="333779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E7092-67FD-76C7-F3DD-F9AA9AD15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93F4C53-CDE7-E42A-6D05-04BAE4E9B587}"/>
              </a:ext>
            </a:extLst>
          </p:cNvPr>
          <p:cNvSpPr txBox="1"/>
          <p:nvPr/>
        </p:nvSpPr>
        <p:spPr>
          <a:xfrm>
            <a:off x="645361" y="391426"/>
            <a:ext cx="11341678" cy="403187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chemeClr val="bg2"/>
                </a:solidFill>
                <a:ea typeface="Calibri"/>
                <a:cs typeface="Calibri"/>
              </a:rPr>
              <a:t>Praise God who gives...</a:t>
            </a:r>
            <a:endParaRPr lang="en-US" sz="40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1371600" indent="-1371600">
              <a:buAutoNum type="arabicPeriod"/>
            </a:pPr>
            <a:r>
              <a:rPr lang="en-US" sz="8000" dirty="0">
                <a:solidFill>
                  <a:schemeClr val="bg2"/>
                </a:solidFill>
                <a:ea typeface="Calibri"/>
                <a:cs typeface="Calibri"/>
              </a:rPr>
              <a:t>A redeemer </a:t>
            </a:r>
          </a:p>
          <a:p>
            <a:pPr marL="1371600" indent="-1371600">
              <a:buAutoNum type="arabicPeriod"/>
            </a:pPr>
            <a:r>
              <a:rPr lang="en-US" sz="9600" b="1" dirty="0">
                <a:solidFill>
                  <a:schemeClr val="accent2"/>
                </a:solidFill>
                <a:ea typeface="Calibri"/>
                <a:cs typeface="Calibri"/>
              </a:rPr>
              <a:t>A son</a:t>
            </a:r>
          </a:p>
        </p:txBody>
      </p:sp>
    </p:spTree>
    <p:extLst>
      <p:ext uri="{BB962C8B-B14F-4D97-AF65-F5344CB8AC3E}">
        <p14:creationId xmlns:p14="http://schemas.microsoft.com/office/powerpoint/2010/main" val="4056947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A8C7965C295438B38469F9DA828B9" ma:contentTypeVersion="15" ma:contentTypeDescription="Create a new document." ma:contentTypeScope="" ma:versionID="9d26b14d2be81836a4526e40bcfaa935">
  <xsd:schema xmlns:xsd="http://www.w3.org/2001/XMLSchema" xmlns:xs="http://www.w3.org/2001/XMLSchema" xmlns:p="http://schemas.microsoft.com/office/2006/metadata/properties" xmlns:ns3="75dc85ca-d713-4229-a48d-79f58fb065ec" xmlns:ns4="6c5326a3-a756-4a42-a4f0-608067e2ab76" targetNamespace="http://schemas.microsoft.com/office/2006/metadata/properties" ma:root="true" ma:fieldsID="db0ad0c3b89310596b7e49b2c8839552" ns3:_="" ns4:_="">
    <xsd:import namespace="75dc85ca-d713-4229-a48d-79f58fb065ec"/>
    <xsd:import namespace="6c5326a3-a756-4a42-a4f0-608067e2ab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c85ca-d713-4229-a48d-79f58fb065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326a3-a756-4a42-a4f0-608067e2ab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5dc85ca-d713-4229-a48d-79f58fb065e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B633AA-15AD-47D7-AD96-6B70D0D433B5}">
  <ds:schemaRefs>
    <ds:schemaRef ds:uri="6c5326a3-a756-4a42-a4f0-608067e2ab76"/>
    <ds:schemaRef ds:uri="75dc85ca-d713-4229-a48d-79f58fb065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E648EFD-F2F0-4783-9B5D-B8AECCB6A270}">
  <ds:schemaRefs>
    <ds:schemaRef ds:uri="6c5326a3-a756-4a42-a4f0-608067e2ab76"/>
    <ds:schemaRef ds:uri="75dc85ca-d713-4229-a48d-79f58fb065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62B488-279C-460D-BAF7-8870D23824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269</Words>
  <Application>Microsoft Office PowerPoint</Application>
  <PresentationFormat>Widescreen</PresentationFormat>
  <Paragraphs>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Lawrence</dc:creator>
  <cp:lastModifiedBy>Trevor Newman</cp:lastModifiedBy>
  <cp:revision>640</cp:revision>
  <cp:lastPrinted>2023-02-12T02:31:22Z</cp:lastPrinted>
  <dcterms:created xsi:type="dcterms:W3CDTF">2019-12-15T16:16:57Z</dcterms:created>
  <dcterms:modified xsi:type="dcterms:W3CDTF">2025-06-02T19:33:14Z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0x010100DBCA8C7965C295438B38469F9DA828B9</vt:lpwstr>
  </property>
</Properties>
</file>