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7" r:id="rId3"/>
    <p:sldId id="267" r:id="rId4"/>
    <p:sldId id="270" r:id="rId5"/>
    <p:sldId id="269" r:id="rId6"/>
    <p:sldId id="271" r:id="rId7"/>
    <p:sldId id="268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>
      <p:cViewPr varScale="1">
        <p:scale>
          <a:sx n="83" d="100"/>
          <a:sy n="83" d="100"/>
        </p:scale>
        <p:origin x="65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b7121016-a606-4e59-9b8c-d8cabdc242a8" providerId="ADAL" clId="{C78EA88A-EFFF-46AC-95A0-742E7A215BA3}"/>
    <pc:docChg chg="delSld">
      <pc:chgData name="Jeremy Clifton" userId="b7121016-a606-4e59-9b8c-d8cabdc242a8" providerId="ADAL" clId="{C78EA88A-EFFF-46AC-95A0-742E7A215BA3}" dt="2025-08-24T10:41:45.880" v="1" actId="47"/>
      <pc:docMkLst>
        <pc:docMk/>
      </pc:docMkLst>
      <pc:sldChg chg="del">
        <pc:chgData name="Jeremy Clifton" userId="b7121016-a606-4e59-9b8c-d8cabdc242a8" providerId="ADAL" clId="{C78EA88A-EFFF-46AC-95A0-742E7A215BA3}" dt="2025-08-24T10:41:45.880" v="1" actId="47"/>
        <pc:sldMkLst>
          <pc:docMk/>
          <pc:sldMk cId="3362371187" sldId="256"/>
        </pc:sldMkLst>
      </pc:sldChg>
      <pc:sldChg chg="del">
        <pc:chgData name="Jeremy Clifton" userId="b7121016-a606-4e59-9b8c-d8cabdc242a8" providerId="ADAL" clId="{C78EA88A-EFFF-46AC-95A0-742E7A215BA3}" dt="2025-08-24T10:41:45.880" v="1" actId="47"/>
        <pc:sldMkLst>
          <pc:docMk/>
          <pc:sldMk cId="406067427" sldId="257"/>
        </pc:sldMkLst>
      </pc:sldChg>
      <pc:sldChg chg="del">
        <pc:chgData name="Jeremy Clifton" userId="b7121016-a606-4e59-9b8c-d8cabdc242a8" providerId="ADAL" clId="{C78EA88A-EFFF-46AC-95A0-742E7A215BA3}" dt="2025-08-24T10:41:45.880" v="1" actId="47"/>
        <pc:sldMkLst>
          <pc:docMk/>
          <pc:sldMk cId="2935296555" sldId="258"/>
        </pc:sldMkLst>
      </pc:sldChg>
      <pc:sldChg chg="del">
        <pc:chgData name="Jeremy Clifton" userId="b7121016-a606-4e59-9b8c-d8cabdc242a8" providerId="ADAL" clId="{C78EA88A-EFFF-46AC-95A0-742E7A215BA3}" dt="2025-08-24T10:41:45.880" v="1" actId="47"/>
        <pc:sldMkLst>
          <pc:docMk/>
          <pc:sldMk cId="1240449379" sldId="259"/>
        </pc:sldMkLst>
      </pc:sldChg>
      <pc:sldChg chg="del">
        <pc:chgData name="Jeremy Clifton" userId="b7121016-a606-4e59-9b8c-d8cabdc242a8" providerId="ADAL" clId="{C78EA88A-EFFF-46AC-95A0-742E7A215BA3}" dt="2025-08-24T10:41:45.880" v="1" actId="47"/>
        <pc:sldMkLst>
          <pc:docMk/>
          <pc:sldMk cId="1432507154" sldId="260"/>
        </pc:sldMkLst>
      </pc:sldChg>
      <pc:sldChg chg="del">
        <pc:chgData name="Jeremy Clifton" userId="b7121016-a606-4e59-9b8c-d8cabdc242a8" providerId="ADAL" clId="{C78EA88A-EFFF-46AC-95A0-742E7A215BA3}" dt="2025-08-24T10:41:45.880" v="1" actId="47"/>
        <pc:sldMkLst>
          <pc:docMk/>
          <pc:sldMk cId="340357790" sldId="261"/>
        </pc:sldMkLst>
      </pc:sldChg>
      <pc:sldChg chg="del">
        <pc:chgData name="Jeremy Clifton" userId="b7121016-a606-4e59-9b8c-d8cabdc242a8" providerId="ADAL" clId="{C78EA88A-EFFF-46AC-95A0-742E7A215BA3}" dt="2025-08-24T10:41:45.880" v="1" actId="47"/>
        <pc:sldMkLst>
          <pc:docMk/>
          <pc:sldMk cId="2270499224" sldId="262"/>
        </pc:sldMkLst>
      </pc:sldChg>
      <pc:sldChg chg="del">
        <pc:chgData name="Jeremy Clifton" userId="b7121016-a606-4e59-9b8c-d8cabdc242a8" providerId="ADAL" clId="{C78EA88A-EFFF-46AC-95A0-742E7A215BA3}" dt="2025-08-24T10:41:45.880" v="1" actId="47"/>
        <pc:sldMkLst>
          <pc:docMk/>
          <pc:sldMk cId="42138525" sldId="263"/>
        </pc:sldMkLst>
      </pc:sldChg>
      <pc:sldChg chg="del">
        <pc:chgData name="Jeremy Clifton" userId="b7121016-a606-4e59-9b8c-d8cabdc242a8" providerId="ADAL" clId="{C78EA88A-EFFF-46AC-95A0-742E7A215BA3}" dt="2025-08-24T10:41:45.880" v="1" actId="47"/>
        <pc:sldMkLst>
          <pc:docMk/>
          <pc:sldMk cId="795439533" sldId="264"/>
        </pc:sldMkLst>
      </pc:sldChg>
      <pc:sldChg chg="del">
        <pc:chgData name="Jeremy Clifton" userId="b7121016-a606-4e59-9b8c-d8cabdc242a8" providerId="ADAL" clId="{C78EA88A-EFFF-46AC-95A0-742E7A215BA3}" dt="2025-08-24T10:41:45.880" v="1" actId="47"/>
        <pc:sldMkLst>
          <pc:docMk/>
          <pc:sldMk cId="2499444263" sldId="265"/>
        </pc:sldMkLst>
      </pc:sldChg>
      <pc:sldChg chg="del">
        <pc:chgData name="Jeremy Clifton" userId="b7121016-a606-4e59-9b8c-d8cabdc242a8" providerId="ADAL" clId="{C78EA88A-EFFF-46AC-95A0-742E7A215BA3}" dt="2025-08-24T10:41:45.880" v="1" actId="47"/>
        <pc:sldMkLst>
          <pc:docMk/>
          <pc:sldMk cId="1995763916" sldId="266"/>
        </pc:sldMkLst>
      </pc:sldChg>
      <pc:sldChg chg="del">
        <pc:chgData name="Jeremy Clifton" userId="b7121016-a606-4e59-9b8c-d8cabdc242a8" providerId="ADAL" clId="{C78EA88A-EFFF-46AC-95A0-742E7A215BA3}" dt="2025-08-24T10:41:39.665" v="0" actId="47"/>
        <pc:sldMkLst>
          <pc:docMk/>
          <pc:sldMk cId="3055906079" sldId="275"/>
        </pc:sldMkLst>
      </pc:sldChg>
      <pc:sldChg chg="del">
        <pc:chgData name="Jeremy Clifton" userId="b7121016-a606-4e59-9b8c-d8cabdc242a8" providerId="ADAL" clId="{C78EA88A-EFFF-46AC-95A0-742E7A215BA3}" dt="2025-08-24T10:41:39.665" v="0" actId="47"/>
        <pc:sldMkLst>
          <pc:docMk/>
          <pc:sldMk cId="2696480433" sldId="276"/>
        </pc:sldMkLst>
      </pc:sldChg>
      <pc:sldChg chg="del">
        <pc:chgData name="Jeremy Clifton" userId="b7121016-a606-4e59-9b8c-d8cabdc242a8" providerId="ADAL" clId="{C78EA88A-EFFF-46AC-95A0-742E7A215BA3}" dt="2025-08-24T10:41:45.880" v="1" actId="47"/>
        <pc:sldMkLst>
          <pc:docMk/>
          <pc:sldMk cId="2361617229" sldId="278"/>
        </pc:sldMkLst>
      </pc:sldChg>
      <pc:sldChg chg="del">
        <pc:chgData name="Jeremy Clifton" userId="b7121016-a606-4e59-9b8c-d8cabdc242a8" providerId="ADAL" clId="{C78EA88A-EFFF-46AC-95A0-742E7A215BA3}" dt="2025-08-24T10:41:45.880" v="1" actId="47"/>
        <pc:sldMkLst>
          <pc:docMk/>
          <pc:sldMk cId="3051361128" sldId="279"/>
        </pc:sldMkLst>
      </pc:sldChg>
      <pc:sldChg chg="del">
        <pc:chgData name="Jeremy Clifton" userId="b7121016-a606-4e59-9b8c-d8cabdc242a8" providerId="ADAL" clId="{C78EA88A-EFFF-46AC-95A0-742E7A215BA3}" dt="2025-08-24T10:41:45.880" v="1" actId="47"/>
        <pc:sldMkLst>
          <pc:docMk/>
          <pc:sldMk cId="3001244966" sldId="280"/>
        </pc:sldMkLst>
      </pc:sldChg>
      <pc:sldChg chg="del">
        <pc:chgData name="Jeremy Clifton" userId="b7121016-a606-4e59-9b8c-d8cabdc242a8" providerId="ADAL" clId="{C78EA88A-EFFF-46AC-95A0-742E7A215BA3}" dt="2025-08-24T10:41:39.665" v="0" actId="47"/>
        <pc:sldMkLst>
          <pc:docMk/>
          <pc:sldMk cId="3920867806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2A6C-4669-40B8-8131-1C033BC3A45E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DB0-36DC-4B0C-85F9-F8CE8C723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32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2A6C-4669-40B8-8131-1C033BC3A45E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DB0-36DC-4B0C-85F9-F8CE8C723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33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2A6C-4669-40B8-8131-1C033BC3A45E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DB0-36DC-4B0C-85F9-F8CE8C723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38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2A6C-4669-40B8-8131-1C033BC3A45E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DB0-36DC-4B0C-85F9-F8CE8C723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70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2A6C-4669-40B8-8131-1C033BC3A45E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DB0-36DC-4B0C-85F9-F8CE8C723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24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2A6C-4669-40B8-8131-1C033BC3A45E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DB0-36DC-4B0C-85F9-F8CE8C723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44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2A6C-4669-40B8-8131-1C033BC3A45E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DB0-36DC-4B0C-85F9-F8CE8C723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75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2A6C-4669-40B8-8131-1C033BC3A45E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DB0-36DC-4B0C-85F9-F8CE8C723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2A6C-4669-40B8-8131-1C033BC3A45E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DB0-36DC-4B0C-85F9-F8CE8C723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5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2A6C-4669-40B8-8131-1C033BC3A45E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DB0-36DC-4B0C-85F9-F8CE8C723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64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2A6C-4669-40B8-8131-1C033BC3A45E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DB0-36DC-4B0C-85F9-F8CE8C723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33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B2A6C-4669-40B8-8131-1C033BC3A45E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98DB0-36DC-4B0C-85F9-F8CE8C723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19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9536" y="1268761"/>
            <a:ext cx="84249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i="1" dirty="0">
                <a:solidFill>
                  <a:srgbClr val="FFFF00"/>
                </a:solidFill>
              </a:rPr>
              <a:t>‘May the grace of the Lord Jesus Christ, </a:t>
            </a:r>
          </a:p>
          <a:p>
            <a:pPr algn="ctr"/>
            <a:r>
              <a:rPr lang="en-GB" sz="4000" i="1" dirty="0">
                <a:solidFill>
                  <a:srgbClr val="FFFF00"/>
                </a:solidFill>
              </a:rPr>
              <a:t>and the love of God</a:t>
            </a:r>
          </a:p>
          <a:p>
            <a:pPr algn="ctr"/>
            <a:r>
              <a:rPr lang="en-GB" sz="4000" i="1" dirty="0">
                <a:solidFill>
                  <a:srgbClr val="FFFF00"/>
                </a:solidFill>
              </a:rPr>
              <a:t> and the fellowship of the Holy Spirit</a:t>
            </a:r>
          </a:p>
          <a:p>
            <a:pPr algn="ctr"/>
            <a:r>
              <a:rPr lang="en-GB" sz="4000" i="1" dirty="0">
                <a:solidFill>
                  <a:srgbClr val="FFFF00"/>
                </a:solidFill>
              </a:rPr>
              <a:t> be with you all’.</a:t>
            </a:r>
          </a:p>
          <a:p>
            <a:pPr algn="ctr"/>
            <a:endParaRPr lang="en-GB" sz="2400" i="1" dirty="0">
              <a:solidFill>
                <a:srgbClr val="FFFF00"/>
              </a:solidFill>
            </a:endParaRPr>
          </a:p>
          <a:p>
            <a:pPr algn="ctr"/>
            <a:r>
              <a:rPr lang="en-GB" sz="2400" i="1" dirty="0">
                <a:solidFill>
                  <a:srgbClr val="FFFF00"/>
                </a:solidFill>
              </a:rPr>
              <a:t>(2 Corinthians </a:t>
            </a:r>
            <a:r>
              <a:rPr lang="en-GB" sz="2400" i="1" dirty="0" err="1">
                <a:solidFill>
                  <a:srgbClr val="FFFF00"/>
                </a:solidFill>
              </a:rPr>
              <a:t>Ch</a:t>
            </a:r>
            <a:r>
              <a:rPr lang="en-GB" sz="2400" i="1" dirty="0">
                <a:solidFill>
                  <a:srgbClr val="FFFF00"/>
                </a:solidFill>
              </a:rPr>
              <a:t> 13 </a:t>
            </a:r>
            <a:r>
              <a:rPr lang="en-GB" sz="2400" i="1" dirty="0" err="1">
                <a:solidFill>
                  <a:srgbClr val="FFFF00"/>
                </a:solidFill>
              </a:rPr>
              <a:t>vs</a:t>
            </a:r>
            <a:r>
              <a:rPr lang="en-GB" sz="2400" i="1" dirty="0">
                <a:solidFill>
                  <a:srgbClr val="FFFF00"/>
                </a:solidFill>
              </a:rPr>
              <a:t> 14)</a:t>
            </a:r>
          </a:p>
        </p:txBody>
      </p:sp>
    </p:spTree>
    <p:extLst>
      <p:ext uri="{BB962C8B-B14F-4D97-AF65-F5344CB8AC3E}">
        <p14:creationId xmlns:p14="http://schemas.microsoft.com/office/powerpoint/2010/main" val="359272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584" y="548681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C000"/>
                </a:solidFill>
              </a:rPr>
              <a:t>The treasures of the Church…..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5" y="1772816"/>
            <a:ext cx="3101975" cy="310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73996" y="522920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i="1" dirty="0">
                <a:solidFill>
                  <a:srgbClr val="FFFF00"/>
                </a:solidFill>
              </a:rPr>
              <a:t>‘May the grace of the Lord Jesus Christ, </a:t>
            </a:r>
          </a:p>
          <a:p>
            <a:pPr algn="ctr"/>
            <a:r>
              <a:rPr lang="en-GB" i="1" dirty="0">
                <a:solidFill>
                  <a:srgbClr val="FFFF00"/>
                </a:solidFill>
              </a:rPr>
              <a:t>and the love of God</a:t>
            </a:r>
          </a:p>
          <a:p>
            <a:pPr algn="ctr"/>
            <a:r>
              <a:rPr lang="en-GB" i="1" dirty="0">
                <a:solidFill>
                  <a:srgbClr val="FFFF00"/>
                </a:solidFill>
              </a:rPr>
              <a:t> and the fellowship of the Holy Spirit</a:t>
            </a:r>
          </a:p>
          <a:p>
            <a:pPr algn="ctr"/>
            <a:r>
              <a:rPr lang="en-GB" i="1" dirty="0">
                <a:solidFill>
                  <a:srgbClr val="FFFF00"/>
                </a:solidFill>
              </a:rPr>
              <a:t> be with you all’.</a:t>
            </a:r>
          </a:p>
        </p:txBody>
      </p:sp>
    </p:spTree>
    <p:extLst>
      <p:ext uri="{BB962C8B-B14F-4D97-AF65-F5344CB8AC3E}">
        <p14:creationId xmlns:p14="http://schemas.microsoft.com/office/powerpoint/2010/main" val="95571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9130" y="260648"/>
            <a:ext cx="77768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C000"/>
                </a:solidFill>
              </a:rPr>
              <a:t>The treasures of the Church…..</a:t>
            </a:r>
            <a:endParaRPr lang="en-GB" sz="3200" dirty="0">
              <a:solidFill>
                <a:schemeClr val="bg1"/>
              </a:solidFill>
            </a:endParaRPr>
          </a:p>
          <a:p>
            <a:pPr algn="ctr"/>
            <a:r>
              <a:rPr lang="en-GB" sz="3200" dirty="0">
                <a:solidFill>
                  <a:srgbClr val="FFC000"/>
                </a:solidFill>
              </a:rPr>
              <a:t>(2 Corinthians 13:14)</a:t>
            </a:r>
          </a:p>
          <a:p>
            <a:pPr algn="ctr"/>
            <a:endParaRPr lang="en-GB" sz="4000" dirty="0">
              <a:solidFill>
                <a:srgbClr val="FFC000"/>
              </a:solidFill>
            </a:endParaRPr>
          </a:p>
          <a:p>
            <a:pPr algn="ctr"/>
            <a:r>
              <a:rPr lang="en-GB" sz="4000" dirty="0">
                <a:solidFill>
                  <a:srgbClr val="FFFF00"/>
                </a:solidFill>
              </a:rPr>
              <a:t>1</a:t>
            </a:r>
            <a:r>
              <a:rPr lang="en-GB" sz="4000" b="1" dirty="0">
                <a:solidFill>
                  <a:srgbClr val="FFFF00"/>
                </a:solidFill>
              </a:rPr>
              <a:t>) The grace of the Lord Jesus Christ for our Forgiveness</a:t>
            </a:r>
          </a:p>
          <a:p>
            <a:pPr marL="342900" indent="-342900" algn="ctr">
              <a:buAutoNum type="arabicParenR"/>
            </a:pPr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407" y="5301208"/>
            <a:ext cx="1302696" cy="130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79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6899" y="1291681"/>
            <a:ext cx="8280920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chemeClr val="bg1"/>
                </a:solidFill>
              </a:rPr>
              <a:t>‘If we claim to be without sin, we deceive ourselves and the truth is not in us. </a:t>
            </a:r>
          </a:p>
          <a:p>
            <a:pPr algn="ctr"/>
            <a:endParaRPr lang="en-US" sz="1400" b="1" i="1" baseline="30000" dirty="0">
              <a:solidFill>
                <a:schemeClr val="bg1"/>
              </a:solidFill>
            </a:endParaRPr>
          </a:p>
          <a:p>
            <a:pPr algn="ctr"/>
            <a:r>
              <a:rPr lang="en-US" sz="3600" i="1" dirty="0">
                <a:solidFill>
                  <a:schemeClr val="bg1"/>
                </a:solidFill>
              </a:rPr>
              <a:t>If we confess our sins, he is faithful and just and will forgive us our sins and purify us from all unrighteousness.’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(1 John 1:8-9)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0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9130" y="260648"/>
            <a:ext cx="7776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C000"/>
                </a:solidFill>
              </a:rPr>
              <a:t>The treasures of the Church…..</a:t>
            </a:r>
            <a:endParaRPr lang="en-GB" sz="4000" dirty="0">
              <a:solidFill>
                <a:schemeClr val="bg1"/>
              </a:solidFill>
            </a:endParaRPr>
          </a:p>
          <a:p>
            <a:pPr algn="ctr"/>
            <a:r>
              <a:rPr lang="en-GB" sz="3200" dirty="0">
                <a:solidFill>
                  <a:srgbClr val="FFC000"/>
                </a:solidFill>
              </a:rPr>
              <a:t>(2 Corinthians 13:14)</a:t>
            </a:r>
          </a:p>
          <a:p>
            <a:pPr algn="ctr"/>
            <a:endParaRPr lang="en-GB" sz="4000" dirty="0">
              <a:solidFill>
                <a:schemeClr val="bg1"/>
              </a:solidFill>
            </a:endParaRPr>
          </a:p>
          <a:p>
            <a:pPr algn="ctr"/>
            <a:r>
              <a:rPr lang="en-GB" sz="4000" dirty="0">
                <a:solidFill>
                  <a:srgbClr val="FFFF00"/>
                </a:solidFill>
              </a:rPr>
              <a:t>1) The grace of the Lord Jesus Christ for our Forgiveness</a:t>
            </a:r>
          </a:p>
          <a:p>
            <a:pPr marL="342900" indent="-342900" algn="ctr">
              <a:buAutoNum type="arabicParenR"/>
            </a:pPr>
            <a:endParaRPr lang="en-GB" sz="2400" dirty="0">
              <a:solidFill>
                <a:srgbClr val="FFFF00"/>
              </a:solidFill>
            </a:endParaRPr>
          </a:p>
          <a:p>
            <a:pPr algn="ctr"/>
            <a:r>
              <a:rPr lang="en-GB" sz="4000" b="1" dirty="0">
                <a:solidFill>
                  <a:srgbClr val="FFFF00"/>
                </a:solidFill>
              </a:rPr>
              <a:t>2) The love of God </a:t>
            </a:r>
          </a:p>
          <a:p>
            <a:pPr algn="ctr"/>
            <a:r>
              <a:rPr lang="en-GB" sz="4000" b="1" dirty="0">
                <a:solidFill>
                  <a:srgbClr val="FFFF00"/>
                </a:solidFill>
              </a:rPr>
              <a:t>for our Future</a:t>
            </a:r>
          </a:p>
          <a:p>
            <a:pPr marL="342900" indent="-342900" algn="ctr">
              <a:buAutoNum type="arabicParenR"/>
            </a:pP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407" y="5301208"/>
            <a:ext cx="1302696" cy="130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35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3552" y="620689"/>
            <a:ext cx="8280920" cy="490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‘If God is for us, who can be against us? </a:t>
            </a:r>
            <a:r>
              <a:rPr lang="en-US" sz="2800" b="1" i="1" baseline="30000" dirty="0">
                <a:solidFill>
                  <a:schemeClr val="bg1"/>
                </a:solidFill>
              </a:rPr>
              <a:t>32 </a:t>
            </a:r>
            <a:r>
              <a:rPr lang="en-US" sz="2800" i="1" dirty="0">
                <a:solidFill>
                  <a:schemeClr val="bg1"/>
                </a:solidFill>
              </a:rPr>
              <a:t>He who did not spare his own Son, but gave him up for us all—how will he not also, along with him, graciously give us all things? ….</a:t>
            </a:r>
          </a:p>
          <a:p>
            <a:pPr algn="ctr"/>
            <a:endParaRPr lang="en-US" sz="2800" b="1" i="1" baseline="30000" dirty="0">
              <a:solidFill>
                <a:schemeClr val="bg1"/>
              </a:solidFill>
            </a:endParaRPr>
          </a:p>
          <a:p>
            <a:pPr algn="ctr"/>
            <a:r>
              <a:rPr lang="en-US" sz="2800" b="1" i="1" baseline="30000" dirty="0">
                <a:solidFill>
                  <a:schemeClr val="bg1"/>
                </a:solidFill>
              </a:rPr>
              <a:t> </a:t>
            </a:r>
            <a:r>
              <a:rPr lang="en-US" sz="2800" i="1" dirty="0">
                <a:solidFill>
                  <a:schemeClr val="bg1"/>
                </a:solidFill>
              </a:rPr>
              <a:t>…..For I am convinced that neither death nor life, neither angels nor demons, neither the present nor the future, nor any powers, </a:t>
            </a:r>
            <a:r>
              <a:rPr lang="en-US" sz="2800" b="1" i="1" baseline="30000" dirty="0">
                <a:solidFill>
                  <a:schemeClr val="bg1"/>
                </a:solidFill>
              </a:rPr>
              <a:t>39 </a:t>
            </a:r>
            <a:r>
              <a:rPr lang="en-US" sz="2800" i="1" dirty="0">
                <a:solidFill>
                  <a:schemeClr val="bg1"/>
                </a:solidFill>
              </a:rPr>
              <a:t>neither height nor depth, nor anything else in all creation, will be able to separate us from the love of God that is in Christ Jesus our Lord.’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(from Romans 8:31 – 39)</a:t>
            </a:r>
          </a:p>
        </p:txBody>
      </p:sp>
    </p:spTree>
    <p:extLst>
      <p:ext uri="{BB962C8B-B14F-4D97-AF65-F5344CB8AC3E}">
        <p14:creationId xmlns:p14="http://schemas.microsoft.com/office/powerpoint/2010/main" val="70528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9130" y="260648"/>
            <a:ext cx="77768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C000"/>
                </a:solidFill>
              </a:rPr>
              <a:t>The treasures of the Church…..</a:t>
            </a:r>
            <a:endParaRPr lang="en-GB" sz="4000" dirty="0">
              <a:solidFill>
                <a:schemeClr val="bg1"/>
              </a:solidFill>
            </a:endParaRPr>
          </a:p>
          <a:p>
            <a:pPr algn="ctr"/>
            <a:r>
              <a:rPr lang="en-GB" sz="3200" dirty="0">
                <a:solidFill>
                  <a:srgbClr val="FFC000"/>
                </a:solidFill>
              </a:rPr>
              <a:t>(2 Corinthians 13:14)</a:t>
            </a:r>
          </a:p>
          <a:p>
            <a:pPr algn="ctr"/>
            <a:endParaRPr lang="en-GB" sz="4000" dirty="0">
              <a:solidFill>
                <a:srgbClr val="FFC000"/>
              </a:solidFill>
            </a:endParaRPr>
          </a:p>
          <a:p>
            <a:pPr algn="ctr"/>
            <a:r>
              <a:rPr lang="en-GB" sz="4000" dirty="0">
                <a:solidFill>
                  <a:srgbClr val="FFFF00"/>
                </a:solidFill>
              </a:rPr>
              <a:t>1) The grace of the Lord Jesus Christ for our Forgiveness</a:t>
            </a:r>
          </a:p>
          <a:p>
            <a:pPr marL="342900" indent="-342900" algn="ctr">
              <a:buAutoNum type="arabicParenR"/>
            </a:pPr>
            <a:endParaRPr lang="en-GB" sz="2400" dirty="0">
              <a:solidFill>
                <a:srgbClr val="FFFF00"/>
              </a:solidFill>
            </a:endParaRPr>
          </a:p>
          <a:p>
            <a:pPr algn="ctr"/>
            <a:r>
              <a:rPr lang="en-GB" sz="4000" dirty="0">
                <a:solidFill>
                  <a:srgbClr val="FFFF00"/>
                </a:solidFill>
              </a:rPr>
              <a:t>2) The love of God </a:t>
            </a:r>
          </a:p>
          <a:p>
            <a:pPr algn="ctr"/>
            <a:r>
              <a:rPr lang="en-GB" sz="4000" dirty="0">
                <a:solidFill>
                  <a:srgbClr val="FFFF00"/>
                </a:solidFill>
              </a:rPr>
              <a:t>for our Future</a:t>
            </a:r>
          </a:p>
          <a:p>
            <a:pPr marL="342900" indent="-342900" algn="ctr">
              <a:buAutoNum type="arabicParenR"/>
            </a:pPr>
            <a:endParaRPr lang="en-GB" sz="2400" dirty="0">
              <a:solidFill>
                <a:srgbClr val="FFFF00"/>
              </a:solidFill>
            </a:endParaRPr>
          </a:p>
          <a:p>
            <a:pPr algn="ctr"/>
            <a:r>
              <a:rPr lang="en-GB" sz="4000" b="1" dirty="0">
                <a:solidFill>
                  <a:srgbClr val="FFFF00"/>
                </a:solidFill>
              </a:rPr>
              <a:t>3)The gift of the Spirit</a:t>
            </a:r>
          </a:p>
          <a:p>
            <a:pPr algn="ctr"/>
            <a:r>
              <a:rPr lang="en-GB" sz="4000" b="1" dirty="0">
                <a:solidFill>
                  <a:srgbClr val="FFFF00"/>
                </a:solidFill>
              </a:rPr>
              <a:t> for our Fellowship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407" y="5301208"/>
            <a:ext cx="1302696" cy="130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00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4445" y="764705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‘I am convinced that the church has the opportunity to fill a massive gap in our secular and fragmented (society). The sense of connection offered by               (for instance) the Saturday football match or a stadium concert are nothing compared to the sense of connection offered by the genuine Christian fellowship. </a:t>
            </a:r>
            <a:r>
              <a:rPr lang="en-GB" sz="2800" b="1" dirty="0">
                <a:solidFill>
                  <a:schemeClr val="bg1"/>
                </a:solidFill>
              </a:rPr>
              <a:t>The church is far bigger in its global reach; far longer lasting …..   and far deeper, stronger and more permanent than any human association – because it is not a human association. It’s God’s new community!’</a:t>
            </a: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(Dan Strange: ‘Making Faith Magnetic’)</a:t>
            </a:r>
          </a:p>
        </p:txBody>
      </p:sp>
    </p:spTree>
    <p:extLst>
      <p:ext uri="{BB962C8B-B14F-4D97-AF65-F5344CB8AC3E}">
        <p14:creationId xmlns:p14="http://schemas.microsoft.com/office/powerpoint/2010/main" val="3117209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9130" y="260648"/>
            <a:ext cx="77768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C000"/>
                </a:solidFill>
              </a:rPr>
              <a:t>The treasures of the Church…..</a:t>
            </a:r>
            <a:endParaRPr lang="en-GB" sz="4000" dirty="0">
              <a:solidFill>
                <a:schemeClr val="bg1"/>
              </a:solidFill>
            </a:endParaRPr>
          </a:p>
          <a:p>
            <a:pPr algn="ctr"/>
            <a:r>
              <a:rPr lang="en-GB" sz="3200" dirty="0">
                <a:solidFill>
                  <a:srgbClr val="FFC000"/>
                </a:solidFill>
              </a:rPr>
              <a:t>(2 Corinthians 13:14)</a:t>
            </a:r>
          </a:p>
          <a:p>
            <a:pPr algn="ctr"/>
            <a:endParaRPr lang="en-GB" sz="4000" dirty="0">
              <a:solidFill>
                <a:schemeClr val="bg1"/>
              </a:solidFill>
            </a:endParaRPr>
          </a:p>
          <a:p>
            <a:pPr algn="ctr"/>
            <a:r>
              <a:rPr lang="en-GB" sz="4000" dirty="0">
                <a:solidFill>
                  <a:srgbClr val="FFFF00"/>
                </a:solidFill>
              </a:rPr>
              <a:t>1) The grace of the Lord Jesus Christ for our Forgiveness</a:t>
            </a:r>
          </a:p>
          <a:p>
            <a:pPr marL="342900" indent="-342900" algn="ctr">
              <a:buAutoNum type="arabicParenR"/>
            </a:pPr>
            <a:endParaRPr lang="en-GB" sz="2400" dirty="0">
              <a:solidFill>
                <a:srgbClr val="FFFF00"/>
              </a:solidFill>
            </a:endParaRPr>
          </a:p>
          <a:p>
            <a:pPr algn="ctr"/>
            <a:r>
              <a:rPr lang="en-GB" sz="4000" dirty="0">
                <a:solidFill>
                  <a:srgbClr val="FFFF00"/>
                </a:solidFill>
              </a:rPr>
              <a:t>2) The love of God </a:t>
            </a:r>
          </a:p>
          <a:p>
            <a:pPr algn="ctr"/>
            <a:r>
              <a:rPr lang="en-GB" sz="4000" dirty="0">
                <a:solidFill>
                  <a:srgbClr val="FFFF00"/>
                </a:solidFill>
              </a:rPr>
              <a:t>for our Future</a:t>
            </a:r>
          </a:p>
          <a:p>
            <a:pPr marL="342900" indent="-342900" algn="ctr">
              <a:buAutoNum type="arabicParenR"/>
            </a:pPr>
            <a:endParaRPr lang="en-GB" sz="2400" dirty="0">
              <a:solidFill>
                <a:srgbClr val="FFFF00"/>
              </a:solidFill>
            </a:endParaRPr>
          </a:p>
          <a:p>
            <a:pPr algn="ctr"/>
            <a:r>
              <a:rPr lang="en-GB" sz="4000" b="1" dirty="0">
                <a:solidFill>
                  <a:srgbClr val="FFFF00"/>
                </a:solidFill>
              </a:rPr>
              <a:t>3)The gift of the Spirit</a:t>
            </a:r>
          </a:p>
          <a:p>
            <a:pPr algn="ctr"/>
            <a:r>
              <a:rPr lang="en-GB" sz="4000" b="1" dirty="0">
                <a:solidFill>
                  <a:srgbClr val="FFFF00"/>
                </a:solidFill>
              </a:rPr>
              <a:t> for our Fellowship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407" y="5301208"/>
            <a:ext cx="1302696" cy="130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089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482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corri</dc:creator>
  <cp:lastModifiedBy>Jeremy Clifton</cp:lastModifiedBy>
  <cp:revision>10</cp:revision>
  <dcterms:created xsi:type="dcterms:W3CDTF">2025-08-23T19:15:51Z</dcterms:created>
  <dcterms:modified xsi:type="dcterms:W3CDTF">2025-08-24T10:41:48Z</dcterms:modified>
</cp:coreProperties>
</file>