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76" r:id="rId3"/>
    <p:sldId id="279" r:id="rId4"/>
    <p:sldId id="278" r:id="rId5"/>
    <p:sldId id="280" r:id="rId6"/>
    <p:sldId id="282" r:id="rId7"/>
    <p:sldId id="28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3E6A43-3F6C-4C29-8A02-4EFD2A38E867}" v="2" dt="2026-03-01T10:18:57.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02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emy Clifton" userId="b7121016-a606-4e59-9b8c-d8cabdc242a8" providerId="ADAL" clId="{59DAF793-FF44-4679-BC2D-399D97055421}"/>
    <pc:docChg chg="undo custSel addSld modSld modMainMaster">
      <pc:chgData name="Jeremy Clifton" userId="b7121016-a606-4e59-9b8c-d8cabdc242a8" providerId="ADAL" clId="{59DAF793-FF44-4679-BC2D-399D97055421}" dt="2026-03-01T10:20:14.205" v="16" actId="14100"/>
      <pc:docMkLst>
        <pc:docMk/>
      </pc:docMkLst>
      <pc:sldChg chg="modSp">
        <pc:chgData name="Jeremy Clifton" userId="b7121016-a606-4e59-9b8c-d8cabdc242a8" providerId="ADAL" clId="{59DAF793-FF44-4679-BC2D-399D97055421}" dt="2026-03-01T10:18:57.723" v="5"/>
        <pc:sldMkLst>
          <pc:docMk/>
          <pc:sldMk cId="3275529879" sldId="258"/>
        </pc:sldMkLst>
        <pc:spChg chg="mod">
          <ac:chgData name="Jeremy Clifton" userId="b7121016-a606-4e59-9b8c-d8cabdc242a8" providerId="ADAL" clId="{59DAF793-FF44-4679-BC2D-399D97055421}" dt="2026-03-01T10:18:57.723" v="5"/>
          <ac:spMkLst>
            <pc:docMk/>
            <pc:sldMk cId="3275529879" sldId="258"/>
            <ac:spMk id="4" creationId="{00000000-0000-0000-0000-000000000000}"/>
          </ac:spMkLst>
        </pc:spChg>
        <pc:spChg chg="mod">
          <ac:chgData name="Jeremy Clifton" userId="b7121016-a606-4e59-9b8c-d8cabdc242a8" providerId="ADAL" clId="{59DAF793-FF44-4679-BC2D-399D97055421}" dt="2026-03-01T10:18:57.723" v="5"/>
          <ac:spMkLst>
            <pc:docMk/>
            <pc:sldMk cId="3275529879" sldId="258"/>
            <ac:spMk id="6" creationId="{00000000-0000-0000-0000-000000000000}"/>
          </ac:spMkLst>
        </pc:spChg>
        <pc:cxnChg chg="mod">
          <ac:chgData name="Jeremy Clifton" userId="b7121016-a606-4e59-9b8c-d8cabdc242a8" providerId="ADAL" clId="{59DAF793-FF44-4679-BC2D-399D97055421}" dt="2026-03-01T10:18:57.723" v="5"/>
          <ac:cxnSpMkLst>
            <pc:docMk/>
            <pc:sldMk cId="3275529879" sldId="258"/>
            <ac:cxnSpMk id="5" creationId="{00000000-0000-0000-0000-000000000000}"/>
          </ac:cxnSpMkLst>
        </pc:cxnChg>
      </pc:sldChg>
      <pc:sldChg chg="modSp">
        <pc:chgData name="Jeremy Clifton" userId="b7121016-a606-4e59-9b8c-d8cabdc242a8" providerId="ADAL" clId="{59DAF793-FF44-4679-BC2D-399D97055421}" dt="2026-03-01T10:18:57.723" v="5"/>
        <pc:sldMkLst>
          <pc:docMk/>
          <pc:sldMk cId="3738656127" sldId="259"/>
        </pc:sldMkLst>
        <pc:spChg chg="mod">
          <ac:chgData name="Jeremy Clifton" userId="b7121016-a606-4e59-9b8c-d8cabdc242a8" providerId="ADAL" clId="{59DAF793-FF44-4679-BC2D-399D97055421}" dt="2026-03-01T10:18:57.723" v="5"/>
          <ac:spMkLst>
            <pc:docMk/>
            <pc:sldMk cId="3738656127" sldId="259"/>
            <ac:spMk id="4" creationId="{00000000-0000-0000-0000-000000000000}"/>
          </ac:spMkLst>
        </pc:spChg>
        <pc:spChg chg="mod">
          <ac:chgData name="Jeremy Clifton" userId="b7121016-a606-4e59-9b8c-d8cabdc242a8" providerId="ADAL" clId="{59DAF793-FF44-4679-BC2D-399D97055421}" dt="2026-03-01T10:18:57.723" v="5"/>
          <ac:spMkLst>
            <pc:docMk/>
            <pc:sldMk cId="3738656127" sldId="259"/>
            <ac:spMk id="6" creationId="{00000000-0000-0000-0000-000000000000}"/>
          </ac:spMkLst>
        </pc:spChg>
        <pc:cxnChg chg="mod">
          <ac:chgData name="Jeremy Clifton" userId="b7121016-a606-4e59-9b8c-d8cabdc242a8" providerId="ADAL" clId="{59DAF793-FF44-4679-BC2D-399D97055421}" dt="2026-03-01T10:18:57.723" v="5"/>
          <ac:cxnSpMkLst>
            <pc:docMk/>
            <pc:sldMk cId="3738656127" sldId="259"/>
            <ac:cxnSpMk id="5" creationId="{00000000-0000-0000-0000-000000000000}"/>
          </ac:cxnSpMkLst>
        </pc:cxnChg>
      </pc:sldChg>
      <pc:sldChg chg="modSp">
        <pc:chgData name="Jeremy Clifton" userId="b7121016-a606-4e59-9b8c-d8cabdc242a8" providerId="ADAL" clId="{59DAF793-FF44-4679-BC2D-399D97055421}" dt="2026-03-01T10:18:57.723" v="5"/>
        <pc:sldMkLst>
          <pc:docMk/>
          <pc:sldMk cId="1874817248" sldId="260"/>
        </pc:sldMkLst>
        <pc:spChg chg="mod">
          <ac:chgData name="Jeremy Clifton" userId="b7121016-a606-4e59-9b8c-d8cabdc242a8" providerId="ADAL" clId="{59DAF793-FF44-4679-BC2D-399D97055421}" dt="2026-03-01T10:18:57.723" v="5"/>
          <ac:spMkLst>
            <pc:docMk/>
            <pc:sldMk cId="1874817248" sldId="260"/>
            <ac:spMk id="6" creationId="{00000000-0000-0000-0000-000000000000}"/>
          </ac:spMkLst>
        </pc:spChg>
        <pc:spChg chg="mod">
          <ac:chgData name="Jeremy Clifton" userId="b7121016-a606-4e59-9b8c-d8cabdc242a8" providerId="ADAL" clId="{59DAF793-FF44-4679-BC2D-399D97055421}" dt="2026-03-01T10:18:57.723" v="5"/>
          <ac:spMkLst>
            <pc:docMk/>
            <pc:sldMk cId="1874817248" sldId="260"/>
            <ac:spMk id="7" creationId="{00000000-0000-0000-0000-000000000000}"/>
          </ac:spMkLst>
        </pc:spChg>
        <pc:spChg chg="mod">
          <ac:chgData name="Jeremy Clifton" userId="b7121016-a606-4e59-9b8c-d8cabdc242a8" providerId="ADAL" clId="{59DAF793-FF44-4679-BC2D-399D97055421}" dt="2026-03-01T10:18:57.723" v="5"/>
          <ac:spMkLst>
            <pc:docMk/>
            <pc:sldMk cId="1874817248" sldId="260"/>
            <ac:spMk id="9" creationId="{00000000-0000-0000-0000-000000000000}"/>
          </ac:spMkLst>
        </pc:spChg>
        <pc:spChg chg="mod">
          <ac:chgData name="Jeremy Clifton" userId="b7121016-a606-4e59-9b8c-d8cabdc242a8" providerId="ADAL" clId="{59DAF793-FF44-4679-BC2D-399D97055421}" dt="2026-03-01T10:18:57.723" v="5"/>
          <ac:spMkLst>
            <pc:docMk/>
            <pc:sldMk cId="1874817248" sldId="260"/>
            <ac:spMk id="10" creationId="{00000000-0000-0000-0000-000000000000}"/>
          </ac:spMkLst>
        </pc:spChg>
        <pc:spChg chg="mod">
          <ac:chgData name="Jeremy Clifton" userId="b7121016-a606-4e59-9b8c-d8cabdc242a8" providerId="ADAL" clId="{59DAF793-FF44-4679-BC2D-399D97055421}" dt="2026-03-01T10:18:57.723" v="5"/>
          <ac:spMkLst>
            <pc:docMk/>
            <pc:sldMk cId="1874817248" sldId="260"/>
            <ac:spMk id="11" creationId="{00000000-0000-0000-0000-000000000000}"/>
          </ac:spMkLst>
        </pc:spChg>
        <pc:spChg chg="mod">
          <ac:chgData name="Jeremy Clifton" userId="b7121016-a606-4e59-9b8c-d8cabdc242a8" providerId="ADAL" clId="{59DAF793-FF44-4679-BC2D-399D97055421}" dt="2026-03-01T10:18:57.723" v="5"/>
          <ac:spMkLst>
            <pc:docMk/>
            <pc:sldMk cId="1874817248" sldId="260"/>
            <ac:spMk id="12" creationId="{00000000-0000-0000-0000-000000000000}"/>
          </ac:spMkLst>
        </pc:spChg>
        <pc:picChg chg="mod">
          <ac:chgData name="Jeremy Clifton" userId="b7121016-a606-4e59-9b8c-d8cabdc242a8" providerId="ADAL" clId="{59DAF793-FF44-4679-BC2D-399D97055421}" dt="2026-03-01T10:18:57.723" v="5"/>
          <ac:picMkLst>
            <pc:docMk/>
            <pc:sldMk cId="1874817248" sldId="260"/>
            <ac:picMk id="8" creationId="{00000000-0000-0000-0000-000000000000}"/>
          </ac:picMkLst>
        </pc:picChg>
        <pc:picChg chg="mod">
          <ac:chgData name="Jeremy Clifton" userId="b7121016-a606-4e59-9b8c-d8cabdc242a8" providerId="ADAL" clId="{59DAF793-FF44-4679-BC2D-399D97055421}" dt="2026-03-01T10:18:57.723" v="5"/>
          <ac:picMkLst>
            <pc:docMk/>
            <pc:sldMk cId="1874817248" sldId="260"/>
            <ac:picMk id="1028" creationId="{00000000-0000-0000-0000-000000000000}"/>
          </ac:picMkLst>
        </pc:picChg>
        <pc:picChg chg="mod">
          <ac:chgData name="Jeremy Clifton" userId="b7121016-a606-4e59-9b8c-d8cabdc242a8" providerId="ADAL" clId="{59DAF793-FF44-4679-BC2D-399D97055421}" dt="2026-03-01T10:18:57.723" v="5"/>
          <ac:picMkLst>
            <pc:docMk/>
            <pc:sldMk cId="1874817248" sldId="260"/>
            <ac:picMk id="1030" creationId="{00000000-0000-0000-0000-000000000000}"/>
          </ac:picMkLst>
        </pc:picChg>
        <pc:picChg chg="mod">
          <ac:chgData name="Jeremy Clifton" userId="b7121016-a606-4e59-9b8c-d8cabdc242a8" providerId="ADAL" clId="{59DAF793-FF44-4679-BC2D-399D97055421}" dt="2026-03-01T10:18:57.723" v="5"/>
          <ac:picMkLst>
            <pc:docMk/>
            <pc:sldMk cId="1874817248" sldId="260"/>
            <ac:picMk id="1031" creationId="{00000000-0000-0000-0000-000000000000}"/>
          </ac:picMkLst>
        </pc:picChg>
      </pc:sldChg>
      <pc:sldChg chg="modSp">
        <pc:chgData name="Jeremy Clifton" userId="b7121016-a606-4e59-9b8c-d8cabdc242a8" providerId="ADAL" clId="{59DAF793-FF44-4679-BC2D-399D97055421}" dt="2026-03-01T10:18:57.723" v="5"/>
        <pc:sldMkLst>
          <pc:docMk/>
          <pc:sldMk cId="3859128233" sldId="263"/>
        </pc:sldMkLst>
        <pc:spChg chg="mod">
          <ac:chgData name="Jeremy Clifton" userId="b7121016-a606-4e59-9b8c-d8cabdc242a8" providerId="ADAL" clId="{59DAF793-FF44-4679-BC2D-399D97055421}" dt="2026-03-01T10:18:57.723" v="5"/>
          <ac:spMkLst>
            <pc:docMk/>
            <pc:sldMk cId="3859128233" sldId="263"/>
            <ac:spMk id="6" creationId="{00000000-0000-0000-0000-000000000000}"/>
          </ac:spMkLst>
        </pc:spChg>
        <pc:spChg chg="mod">
          <ac:chgData name="Jeremy Clifton" userId="b7121016-a606-4e59-9b8c-d8cabdc242a8" providerId="ADAL" clId="{59DAF793-FF44-4679-BC2D-399D97055421}" dt="2026-03-01T10:18:57.723" v="5"/>
          <ac:spMkLst>
            <pc:docMk/>
            <pc:sldMk cId="3859128233" sldId="263"/>
            <ac:spMk id="7" creationId="{00000000-0000-0000-0000-000000000000}"/>
          </ac:spMkLst>
        </pc:spChg>
        <pc:spChg chg="mod">
          <ac:chgData name="Jeremy Clifton" userId="b7121016-a606-4e59-9b8c-d8cabdc242a8" providerId="ADAL" clId="{59DAF793-FF44-4679-BC2D-399D97055421}" dt="2026-03-01T10:18:57.723" v="5"/>
          <ac:spMkLst>
            <pc:docMk/>
            <pc:sldMk cId="3859128233" sldId="263"/>
            <ac:spMk id="9" creationId="{00000000-0000-0000-0000-000000000000}"/>
          </ac:spMkLst>
        </pc:spChg>
        <pc:spChg chg="mod">
          <ac:chgData name="Jeremy Clifton" userId="b7121016-a606-4e59-9b8c-d8cabdc242a8" providerId="ADAL" clId="{59DAF793-FF44-4679-BC2D-399D97055421}" dt="2026-03-01T10:18:57.723" v="5"/>
          <ac:spMkLst>
            <pc:docMk/>
            <pc:sldMk cId="3859128233" sldId="263"/>
            <ac:spMk id="10" creationId="{00000000-0000-0000-0000-000000000000}"/>
          </ac:spMkLst>
        </pc:spChg>
        <pc:spChg chg="mod">
          <ac:chgData name="Jeremy Clifton" userId="b7121016-a606-4e59-9b8c-d8cabdc242a8" providerId="ADAL" clId="{59DAF793-FF44-4679-BC2D-399D97055421}" dt="2026-03-01T10:18:57.723" v="5"/>
          <ac:spMkLst>
            <pc:docMk/>
            <pc:sldMk cId="3859128233" sldId="263"/>
            <ac:spMk id="11" creationId="{00000000-0000-0000-0000-000000000000}"/>
          </ac:spMkLst>
        </pc:spChg>
        <pc:spChg chg="mod">
          <ac:chgData name="Jeremy Clifton" userId="b7121016-a606-4e59-9b8c-d8cabdc242a8" providerId="ADAL" clId="{59DAF793-FF44-4679-BC2D-399D97055421}" dt="2026-03-01T10:18:57.723" v="5"/>
          <ac:spMkLst>
            <pc:docMk/>
            <pc:sldMk cId="3859128233" sldId="263"/>
            <ac:spMk id="12" creationId="{00000000-0000-0000-0000-000000000000}"/>
          </ac:spMkLst>
        </pc:spChg>
        <pc:picChg chg="mod">
          <ac:chgData name="Jeremy Clifton" userId="b7121016-a606-4e59-9b8c-d8cabdc242a8" providerId="ADAL" clId="{59DAF793-FF44-4679-BC2D-399D97055421}" dt="2026-03-01T10:18:57.723" v="5"/>
          <ac:picMkLst>
            <pc:docMk/>
            <pc:sldMk cId="3859128233" sldId="263"/>
            <ac:picMk id="8" creationId="{00000000-0000-0000-0000-000000000000}"/>
          </ac:picMkLst>
        </pc:picChg>
        <pc:picChg chg="mod">
          <ac:chgData name="Jeremy Clifton" userId="b7121016-a606-4e59-9b8c-d8cabdc242a8" providerId="ADAL" clId="{59DAF793-FF44-4679-BC2D-399D97055421}" dt="2026-03-01T10:18:57.723" v="5"/>
          <ac:picMkLst>
            <pc:docMk/>
            <pc:sldMk cId="3859128233" sldId="263"/>
            <ac:picMk id="1027" creationId="{00000000-0000-0000-0000-000000000000}"/>
          </ac:picMkLst>
        </pc:picChg>
        <pc:picChg chg="mod">
          <ac:chgData name="Jeremy Clifton" userId="b7121016-a606-4e59-9b8c-d8cabdc242a8" providerId="ADAL" clId="{59DAF793-FF44-4679-BC2D-399D97055421}" dt="2026-03-01T10:18:57.723" v="5"/>
          <ac:picMkLst>
            <pc:docMk/>
            <pc:sldMk cId="3859128233" sldId="263"/>
            <ac:picMk id="1030" creationId="{00000000-0000-0000-0000-000000000000}"/>
          </ac:picMkLst>
        </pc:picChg>
        <pc:picChg chg="mod">
          <ac:chgData name="Jeremy Clifton" userId="b7121016-a606-4e59-9b8c-d8cabdc242a8" providerId="ADAL" clId="{59DAF793-FF44-4679-BC2D-399D97055421}" dt="2026-03-01T10:18:57.723" v="5"/>
          <ac:picMkLst>
            <pc:docMk/>
            <pc:sldMk cId="3859128233" sldId="263"/>
            <ac:picMk id="1031" creationId="{00000000-0000-0000-0000-000000000000}"/>
          </ac:picMkLst>
        </pc:picChg>
      </pc:sldChg>
      <pc:sldChg chg="modSp">
        <pc:chgData name="Jeremy Clifton" userId="b7121016-a606-4e59-9b8c-d8cabdc242a8" providerId="ADAL" clId="{59DAF793-FF44-4679-BC2D-399D97055421}" dt="2026-03-01T10:18:57.723" v="5"/>
        <pc:sldMkLst>
          <pc:docMk/>
          <pc:sldMk cId="3068541419" sldId="265"/>
        </pc:sldMkLst>
        <pc:spChg chg="mod">
          <ac:chgData name="Jeremy Clifton" userId="b7121016-a606-4e59-9b8c-d8cabdc242a8" providerId="ADAL" clId="{59DAF793-FF44-4679-BC2D-399D97055421}" dt="2026-03-01T10:18:57.723" v="5"/>
          <ac:spMkLst>
            <pc:docMk/>
            <pc:sldMk cId="3068541419" sldId="265"/>
            <ac:spMk id="7" creationId="{00000000-0000-0000-0000-000000000000}"/>
          </ac:spMkLst>
        </pc:spChg>
        <pc:cxnChg chg="mod">
          <ac:chgData name="Jeremy Clifton" userId="b7121016-a606-4e59-9b8c-d8cabdc242a8" providerId="ADAL" clId="{59DAF793-FF44-4679-BC2D-399D97055421}" dt="2026-03-01T10:18:57.723" v="5"/>
          <ac:cxnSpMkLst>
            <pc:docMk/>
            <pc:sldMk cId="3068541419" sldId="265"/>
            <ac:cxnSpMk id="5" creationId="{00000000-0000-0000-0000-000000000000}"/>
          </ac:cxnSpMkLst>
        </pc:cxnChg>
      </pc:sldChg>
      <pc:sldChg chg="modSp">
        <pc:chgData name="Jeremy Clifton" userId="b7121016-a606-4e59-9b8c-d8cabdc242a8" providerId="ADAL" clId="{59DAF793-FF44-4679-BC2D-399D97055421}" dt="2026-03-01T10:18:57.723" v="5"/>
        <pc:sldMkLst>
          <pc:docMk/>
          <pc:sldMk cId="2343538522" sldId="266"/>
        </pc:sldMkLst>
        <pc:spChg chg="mod">
          <ac:chgData name="Jeremy Clifton" userId="b7121016-a606-4e59-9b8c-d8cabdc242a8" providerId="ADAL" clId="{59DAF793-FF44-4679-BC2D-399D97055421}" dt="2026-03-01T10:18:57.723" v="5"/>
          <ac:spMkLst>
            <pc:docMk/>
            <pc:sldMk cId="2343538522" sldId="266"/>
            <ac:spMk id="2" creationId="{00000000-0000-0000-0000-000000000000}"/>
          </ac:spMkLst>
        </pc:spChg>
        <pc:spChg chg="mod">
          <ac:chgData name="Jeremy Clifton" userId="b7121016-a606-4e59-9b8c-d8cabdc242a8" providerId="ADAL" clId="{59DAF793-FF44-4679-BC2D-399D97055421}" dt="2026-03-01T10:18:57.723" v="5"/>
          <ac:spMkLst>
            <pc:docMk/>
            <pc:sldMk cId="2343538522" sldId="266"/>
            <ac:spMk id="3" creationId="{00000000-0000-0000-0000-000000000000}"/>
          </ac:spMkLst>
        </pc:spChg>
        <pc:spChg chg="mod">
          <ac:chgData name="Jeremy Clifton" userId="b7121016-a606-4e59-9b8c-d8cabdc242a8" providerId="ADAL" clId="{59DAF793-FF44-4679-BC2D-399D97055421}" dt="2026-03-01T10:18:57.723" v="5"/>
          <ac:spMkLst>
            <pc:docMk/>
            <pc:sldMk cId="2343538522" sldId="266"/>
            <ac:spMk id="7" creationId="{00000000-0000-0000-0000-000000000000}"/>
          </ac:spMkLst>
        </pc:spChg>
        <pc:cxnChg chg="mod">
          <ac:chgData name="Jeremy Clifton" userId="b7121016-a606-4e59-9b8c-d8cabdc242a8" providerId="ADAL" clId="{59DAF793-FF44-4679-BC2D-399D97055421}" dt="2026-03-01T10:18:57.723" v="5"/>
          <ac:cxnSpMkLst>
            <pc:docMk/>
            <pc:sldMk cId="2343538522" sldId="266"/>
            <ac:cxnSpMk id="5" creationId="{00000000-0000-0000-0000-000000000000}"/>
          </ac:cxnSpMkLst>
        </pc:cxnChg>
      </pc:sldChg>
      <pc:sldChg chg="modSp">
        <pc:chgData name="Jeremy Clifton" userId="b7121016-a606-4e59-9b8c-d8cabdc242a8" providerId="ADAL" clId="{59DAF793-FF44-4679-BC2D-399D97055421}" dt="2026-03-01T10:18:57.723" v="5"/>
        <pc:sldMkLst>
          <pc:docMk/>
          <pc:sldMk cId="366283143" sldId="268"/>
        </pc:sldMkLst>
        <pc:spChg chg="mod">
          <ac:chgData name="Jeremy Clifton" userId="b7121016-a606-4e59-9b8c-d8cabdc242a8" providerId="ADAL" clId="{59DAF793-FF44-4679-BC2D-399D97055421}" dt="2026-03-01T10:18:57.723" v="5"/>
          <ac:spMkLst>
            <pc:docMk/>
            <pc:sldMk cId="366283143" sldId="268"/>
            <ac:spMk id="2" creationId="{00000000-0000-0000-0000-000000000000}"/>
          </ac:spMkLst>
        </pc:spChg>
      </pc:sldChg>
      <pc:sldChg chg="modSp">
        <pc:chgData name="Jeremy Clifton" userId="b7121016-a606-4e59-9b8c-d8cabdc242a8" providerId="ADAL" clId="{59DAF793-FF44-4679-BC2D-399D97055421}" dt="2026-03-01T10:18:57.723" v="5"/>
        <pc:sldMkLst>
          <pc:docMk/>
          <pc:sldMk cId="2007840069" sldId="269"/>
        </pc:sldMkLst>
        <pc:spChg chg="mod">
          <ac:chgData name="Jeremy Clifton" userId="b7121016-a606-4e59-9b8c-d8cabdc242a8" providerId="ADAL" clId="{59DAF793-FF44-4679-BC2D-399D97055421}" dt="2026-03-01T10:18:57.723" v="5"/>
          <ac:spMkLst>
            <pc:docMk/>
            <pc:sldMk cId="2007840069" sldId="269"/>
            <ac:spMk id="2" creationId="{00000000-0000-0000-0000-000000000000}"/>
          </ac:spMkLst>
        </pc:spChg>
      </pc:sldChg>
      <pc:sldChg chg="modSp">
        <pc:chgData name="Jeremy Clifton" userId="b7121016-a606-4e59-9b8c-d8cabdc242a8" providerId="ADAL" clId="{59DAF793-FF44-4679-BC2D-399D97055421}" dt="2026-03-01T10:18:57.723" v="5"/>
        <pc:sldMkLst>
          <pc:docMk/>
          <pc:sldMk cId="4208295220" sldId="270"/>
        </pc:sldMkLst>
        <pc:spChg chg="mod">
          <ac:chgData name="Jeremy Clifton" userId="b7121016-a606-4e59-9b8c-d8cabdc242a8" providerId="ADAL" clId="{59DAF793-FF44-4679-BC2D-399D97055421}" dt="2026-03-01T10:18:57.723" v="5"/>
          <ac:spMkLst>
            <pc:docMk/>
            <pc:sldMk cId="4208295220" sldId="270"/>
            <ac:spMk id="2" creationId="{00000000-0000-0000-0000-000000000000}"/>
          </ac:spMkLst>
        </pc:spChg>
      </pc:sldChg>
      <pc:sldChg chg="addSp modSp mod modAnim">
        <pc:chgData name="Jeremy Clifton" userId="b7121016-a606-4e59-9b8c-d8cabdc242a8" providerId="ADAL" clId="{59DAF793-FF44-4679-BC2D-399D97055421}" dt="2026-03-01T10:20:14.205" v="16" actId="14100"/>
        <pc:sldMkLst>
          <pc:docMk/>
          <pc:sldMk cId="280532302" sldId="273"/>
        </pc:sldMkLst>
        <pc:spChg chg="mod">
          <ac:chgData name="Jeremy Clifton" userId="b7121016-a606-4e59-9b8c-d8cabdc242a8" providerId="ADAL" clId="{59DAF793-FF44-4679-BC2D-399D97055421}" dt="2026-03-01T10:18:57.723" v="5"/>
          <ac:spMkLst>
            <pc:docMk/>
            <pc:sldMk cId="280532302" sldId="273"/>
            <ac:spMk id="2" creationId="{00000000-0000-0000-0000-000000000000}"/>
          </ac:spMkLst>
        </pc:spChg>
        <pc:picChg chg="add mod">
          <ac:chgData name="Jeremy Clifton" userId="b7121016-a606-4e59-9b8c-d8cabdc242a8" providerId="ADAL" clId="{59DAF793-FF44-4679-BC2D-399D97055421}" dt="2026-03-01T10:20:14.205" v="16" actId="14100"/>
          <ac:picMkLst>
            <pc:docMk/>
            <pc:sldMk cId="280532302" sldId="273"/>
            <ac:picMk id="3" creationId="{1B249398-1272-D588-B1AF-816B1D78F0A3}"/>
          </ac:picMkLst>
        </pc:picChg>
      </pc:sldChg>
      <pc:sldChg chg="modSp">
        <pc:chgData name="Jeremy Clifton" userId="b7121016-a606-4e59-9b8c-d8cabdc242a8" providerId="ADAL" clId="{59DAF793-FF44-4679-BC2D-399D97055421}" dt="2026-03-01T10:18:57.723" v="5"/>
        <pc:sldMkLst>
          <pc:docMk/>
          <pc:sldMk cId="3523709418" sldId="275"/>
        </pc:sldMkLst>
        <pc:spChg chg="mod">
          <ac:chgData name="Jeremy Clifton" userId="b7121016-a606-4e59-9b8c-d8cabdc242a8" providerId="ADAL" clId="{59DAF793-FF44-4679-BC2D-399D97055421}" dt="2026-03-01T10:18:57.723" v="5"/>
          <ac:spMkLst>
            <pc:docMk/>
            <pc:sldMk cId="3523709418" sldId="275"/>
            <ac:spMk id="2" creationId="{00000000-0000-0000-0000-000000000000}"/>
          </ac:spMkLst>
        </pc:spChg>
        <pc:picChg chg="mod">
          <ac:chgData name="Jeremy Clifton" userId="b7121016-a606-4e59-9b8c-d8cabdc242a8" providerId="ADAL" clId="{59DAF793-FF44-4679-BC2D-399D97055421}" dt="2026-03-01T10:18:57.723" v="5"/>
          <ac:picMkLst>
            <pc:docMk/>
            <pc:sldMk cId="3523709418" sldId="275"/>
            <ac:picMk id="1026" creationId="{00000000-0000-0000-0000-000000000000}"/>
          </ac:picMkLst>
        </pc:picChg>
      </pc:sldChg>
      <pc:sldChg chg="modSp">
        <pc:chgData name="Jeremy Clifton" userId="b7121016-a606-4e59-9b8c-d8cabdc242a8" providerId="ADAL" clId="{59DAF793-FF44-4679-BC2D-399D97055421}" dt="2026-03-01T10:18:57.723" v="5"/>
        <pc:sldMkLst>
          <pc:docMk/>
          <pc:sldMk cId="4171525381" sldId="276"/>
        </pc:sldMkLst>
        <pc:spChg chg="mod">
          <ac:chgData name="Jeremy Clifton" userId="b7121016-a606-4e59-9b8c-d8cabdc242a8" providerId="ADAL" clId="{59DAF793-FF44-4679-BC2D-399D97055421}" dt="2026-03-01T10:18:57.723" v="5"/>
          <ac:spMkLst>
            <pc:docMk/>
            <pc:sldMk cId="4171525381" sldId="276"/>
            <ac:spMk id="2" creationId="{00000000-0000-0000-0000-000000000000}"/>
          </ac:spMkLst>
        </pc:spChg>
        <pc:spChg chg="mod">
          <ac:chgData name="Jeremy Clifton" userId="b7121016-a606-4e59-9b8c-d8cabdc242a8" providerId="ADAL" clId="{59DAF793-FF44-4679-BC2D-399D97055421}" dt="2026-03-01T10:18:57.723" v="5"/>
          <ac:spMkLst>
            <pc:docMk/>
            <pc:sldMk cId="4171525381" sldId="276"/>
            <ac:spMk id="3" creationId="{00000000-0000-0000-0000-000000000000}"/>
          </ac:spMkLst>
        </pc:spChg>
        <pc:picChg chg="mod">
          <ac:chgData name="Jeremy Clifton" userId="b7121016-a606-4e59-9b8c-d8cabdc242a8" providerId="ADAL" clId="{59DAF793-FF44-4679-BC2D-399D97055421}" dt="2026-03-01T10:18:57.723" v="5"/>
          <ac:picMkLst>
            <pc:docMk/>
            <pc:sldMk cId="4171525381" sldId="276"/>
            <ac:picMk id="1026" creationId="{00000000-0000-0000-0000-000000000000}"/>
          </ac:picMkLst>
        </pc:picChg>
      </pc:sldChg>
      <pc:sldChg chg="modSp">
        <pc:chgData name="Jeremy Clifton" userId="b7121016-a606-4e59-9b8c-d8cabdc242a8" providerId="ADAL" clId="{59DAF793-FF44-4679-BC2D-399D97055421}" dt="2026-03-01T10:18:57.723" v="5"/>
        <pc:sldMkLst>
          <pc:docMk/>
          <pc:sldMk cId="1500570238" sldId="278"/>
        </pc:sldMkLst>
        <pc:spChg chg="mod">
          <ac:chgData name="Jeremy Clifton" userId="b7121016-a606-4e59-9b8c-d8cabdc242a8" providerId="ADAL" clId="{59DAF793-FF44-4679-BC2D-399D97055421}" dt="2026-03-01T10:18:57.723" v="5"/>
          <ac:spMkLst>
            <pc:docMk/>
            <pc:sldMk cId="1500570238" sldId="278"/>
            <ac:spMk id="2" creationId="{00000000-0000-0000-0000-000000000000}"/>
          </ac:spMkLst>
        </pc:spChg>
        <pc:spChg chg="mod">
          <ac:chgData name="Jeremy Clifton" userId="b7121016-a606-4e59-9b8c-d8cabdc242a8" providerId="ADAL" clId="{59DAF793-FF44-4679-BC2D-399D97055421}" dt="2026-03-01T10:18:57.723" v="5"/>
          <ac:spMkLst>
            <pc:docMk/>
            <pc:sldMk cId="1500570238" sldId="278"/>
            <ac:spMk id="3" creationId="{00000000-0000-0000-0000-000000000000}"/>
          </ac:spMkLst>
        </pc:spChg>
        <pc:picChg chg="mod">
          <ac:chgData name="Jeremy Clifton" userId="b7121016-a606-4e59-9b8c-d8cabdc242a8" providerId="ADAL" clId="{59DAF793-FF44-4679-BC2D-399D97055421}" dt="2026-03-01T10:18:57.723" v="5"/>
          <ac:picMkLst>
            <pc:docMk/>
            <pc:sldMk cId="1500570238" sldId="278"/>
            <ac:picMk id="1026" creationId="{00000000-0000-0000-0000-000000000000}"/>
          </ac:picMkLst>
        </pc:picChg>
      </pc:sldChg>
      <pc:sldChg chg="modSp">
        <pc:chgData name="Jeremy Clifton" userId="b7121016-a606-4e59-9b8c-d8cabdc242a8" providerId="ADAL" clId="{59DAF793-FF44-4679-BC2D-399D97055421}" dt="2026-03-01T10:18:57.723" v="5"/>
        <pc:sldMkLst>
          <pc:docMk/>
          <pc:sldMk cId="2816517662" sldId="279"/>
        </pc:sldMkLst>
        <pc:spChg chg="mod">
          <ac:chgData name="Jeremy Clifton" userId="b7121016-a606-4e59-9b8c-d8cabdc242a8" providerId="ADAL" clId="{59DAF793-FF44-4679-BC2D-399D97055421}" dt="2026-03-01T10:18:57.723" v="5"/>
          <ac:spMkLst>
            <pc:docMk/>
            <pc:sldMk cId="2816517662" sldId="279"/>
            <ac:spMk id="2" creationId="{00000000-0000-0000-0000-000000000000}"/>
          </ac:spMkLst>
        </pc:spChg>
        <pc:spChg chg="mod">
          <ac:chgData name="Jeremy Clifton" userId="b7121016-a606-4e59-9b8c-d8cabdc242a8" providerId="ADAL" clId="{59DAF793-FF44-4679-BC2D-399D97055421}" dt="2026-03-01T10:18:57.723" v="5"/>
          <ac:spMkLst>
            <pc:docMk/>
            <pc:sldMk cId="2816517662" sldId="279"/>
            <ac:spMk id="3" creationId="{00000000-0000-0000-0000-000000000000}"/>
          </ac:spMkLst>
        </pc:spChg>
        <pc:picChg chg="mod">
          <ac:chgData name="Jeremy Clifton" userId="b7121016-a606-4e59-9b8c-d8cabdc242a8" providerId="ADAL" clId="{59DAF793-FF44-4679-BC2D-399D97055421}" dt="2026-03-01T10:18:57.723" v="5"/>
          <ac:picMkLst>
            <pc:docMk/>
            <pc:sldMk cId="2816517662" sldId="279"/>
            <ac:picMk id="1026" creationId="{00000000-0000-0000-0000-000000000000}"/>
          </ac:picMkLst>
        </pc:picChg>
      </pc:sldChg>
      <pc:sldChg chg="modSp">
        <pc:chgData name="Jeremy Clifton" userId="b7121016-a606-4e59-9b8c-d8cabdc242a8" providerId="ADAL" clId="{59DAF793-FF44-4679-BC2D-399D97055421}" dt="2026-03-01T10:18:57.723" v="5"/>
        <pc:sldMkLst>
          <pc:docMk/>
          <pc:sldMk cId="3646760764" sldId="280"/>
        </pc:sldMkLst>
        <pc:spChg chg="mod">
          <ac:chgData name="Jeremy Clifton" userId="b7121016-a606-4e59-9b8c-d8cabdc242a8" providerId="ADAL" clId="{59DAF793-FF44-4679-BC2D-399D97055421}" dt="2026-03-01T10:18:57.723" v="5"/>
          <ac:spMkLst>
            <pc:docMk/>
            <pc:sldMk cId="3646760764" sldId="280"/>
            <ac:spMk id="2" creationId="{00000000-0000-0000-0000-000000000000}"/>
          </ac:spMkLst>
        </pc:spChg>
        <pc:spChg chg="mod">
          <ac:chgData name="Jeremy Clifton" userId="b7121016-a606-4e59-9b8c-d8cabdc242a8" providerId="ADAL" clId="{59DAF793-FF44-4679-BC2D-399D97055421}" dt="2026-03-01T10:18:57.723" v="5"/>
          <ac:spMkLst>
            <pc:docMk/>
            <pc:sldMk cId="3646760764" sldId="280"/>
            <ac:spMk id="3" creationId="{00000000-0000-0000-0000-000000000000}"/>
          </ac:spMkLst>
        </pc:spChg>
        <pc:picChg chg="mod">
          <ac:chgData name="Jeremy Clifton" userId="b7121016-a606-4e59-9b8c-d8cabdc242a8" providerId="ADAL" clId="{59DAF793-FF44-4679-BC2D-399D97055421}" dt="2026-03-01T10:18:57.723" v="5"/>
          <ac:picMkLst>
            <pc:docMk/>
            <pc:sldMk cId="3646760764" sldId="280"/>
            <ac:picMk id="1026" creationId="{00000000-0000-0000-0000-000000000000}"/>
          </ac:picMkLst>
        </pc:picChg>
      </pc:sldChg>
      <pc:sldChg chg="modSp">
        <pc:chgData name="Jeremy Clifton" userId="b7121016-a606-4e59-9b8c-d8cabdc242a8" providerId="ADAL" clId="{59DAF793-FF44-4679-BC2D-399D97055421}" dt="2026-03-01T10:18:57.723" v="5"/>
        <pc:sldMkLst>
          <pc:docMk/>
          <pc:sldMk cId="350397108" sldId="282"/>
        </pc:sldMkLst>
        <pc:spChg chg="mod">
          <ac:chgData name="Jeremy Clifton" userId="b7121016-a606-4e59-9b8c-d8cabdc242a8" providerId="ADAL" clId="{59DAF793-FF44-4679-BC2D-399D97055421}" dt="2026-03-01T10:18:57.723" v="5"/>
          <ac:spMkLst>
            <pc:docMk/>
            <pc:sldMk cId="350397108" sldId="282"/>
            <ac:spMk id="2" creationId="{00000000-0000-0000-0000-000000000000}"/>
          </ac:spMkLst>
        </pc:spChg>
        <pc:spChg chg="mod">
          <ac:chgData name="Jeremy Clifton" userId="b7121016-a606-4e59-9b8c-d8cabdc242a8" providerId="ADAL" clId="{59DAF793-FF44-4679-BC2D-399D97055421}" dt="2026-03-01T10:18:57.723" v="5"/>
          <ac:spMkLst>
            <pc:docMk/>
            <pc:sldMk cId="350397108" sldId="282"/>
            <ac:spMk id="3" creationId="{00000000-0000-0000-0000-000000000000}"/>
          </ac:spMkLst>
        </pc:spChg>
        <pc:picChg chg="mod">
          <ac:chgData name="Jeremy Clifton" userId="b7121016-a606-4e59-9b8c-d8cabdc242a8" providerId="ADAL" clId="{59DAF793-FF44-4679-BC2D-399D97055421}" dt="2026-03-01T10:18:57.723" v="5"/>
          <ac:picMkLst>
            <pc:docMk/>
            <pc:sldMk cId="350397108" sldId="282"/>
            <ac:picMk id="1026" creationId="{00000000-0000-0000-0000-000000000000}"/>
          </ac:picMkLst>
        </pc:picChg>
      </pc:sldChg>
      <pc:sldChg chg="modSp">
        <pc:chgData name="Jeremy Clifton" userId="b7121016-a606-4e59-9b8c-d8cabdc242a8" providerId="ADAL" clId="{59DAF793-FF44-4679-BC2D-399D97055421}" dt="2026-03-01T10:18:57.723" v="5"/>
        <pc:sldMkLst>
          <pc:docMk/>
          <pc:sldMk cId="2045910301" sldId="283"/>
        </pc:sldMkLst>
        <pc:spChg chg="mod">
          <ac:chgData name="Jeremy Clifton" userId="b7121016-a606-4e59-9b8c-d8cabdc242a8" providerId="ADAL" clId="{59DAF793-FF44-4679-BC2D-399D97055421}" dt="2026-03-01T10:18:57.723" v="5"/>
          <ac:spMkLst>
            <pc:docMk/>
            <pc:sldMk cId="2045910301" sldId="283"/>
            <ac:spMk id="2" creationId="{00000000-0000-0000-0000-000000000000}"/>
          </ac:spMkLst>
        </pc:spChg>
        <pc:picChg chg="mod">
          <ac:chgData name="Jeremy Clifton" userId="b7121016-a606-4e59-9b8c-d8cabdc242a8" providerId="ADAL" clId="{59DAF793-FF44-4679-BC2D-399D97055421}" dt="2026-03-01T10:18:57.723" v="5"/>
          <ac:picMkLst>
            <pc:docMk/>
            <pc:sldMk cId="2045910301" sldId="283"/>
            <ac:picMk id="1026" creationId="{00000000-0000-0000-0000-000000000000}"/>
          </ac:picMkLst>
        </pc:picChg>
      </pc:sldChg>
      <pc:sldChg chg="modSp">
        <pc:chgData name="Jeremy Clifton" userId="b7121016-a606-4e59-9b8c-d8cabdc242a8" providerId="ADAL" clId="{59DAF793-FF44-4679-BC2D-399D97055421}" dt="2026-03-01T10:18:57.723" v="5"/>
        <pc:sldMkLst>
          <pc:docMk/>
          <pc:sldMk cId="2345933481" sldId="284"/>
        </pc:sldMkLst>
        <pc:spChg chg="mod">
          <ac:chgData name="Jeremy Clifton" userId="b7121016-a606-4e59-9b8c-d8cabdc242a8" providerId="ADAL" clId="{59DAF793-FF44-4679-BC2D-399D97055421}" dt="2026-03-01T10:18:57.723" v="5"/>
          <ac:spMkLst>
            <pc:docMk/>
            <pc:sldMk cId="2345933481" sldId="284"/>
            <ac:spMk id="5" creationId="{00000000-0000-0000-0000-000000000000}"/>
          </ac:spMkLst>
        </pc:spChg>
        <pc:picChg chg="mod">
          <ac:chgData name="Jeremy Clifton" userId="b7121016-a606-4e59-9b8c-d8cabdc242a8" providerId="ADAL" clId="{59DAF793-FF44-4679-BC2D-399D97055421}" dt="2026-03-01T10:18:57.723" v="5"/>
          <ac:picMkLst>
            <pc:docMk/>
            <pc:sldMk cId="2345933481" sldId="284"/>
            <ac:picMk id="2" creationId="{47648918-8B3A-6515-0669-D16C856561F6}"/>
          </ac:picMkLst>
        </pc:picChg>
      </pc:sldChg>
      <pc:sldChg chg="modSp">
        <pc:chgData name="Jeremy Clifton" userId="b7121016-a606-4e59-9b8c-d8cabdc242a8" providerId="ADAL" clId="{59DAF793-FF44-4679-BC2D-399D97055421}" dt="2026-03-01T10:18:57.723" v="5"/>
        <pc:sldMkLst>
          <pc:docMk/>
          <pc:sldMk cId="3116810561" sldId="285"/>
        </pc:sldMkLst>
        <pc:spChg chg="mod">
          <ac:chgData name="Jeremy Clifton" userId="b7121016-a606-4e59-9b8c-d8cabdc242a8" providerId="ADAL" clId="{59DAF793-FF44-4679-BC2D-399D97055421}" dt="2026-03-01T10:18:57.723" v="5"/>
          <ac:spMkLst>
            <pc:docMk/>
            <pc:sldMk cId="3116810561" sldId="285"/>
            <ac:spMk id="2" creationId="{00000000-0000-0000-0000-000000000000}"/>
          </ac:spMkLst>
        </pc:spChg>
        <pc:picChg chg="mod">
          <ac:chgData name="Jeremy Clifton" userId="b7121016-a606-4e59-9b8c-d8cabdc242a8" providerId="ADAL" clId="{59DAF793-FF44-4679-BC2D-399D97055421}" dt="2026-03-01T10:18:57.723" v="5"/>
          <ac:picMkLst>
            <pc:docMk/>
            <pc:sldMk cId="3116810561" sldId="285"/>
            <ac:picMk id="2050" creationId="{00000000-0000-0000-0000-000000000000}"/>
          </ac:picMkLst>
        </pc:picChg>
        <pc:picChg chg="mod">
          <ac:chgData name="Jeremy Clifton" userId="b7121016-a606-4e59-9b8c-d8cabdc242a8" providerId="ADAL" clId="{59DAF793-FF44-4679-BC2D-399D97055421}" dt="2026-03-01T10:18:57.723" v="5"/>
          <ac:picMkLst>
            <pc:docMk/>
            <pc:sldMk cId="3116810561" sldId="285"/>
            <ac:picMk id="2052" creationId="{00000000-0000-0000-0000-000000000000}"/>
          </ac:picMkLst>
        </pc:picChg>
      </pc:sldChg>
      <pc:sldChg chg="modSp">
        <pc:chgData name="Jeremy Clifton" userId="b7121016-a606-4e59-9b8c-d8cabdc242a8" providerId="ADAL" clId="{59DAF793-FF44-4679-BC2D-399D97055421}" dt="2026-03-01T10:18:57.723" v="5"/>
        <pc:sldMkLst>
          <pc:docMk/>
          <pc:sldMk cId="4213701709" sldId="286"/>
        </pc:sldMkLst>
        <pc:spChg chg="mod">
          <ac:chgData name="Jeremy Clifton" userId="b7121016-a606-4e59-9b8c-d8cabdc242a8" providerId="ADAL" clId="{59DAF793-FF44-4679-BC2D-399D97055421}" dt="2026-03-01T10:18:57.723" v="5"/>
          <ac:spMkLst>
            <pc:docMk/>
            <pc:sldMk cId="4213701709" sldId="286"/>
            <ac:spMk id="2" creationId="{00000000-0000-0000-0000-000000000000}"/>
          </ac:spMkLst>
        </pc:spChg>
      </pc:sldChg>
      <pc:sldChg chg="modSp">
        <pc:chgData name="Jeremy Clifton" userId="b7121016-a606-4e59-9b8c-d8cabdc242a8" providerId="ADAL" clId="{59DAF793-FF44-4679-BC2D-399D97055421}" dt="2026-03-01T10:18:57.723" v="5"/>
        <pc:sldMkLst>
          <pc:docMk/>
          <pc:sldMk cId="1505309967" sldId="287"/>
        </pc:sldMkLst>
        <pc:spChg chg="mod">
          <ac:chgData name="Jeremy Clifton" userId="b7121016-a606-4e59-9b8c-d8cabdc242a8" providerId="ADAL" clId="{59DAF793-FF44-4679-BC2D-399D97055421}" dt="2026-03-01T10:18:57.723" v="5"/>
          <ac:spMkLst>
            <pc:docMk/>
            <pc:sldMk cId="1505309967" sldId="287"/>
            <ac:spMk id="7" creationId="{00000000-0000-0000-0000-000000000000}"/>
          </ac:spMkLst>
        </pc:spChg>
        <pc:picChg chg="mod">
          <ac:chgData name="Jeremy Clifton" userId="b7121016-a606-4e59-9b8c-d8cabdc242a8" providerId="ADAL" clId="{59DAF793-FF44-4679-BC2D-399D97055421}" dt="2026-03-01T10:18:57.723" v="5"/>
          <ac:picMkLst>
            <pc:docMk/>
            <pc:sldMk cId="1505309967" sldId="287"/>
            <ac:picMk id="1026" creationId="{00000000-0000-0000-0000-000000000000}"/>
          </ac:picMkLst>
        </pc:picChg>
      </pc:sldChg>
      <pc:sldChg chg="new">
        <pc:chgData name="Jeremy Clifton" userId="b7121016-a606-4e59-9b8c-d8cabdc242a8" providerId="ADAL" clId="{59DAF793-FF44-4679-BC2D-399D97055421}" dt="2026-03-01T10:18:34.181" v="4" actId="680"/>
        <pc:sldMkLst>
          <pc:docMk/>
          <pc:sldMk cId="2614113855" sldId="289"/>
        </pc:sldMkLst>
      </pc:sldChg>
      <pc:sldMasterChg chg="modSp modSldLayout">
        <pc:chgData name="Jeremy Clifton" userId="b7121016-a606-4e59-9b8c-d8cabdc242a8" providerId="ADAL" clId="{59DAF793-FF44-4679-BC2D-399D97055421}" dt="2026-03-01T10:18:57.723" v="5"/>
        <pc:sldMasterMkLst>
          <pc:docMk/>
          <pc:sldMasterMk cId="1745418878" sldId="2147483648"/>
        </pc:sldMasterMkLst>
        <pc:spChg chg="mod">
          <ac:chgData name="Jeremy Clifton" userId="b7121016-a606-4e59-9b8c-d8cabdc242a8" providerId="ADAL" clId="{59DAF793-FF44-4679-BC2D-399D97055421}" dt="2026-03-01T10:18:57.723" v="5"/>
          <ac:spMkLst>
            <pc:docMk/>
            <pc:sldMasterMk cId="1745418878" sldId="2147483648"/>
            <ac:spMk id="2"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ac:spMk id="3"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ac:spMk id="4"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ac:spMk id="5"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ac:spMk id="6" creationId="{00000000-0000-0000-0000-000000000000}"/>
          </ac:spMkLst>
        </pc:spChg>
        <pc:sldLayoutChg chg="modSp">
          <pc:chgData name="Jeremy Clifton" userId="b7121016-a606-4e59-9b8c-d8cabdc242a8" providerId="ADAL" clId="{59DAF793-FF44-4679-BC2D-399D97055421}" dt="2026-03-01T10:18:57.723" v="5"/>
          <pc:sldLayoutMkLst>
            <pc:docMk/>
            <pc:sldMasterMk cId="1745418878" sldId="2147483648"/>
            <pc:sldLayoutMk cId="3892491551" sldId="2147483649"/>
          </pc:sldLayoutMkLst>
          <pc:spChg chg="mod">
            <ac:chgData name="Jeremy Clifton" userId="b7121016-a606-4e59-9b8c-d8cabdc242a8" providerId="ADAL" clId="{59DAF793-FF44-4679-BC2D-399D97055421}" dt="2026-03-01T10:18:57.723" v="5"/>
            <ac:spMkLst>
              <pc:docMk/>
              <pc:sldMasterMk cId="1745418878" sldId="2147483648"/>
              <pc:sldLayoutMk cId="3892491551" sldId="2147483649"/>
              <ac:spMk id="2"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3892491551" sldId="2147483649"/>
              <ac:spMk id="3" creationId="{00000000-0000-0000-0000-000000000000}"/>
            </ac:spMkLst>
          </pc:spChg>
        </pc:sldLayoutChg>
        <pc:sldLayoutChg chg="modSp">
          <pc:chgData name="Jeremy Clifton" userId="b7121016-a606-4e59-9b8c-d8cabdc242a8" providerId="ADAL" clId="{59DAF793-FF44-4679-BC2D-399D97055421}" dt="2026-03-01T10:18:57.723" v="5"/>
          <pc:sldLayoutMkLst>
            <pc:docMk/>
            <pc:sldMasterMk cId="1745418878" sldId="2147483648"/>
            <pc:sldLayoutMk cId="1038158392" sldId="2147483651"/>
          </pc:sldLayoutMkLst>
          <pc:spChg chg="mod">
            <ac:chgData name="Jeremy Clifton" userId="b7121016-a606-4e59-9b8c-d8cabdc242a8" providerId="ADAL" clId="{59DAF793-FF44-4679-BC2D-399D97055421}" dt="2026-03-01T10:18:57.723" v="5"/>
            <ac:spMkLst>
              <pc:docMk/>
              <pc:sldMasterMk cId="1745418878" sldId="2147483648"/>
              <pc:sldLayoutMk cId="1038158392" sldId="2147483651"/>
              <ac:spMk id="2"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1038158392" sldId="2147483651"/>
              <ac:spMk id="3" creationId="{00000000-0000-0000-0000-000000000000}"/>
            </ac:spMkLst>
          </pc:spChg>
        </pc:sldLayoutChg>
        <pc:sldLayoutChg chg="modSp">
          <pc:chgData name="Jeremy Clifton" userId="b7121016-a606-4e59-9b8c-d8cabdc242a8" providerId="ADAL" clId="{59DAF793-FF44-4679-BC2D-399D97055421}" dt="2026-03-01T10:18:57.723" v="5"/>
          <pc:sldLayoutMkLst>
            <pc:docMk/>
            <pc:sldMasterMk cId="1745418878" sldId="2147483648"/>
            <pc:sldLayoutMk cId="3974726011" sldId="2147483652"/>
          </pc:sldLayoutMkLst>
          <pc:spChg chg="mod">
            <ac:chgData name="Jeremy Clifton" userId="b7121016-a606-4e59-9b8c-d8cabdc242a8" providerId="ADAL" clId="{59DAF793-FF44-4679-BC2D-399D97055421}" dt="2026-03-01T10:18:57.723" v="5"/>
            <ac:spMkLst>
              <pc:docMk/>
              <pc:sldMasterMk cId="1745418878" sldId="2147483648"/>
              <pc:sldLayoutMk cId="3974726011" sldId="2147483652"/>
              <ac:spMk id="3"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3974726011" sldId="2147483652"/>
              <ac:spMk id="4" creationId="{00000000-0000-0000-0000-000000000000}"/>
            </ac:spMkLst>
          </pc:spChg>
        </pc:sldLayoutChg>
        <pc:sldLayoutChg chg="modSp">
          <pc:chgData name="Jeremy Clifton" userId="b7121016-a606-4e59-9b8c-d8cabdc242a8" providerId="ADAL" clId="{59DAF793-FF44-4679-BC2D-399D97055421}" dt="2026-03-01T10:18:57.723" v="5"/>
          <pc:sldLayoutMkLst>
            <pc:docMk/>
            <pc:sldMasterMk cId="1745418878" sldId="2147483648"/>
            <pc:sldLayoutMk cId="380617878" sldId="2147483653"/>
          </pc:sldLayoutMkLst>
          <pc:spChg chg="mod">
            <ac:chgData name="Jeremy Clifton" userId="b7121016-a606-4e59-9b8c-d8cabdc242a8" providerId="ADAL" clId="{59DAF793-FF44-4679-BC2D-399D97055421}" dt="2026-03-01T10:18:57.723" v="5"/>
            <ac:spMkLst>
              <pc:docMk/>
              <pc:sldMasterMk cId="1745418878" sldId="2147483648"/>
              <pc:sldLayoutMk cId="380617878" sldId="2147483653"/>
              <ac:spMk id="3"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380617878" sldId="2147483653"/>
              <ac:spMk id="4"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380617878" sldId="2147483653"/>
              <ac:spMk id="5"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380617878" sldId="2147483653"/>
              <ac:spMk id="6" creationId="{00000000-0000-0000-0000-000000000000}"/>
            </ac:spMkLst>
          </pc:spChg>
        </pc:sldLayoutChg>
        <pc:sldLayoutChg chg="modSp">
          <pc:chgData name="Jeremy Clifton" userId="b7121016-a606-4e59-9b8c-d8cabdc242a8" providerId="ADAL" clId="{59DAF793-FF44-4679-BC2D-399D97055421}" dt="2026-03-01T10:18:57.723" v="5"/>
          <pc:sldLayoutMkLst>
            <pc:docMk/>
            <pc:sldMasterMk cId="1745418878" sldId="2147483648"/>
            <pc:sldLayoutMk cId="2834587303" sldId="2147483656"/>
          </pc:sldLayoutMkLst>
          <pc:spChg chg="mod">
            <ac:chgData name="Jeremy Clifton" userId="b7121016-a606-4e59-9b8c-d8cabdc242a8" providerId="ADAL" clId="{59DAF793-FF44-4679-BC2D-399D97055421}" dt="2026-03-01T10:18:57.723" v="5"/>
            <ac:spMkLst>
              <pc:docMk/>
              <pc:sldMasterMk cId="1745418878" sldId="2147483648"/>
              <pc:sldLayoutMk cId="2834587303" sldId="2147483656"/>
              <ac:spMk id="2"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2834587303" sldId="2147483656"/>
              <ac:spMk id="3"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2834587303" sldId="2147483656"/>
              <ac:spMk id="4" creationId="{00000000-0000-0000-0000-000000000000}"/>
            </ac:spMkLst>
          </pc:spChg>
        </pc:sldLayoutChg>
        <pc:sldLayoutChg chg="modSp">
          <pc:chgData name="Jeremy Clifton" userId="b7121016-a606-4e59-9b8c-d8cabdc242a8" providerId="ADAL" clId="{59DAF793-FF44-4679-BC2D-399D97055421}" dt="2026-03-01T10:18:57.723" v="5"/>
          <pc:sldLayoutMkLst>
            <pc:docMk/>
            <pc:sldMasterMk cId="1745418878" sldId="2147483648"/>
            <pc:sldLayoutMk cId="1025045885" sldId="2147483657"/>
          </pc:sldLayoutMkLst>
          <pc:spChg chg="mod">
            <ac:chgData name="Jeremy Clifton" userId="b7121016-a606-4e59-9b8c-d8cabdc242a8" providerId="ADAL" clId="{59DAF793-FF44-4679-BC2D-399D97055421}" dt="2026-03-01T10:18:57.723" v="5"/>
            <ac:spMkLst>
              <pc:docMk/>
              <pc:sldMasterMk cId="1745418878" sldId="2147483648"/>
              <pc:sldLayoutMk cId="1025045885" sldId="2147483657"/>
              <ac:spMk id="2"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1025045885" sldId="2147483657"/>
              <ac:spMk id="3"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1025045885" sldId="2147483657"/>
              <ac:spMk id="4" creationId="{00000000-0000-0000-0000-000000000000}"/>
            </ac:spMkLst>
          </pc:spChg>
        </pc:sldLayoutChg>
        <pc:sldLayoutChg chg="modSp">
          <pc:chgData name="Jeremy Clifton" userId="b7121016-a606-4e59-9b8c-d8cabdc242a8" providerId="ADAL" clId="{59DAF793-FF44-4679-BC2D-399D97055421}" dt="2026-03-01T10:18:57.723" v="5"/>
          <pc:sldLayoutMkLst>
            <pc:docMk/>
            <pc:sldMasterMk cId="1745418878" sldId="2147483648"/>
            <pc:sldLayoutMk cId="1660786030" sldId="2147483659"/>
          </pc:sldLayoutMkLst>
          <pc:spChg chg="mod">
            <ac:chgData name="Jeremy Clifton" userId="b7121016-a606-4e59-9b8c-d8cabdc242a8" providerId="ADAL" clId="{59DAF793-FF44-4679-BC2D-399D97055421}" dt="2026-03-01T10:18:57.723" v="5"/>
            <ac:spMkLst>
              <pc:docMk/>
              <pc:sldMasterMk cId="1745418878" sldId="2147483648"/>
              <pc:sldLayoutMk cId="1660786030" sldId="2147483659"/>
              <ac:spMk id="2" creationId="{00000000-0000-0000-0000-000000000000}"/>
            </ac:spMkLst>
          </pc:spChg>
          <pc:spChg chg="mod">
            <ac:chgData name="Jeremy Clifton" userId="b7121016-a606-4e59-9b8c-d8cabdc242a8" providerId="ADAL" clId="{59DAF793-FF44-4679-BC2D-399D97055421}" dt="2026-03-01T10:18:57.723" v="5"/>
            <ac:spMkLst>
              <pc:docMk/>
              <pc:sldMasterMk cId="1745418878" sldId="2147483648"/>
              <pc:sldLayoutMk cId="1660786030" sldId="2147483659"/>
              <ac:spMk id="3" creationId="{00000000-0000-0000-0000-000000000000}"/>
            </ac:spMkLst>
          </pc:spChg>
        </pc:sldLayoutChg>
      </pc:sldMasterChg>
    </pc:docChg>
  </pc:docChgLst>
  <pc:docChgLst>
    <pc:chgData name="Jeremy Clifton" userId="b7121016-a606-4e59-9b8c-d8cabdc242a8" providerId="ADAL" clId="{E211E35B-DF94-4D8F-8790-8C823AF181FA}"/>
    <pc:docChg chg="delSld">
      <pc:chgData name="Jeremy Clifton" userId="b7121016-a606-4e59-9b8c-d8cabdc242a8" providerId="ADAL" clId="{E211E35B-DF94-4D8F-8790-8C823AF181FA}" dt="2026-03-01T13:38:57.809" v="0" actId="47"/>
      <pc:docMkLst>
        <pc:docMk/>
      </pc:docMkLst>
      <pc:sldChg chg="del">
        <pc:chgData name="Jeremy Clifton" userId="b7121016-a606-4e59-9b8c-d8cabdc242a8" providerId="ADAL" clId="{E211E35B-DF94-4D8F-8790-8C823AF181FA}" dt="2026-03-01T13:38:57.809" v="0" actId="47"/>
        <pc:sldMkLst>
          <pc:docMk/>
          <pc:sldMk cId="3275529879" sldId="258"/>
        </pc:sldMkLst>
      </pc:sldChg>
      <pc:sldChg chg="del">
        <pc:chgData name="Jeremy Clifton" userId="b7121016-a606-4e59-9b8c-d8cabdc242a8" providerId="ADAL" clId="{E211E35B-DF94-4D8F-8790-8C823AF181FA}" dt="2026-03-01T13:38:57.809" v="0" actId="47"/>
        <pc:sldMkLst>
          <pc:docMk/>
          <pc:sldMk cId="3738656127" sldId="259"/>
        </pc:sldMkLst>
      </pc:sldChg>
      <pc:sldChg chg="del">
        <pc:chgData name="Jeremy Clifton" userId="b7121016-a606-4e59-9b8c-d8cabdc242a8" providerId="ADAL" clId="{E211E35B-DF94-4D8F-8790-8C823AF181FA}" dt="2026-03-01T13:38:57.809" v="0" actId="47"/>
        <pc:sldMkLst>
          <pc:docMk/>
          <pc:sldMk cId="1874817248" sldId="260"/>
        </pc:sldMkLst>
      </pc:sldChg>
      <pc:sldChg chg="del">
        <pc:chgData name="Jeremy Clifton" userId="b7121016-a606-4e59-9b8c-d8cabdc242a8" providerId="ADAL" clId="{E211E35B-DF94-4D8F-8790-8C823AF181FA}" dt="2026-03-01T13:38:57.809" v="0" actId="47"/>
        <pc:sldMkLst>
          <pc:docMk/>
          <pc:sldMk cId="3859128233" sldId="263"/>
        </pc:sldMkLst>
      </pc:sldChg>
      <pc:sldChg chg="del">
        <pc:chgData name="Jeremy Clifton" userId="b7121016-a606-4e59-9b8c-d8cabdc242a8" providerId="ADAL" clId="{E211E35B-DF94-4D8F-8790-8C823AF181FA}" dt="2026-03-01T13:38:57.809" v="0" actId="47"/>
        <pc:sldMkLst>
          <pc:docMk/>
          <pc:sldMk cId="3068541419" sldId="265"/>
        </pc:sldMkLst>
      </pc:sldChg>
      <pc:sldChg chg="del">
        <pc:chgData name="Jeremy Clifton" userId="b7121016-a606-4e59-9b8c-d8cabdc242a8" providerId="ADAL" clId="{E211E35B-DF94-4D8F-8790-8C823AF181FA}" dt="2026-03-01T13:38:57.809" v="0" actId="47"/>
        <pc:sldMkLst>
          <pc:docMk/>
          <pc:sldMk cId="2343538522" sldId="266"/>
        </pc:sldMkLst>
      </pc:sldChg>
      <pc:sldChg chg="del">
        <pc:chgData name="Jeremy Clifton" userId="b7121016-a606-4e59-9b8c-d8cabdc242a8" providerId="ADAL" clId="{E211E35B-DF94-4D8F-8790-8C823AF181FA}" dt="2026-03-01T13:38:57.809" v="0" actId="47"/>
        <pc:sldMkLst>
          <pc:docMk/>
          <pc:sldMk cId="366283143" sldId="268"/>
        </pc:sldMkLst>
      </pc:sldChg>
      <pc:sldChg chg="del">
        <pc:chgData name="Jeremy Clifton" userId="b7121016-a606-4e59-9b8c-d8cabdc242a8" providerId="ADAL" clId="{E211E35B-DF94-4D8F-8790-8C823AF181FA}" dt="2026-03-01T13:38:57.809" v="0" actId="47"/>
        <pc:sldMkLst>
          <pc:docMk/>
          <pc:sldMk cId="2007840069" sldId="269"/>
        </pc:sldMkLst>
      </pc:sldChg>
      <pc:sldChg chg="del">
        <pc:chgData name="Jeremy Clifton" userId="b7121016-a606-4e59-9b8c-d8cabdc242a8" providerId="ADAL" clId="{E211E35B-DF94-4D8F-8790-8C823AF181FA}" dt="2026-03-01T13:38:57.809" v="0" actId="47"/>
        <pc:sldMkLst>
          <pc:docMk/>
          <pc:sldMk cId="4208295220" sldId="270"/>
        </pc:sldMkLst>
      </pc:sldChg>
      <pc:sldChg chg="del">
        <pc:chgData name="Jeremy Clifton" userId="b7121016-a606-4e59-9b8c-d8cabdc242a8" providerId="ADAL" clId="{E211E35B-DF94-4D8F-8790-8C823AF181FA}" dt="2026-03-01T13:38:57.809" v="0" actId="47"/>
        <pc:sldMkLst>
          <pc:docMk/>
          <pc:sldMk cId="3006437310" sldId="271"/>
        </pc:sldMkLst>
      </pc:sldChg>
      <pc:sldChg chg="del">
        <pc:chgData name="Jeremy Clifton" userId="b7121016-a606-4e59-9b8c-d8cabdc242a8" providerId="ADAL" clId="{E211E35B-DF94-4D8F-8790-8C823AF181FA}" dt="2026-03-01T13:38:57.809" v="0" actId="47"/>
        <pc:sldMkLst>
          <pc:docMk/>
          <pc:sldMk cId="3266002363" sldId="272"/>
        </pc:sldMkLst>
      </pc:sldChg>
      <pc:sldChg chg="del">
        <pc:chgData name="Jeremy Clifton" userId="b7121016-a606-4e59-9b8c-d8cabdc242a8" providerId="ADAL" clId="{E211E35B-DF94-4D8F-8790-8C823AF181FA}" dt="2026-03-01T13:38:57.809" v="0" actId="47"/>
        <pc:sldMkLst>
          <pc:docMk/>
          <pc:sldMk cId="280532302" sldId="273"/>
        </pc:sldMkLst>
      </pc:sldChg>
      <pc:sldChg chg="del">
        <pc:chgData name="Jeremy Clifton" userId="b7121016-a606-4e59-9b8c-d8cabdc242a8" providerId="ADAL" clId="{E211E35B-DF94-4D8F-8790-8C823AF181FA}" dt="2026-03-01T13:38:57.809" v="0" actId="47"/>
        <pc:sldMkLst>
          <pc:docMk/>
          <pc:sldMk cId="710319255" sldId="274"/>
        </pc:sldMkLst>
      </pc:sldChg>
      <pc:sldChg chg="del">
        <pc:chgData name="Jeremy Clifton" userId="b7121016-a606-4e59-9b8c-d8cabdc242a8" providerId="ADAL" clId="{E211E35B-DF94-4D8F-8790-8C823AF181FA}" dt="2026-03-01T13:38:57.809" v="0" actId="47"/>
        <pc:sldMkLst>
          <pc:docMk/>
          <pc:sldMk cId="2345933481" sldId="284"/>
        </pc:sldMkLst>
      </pc:sldChg>
      <pc:sldChg chg="del">
        <pc:chgData name="Jeremy Clifton" userId="b7121016-a606-4e59-9b8c-d8cabdc242a8" providerId="ADAL" clId="{E211E35B-DF94-4D8F-8790-8C823AF181FA}" dt="2026-03-01T13:38:57.809" v="0" actId="47"/>
        <pc:sldMkLst>
          <pc:docMk/>
          <pc:sldMk cId="3116810561" sldId="285"/>
        </pc:sldMkLst>
      </pc:sldChg>
      <pc:sldChg chg="del">
        <pc:chgData name="Jeremy Clifton" userId="b7121016-a606-4e59-9b8c-d8cabdc242a8" providerId="ADAL" clId="{E211E35B-DF94-4D8F-8790-8C823AF181FA}" dt="2026-03-01T13:38:57.809" v="0" actId="47"/>
        <pc:sldMkLst>
          <pc:docMk/>
          <pc:sldMk cId="4213701709" sldId="286"/>
        </pc:sldMkLst>
      </pc:sldChg>
      <pc:sldChg chg="del">
        <pc:chgData name="Jeremy Clifton" userId="b7121016-a606-4e59-9b8c-d8cabdc242a8" providerId="ADAL" clId="{E211E35B-DF94-4D8F-8790-8C823AF181FA}" dt="2026-03-01T13:38:57.809" v="0" actId="47"/>
        <pc:sldMkLst>
          <pc:docMk/>
          <pc:sldMk cId="1505309967" sldId="287"/>
        </pc:sldMkLst>
      </pc:sldChg>
      <pc:sldChg chg="del">
        <pc:chgData name="Jeremy Clifton" userId="b7121016-a606-4e59-9b8c-d8cabdc242a8" providerId="ADAL" clId="{E211E35B-DF94-4D8F-8790-8C823AF181FA}" dt="2026-03-01T13:38:57.809" v="0" actId="47"/>
        <pc:sldMkLst>
          <pc:docMk/>
          <pc:sldMk cId="2860921663" sldId="288"/>
        </pc:sldMkLst>
      </pc:sldChg>
      <pc:sldChg chg="del">
        <pc:chgData name="Jeremy Clifton" userId="b7121016-a606-4e59-9b8c-d8cabdc242a8" providerId="ADAL" clId="{E211E35B-DF94-4D8F-8790-8C823AF181FA}" dt="2026-03-01T13:38:57.809" v="0" actId="47"/>
        <pc:sldMkLst>
          <pc:docMk/>
          <pc:sldMk cId="2614113855" sldId="28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A070F36-67BA-49AF-8810-5F172362144F}" type="datetimeFigureOut">
              <a:rPr lang="en-GB" smtClean="0"/>
              <a:t>01/03/2026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3892491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070F36-67BA-49AF-8810-5F172362144F}" type="datetimeFigureOut">
              <a:rPr lang="en-GB" smtClean="0"/>
              <a:t>01/03/2026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1754937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070F36-67BA-49AF-8810-5F172362144F}" type="datetimeFigureOut">
              <a:rPr lang="en-GB" smtClean="0"/>
              <a:t>01/03/2026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1660786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070F36-67BA-49AF-8810-5F172362144F}" type="datetimeFigureOut">
              <a:rPr lang="en-GB" smtClean="0"/>
              <a:t>01/03/2026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57595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070F36-67BA-49AF-8810-5F172362144F}" type="datetimeFigureOut">
              <a:rPr lang="en-GB" smtClean="0"/>
              <a:t>01/03/2026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1038158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A070F36-67BA-49AF-8810-5F172362144F}" type="datetimeFigureOut">
              <a:rPr lang="en-GB" smtClean="0"/>
              <a:t>01/03/2026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3974726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A070F36-67BA-49AF-8810-5F172362144F}" type="datetimeFigureOut">
              <a:rPr lang="en-GB" smtClean="0"/>
              <a:t>01/03/2026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380617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A070F36-67BA-49AF-8810-5F172362144F}" type="datetimeFigureOut">
              <a:rPr lang="en-GB" smtClean="0"/>
              <a:t>01/03/2026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3352763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070F36-67BA-49AF-8810-5F172362144F}" type="datetimeFigureOut">
              <a:rPr lang="en-GB" smtClean="0"/>
              <a:t>01/03/2026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1032471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070F36-67BA-49AF-8810-5F172362144F}" type="datetimeFigureOut">
              <a:rPr lang="en-GB" smtClean="0"/>
              <a:t>01/03/2026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2834587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070F36-67BA-49AF-8810-5F172362144F}" type="datetimeFigureOut">
              <a:rPr lang="en-GB" smtClean="0"/>
              <a:t>01/03/2026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AEBC91-0A7F-4372-A577-7E2A6F704972}" type="slidenum">
              <a:rPr lang="en-GB" smtClean="0"/>
              <a:t>‹#›</a:t>
            </a:fld>
            <a:endParaRPr lang="en-GB"/>
          </a:p>
        </p:txBody>
      </p:sp>
    </p:spTree>
    <p:extLst>
      <p:ext uri="{BB962C8B-B14F-4D97-AF65-F5344CB8AC3E}">
        <p14:creationId xmlns:p14="http://schemas.microsoft.com/office/powerpoint/2010/main" val="1025045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070F36-67BA-49AF-8810-5F172362144F}" type="datetimeFigureOut">
              <a:rPr lang="en-GB" smtClean="0"/>
              <a:t>01/03/2026</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AEBC91-0A7F-4372-A577-7E2A6F704972}" type="slidenum">
              <a:rPr lang="en-GB" smtClean="0"/>
              <a:t>‹#›</a:t>
            </a:fld>
            <a:endParaRPr lang="en-GB"/>
          </a:p>
        </p:txBody>
      </p:sp>
    </p:spTree>
    <p:extLst>
      <p:ext uri="{BB962C8B-B14F-4D97-AF65-F5344CB8AC3E}">
        <p14:creationId xmlns:p14="http://schemas.microsoft.com/office/powerpoint/2010/main" val="1745418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75000" contrast="-50000"/>
                    </a14:imgEffect>
                  </a14:imgLayer>
                </a14:imgProps>
              </a:ext>
              <a:ext uri="{28A0092B-C50C-407E-A947-70E740481C1C}">
                <a14:useLocalDpi xmlns:a14="http://schemas.microsoft.com/office/drawing/2010/main" val="0"/>
              </a:ext>
            </a:extLst>
          </a:blip>
          <a:srcRect/>
          <a:stretch>
            <a:fillRect/>
          </a:stretch>
        </p:blipFill>
        <p:spPr bwMode="auto">
          <a:xfrm>
            <a:off x="1524000" y="23124"/>
            <a:ext cx="9151837" cy="6834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106959" y="2564905"/>
            <a:ext cx="7704856" cy="1323439"/>
          </a:xfrm>
          <a:prstGeom prst="rect">
            <a:avLst/>
          </a:prstGeom>
          <a:solidFill>
            <a:schemeClr val="bg2">
              <a:lumMod val="10000"/>
            </a:schemeClr>
          </a:solidFill>
        </p:spPr>
        <p:txBody>
          <a:bodyPr wrap="square" rtlCol="0">
            <a:spAutoFit/>
          </a:bodyPr>
          <a:lstStyle/>
          <a:p>
            <a:r>
              <a:rPr lang="en-GB" sz="4400" b="1" dirty="0">
                <a:solidFill>
                  <a:srgbClr val="FFC000"/>
                </a:solidFill>
                <a:effectLst>
                  <a:outerShdw blurRad="38100" dist="38100" dir="2700000" algn="tl">
                    <a:srgbClr val="000000">
                      <a:alpha val="43137"/>
                    </a:srgbClr>
                  </a:outerShdw>
                </a:effectLst>
              </a:rPr>
              <a:t>Help to live in troubled times…..</a:t>
            </a:r>
          </a:p>
          <a:p>
            <a:r>
              <a:rPr lang="en-GB" sz="3600" dirty="0">
                <a:solidFill>
                  <a:srgbClr val="FFC000"/>
                </a:solidFill>
              </a:rPr>
              <a:t>(Habakkuk 2:6-20)</a:t>
            </a:r>
          </a:p>
        </p:txBody>
      </p:sp>
    </p:spTree>
    <p:extLst>
      <p:ext uri="{BB962C8B-B14F-4D97-AF65-F5344CB8AC3E}">
        <p14:creationId xmlns:p14="http://schemas.microsoft.com/office/powerpoint/2010/main" val="3523709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75000" contrast="-50000"/>
                    </a14:imgEffect>
                  </a14:imgLayer>
                </a14:imgProps>
              </a:ext>
              <a:ext uri="{28A0092B-C50C-407E-A947-70E740481C1C}">
                <a14:useLocalDpi xmlns:a14="http://schemas.microsoft.com/office/drawing/2010/main" val="0"/>
              </a:ext>
            </a:extLst>
          </a:blip>
          <a:srcRect/>
          <a:stretch>
            <a:fillRect/>
          </a:stretch>
        </p:blipFill>
        <p:spPr bwMode="auto">
          <a:xfrm>
            <a:off x="1524000" y="23124"/>
            <a:ext cx="9151837" cy="6834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91544" y="692697"/>
            <a:ext cx="7704856" cy="1323439"/>
          </a:xfrm>
          <a:prstGeom prst="rect">
            <a:avLst/>
          </a:prstGeom>
          <a:solidFill>
            <a:schemeClr val="bg2">
              <a:lumMod val="10000"/>
            </a:schemeClr>
          </a:solidFill>
        </p:spPr>
        <p:txBody>
          <a:bodyPr wrap="square" rtlCol="0">
            <a:spAutoFit/>
          </a:bodyPr>
          <a:lstStyle/>
          <a:p>
            <a:r>
              <a:rPr lang="en-GB" sz="4400" b="1" dirty="0">
                <a:solidFill>
                  <a:srgbClr val="FFC000"/>
                </a:solidFill>
                <a:effectLst>
                  <a:outerShdw blurRad="38100" dist="38100" dir="2700000" algn="tl">
                    <a:srgbClr val="000000">
                      <a:alpha val="43137"/>
                    </a:srgbClr>
                  </a:outerShdw>
                </a:effectLst>
              </a:rPr>
              <a:t>Help to live in troubled times…..</a:t>
            </a:r>
          </a:p>
          <a:p>
            <a:r>
              <a:rPr lang="en-GB" sz="3600" dirty="0">
                <a:solidFill>
                  <a:srgbClr val="FFC000"/>
                </a:solidFill>
              </a:rPr>
              <a:t>(Habakkuk 2:6-20)</a:t>
            </a:r>
          </a:p>
        </p:txBody>
      </p:sp>
      <p:sp>
        <p:nvSpPr>
          <p:cNvPr id="3" name="TextBox 2"/>
          <p:cNvSpPr txBox="1"/>
          <p:nvPr/>
        </p:nvSpPr>
        <p:spPr>
          <a:xfrm>
            <a:off x="1991544" y="2852937"/>
            <a:ext cx="7992888" cy="830997"/>
          </a:xfrm>
          <a:prstGeom prst="rect">
            <a:avLst/>
          </a:prstGeom>
          <a:solidFill>
            <a:schemeClr val="tx1"/>
          </a:solidFill>
        </p:spPr>
        <p:txBody>
          <a:bodyPr wrap="square" rtlCol="0">
            <a:spAutoFit/>
          </a:bodyPr>
          <a:lstStyle/>
          <a:p>
            <a:r>
              <a:rPr lang="en-GB" sz="2400" b="1" dirty="0">
                <a:solidFill>
                  <a:srgbClr val="FFC000"/>
                </a:solidFill>
                <a:effectLst>
                  <a:outerShdw blurRad="38100" dist="38100" dir="2700000" algn="tl">
                    <a:srgbClr val="000000">
                      <a:alpha val="43137"/>
                    </a:srgbClr>
                  </a:outerShdw>
                </a:effectLst>
              </a:rPr>
              <a:t>1) The Cause of our troubled times / hearts / lives </a:t>
            </a:r>
          </a:p>
          <a:p>
            <a:endParaRPr lang="en-GB" sz="24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71525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75000" contrast="-50000"/>
                    </a14:imgEffect>
                  </a14:imgLayer>
                </a14:imgProps>
              </a:ext>
              <a:ext uri="{28A0092B-C50C-407E-A947-70E740481C1C}">
                <a14:useLocalDpi xmlns:a14="http://schemas.microsoft.com/office/drawing/2010/main" val="0"/>
              </a:ext>
            </a:extLst>
          </a:blip>
          <a:srcRect/>
          <a:stretch>
            <a:fillRect/>
          </a:stretch>
        </p:blipFill>
        <p:spPr bwMode="auto">
          <a:xfrm>
            <a:off x="1524000" y="23124"/>
            <a:ext cx="9151837" cy="6834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135560" y="692696"/>
            <a:ext cx="7704856" cy="1323439"/>
          </a:xfrm>
          <a:prstGeom prst="rect">
            <a:avLst/>
          </a:prstGeom>
          <a:solidFill>
            <a:schemeClr val="bg2">
              <a:lumMod val="10000"/>
            </a:schemeClr>
          </a:solidFill>
        </p:spPr>
        <p:txBody>
          <a:bodyPr wrap="square" rtlCol="0">
            <a:spAutoFit/>
          </a:bodyPr>
          <a:lstStyle/>
          <a:p>
            <a:r>
              <a:rPr lang="en-GB" sz="4400" b="1" dirty="0">
                <a:solidFill>
                  <a:srgbClr val="FFC000"/>
                </a:solidFill>
                <a:effectLst>
                  <a:outerShdw blurRad="38100" dist="38100" dir="2700000" algn="tl">
                    <a:srgbClr val="000000">
                      <a:alpha val="43137"/>
                    </a:srgbClr>
                  </a:outerShdw>
                </a:effectLst>
              </a:rPr>
              <a:t>Help to live in troubled times…..</a:t>
            </a:r>
          </a:p>
          <a:p>
            <a:r>
              <a:rPr lang="en-GB" sz="3600" dirty="0">
                <a:solidFill>
                  <a:srgbClr val="FFC000"/>
                </a:solidFill>
              </a:rPr>
              <a:t>(Habakkuk 2:6-20)</a:t>
            </a:r>
          </a:p>
        </p:txBody>
      </p:sp>
      <p:sp>
        <p:nvSpPr>
          <p:cNvPr id="3" name="TextBox 2"/>
          <p:cNvSpPr txBox="1"/>
          <p:nvPr/>
        </p:nvSpPr>
        <p:spPr>
          <a:xfrm>
            <a:off x="1991544" y="2852937"/>
            <a:ext cx="7992888" cy="1200329"/>
          </a:xfrm>
          <a:prstGeom prst="rect">
            <a:avLst/>
          </a:prstGeom>
          <a:solidFill>
            <a:schemeClr val="tx1"/>
          </a:solidFill>
        </p:spPr>
        <p:txBody>
          <a:bodyPr wrap="square" rtlCol="0">
            <a:spAutoFit/>
          </a:bodyPr>
          <a:lstStyle/>
          <a:p>
            <a:r>
              <a:rPr lang="en-GB" sz="2400" b="1" dirty="0">
                <a:solidFill>
                  <a:srgbClr val="FFC000"/>
                </a:solidFill>
                <a:effectLst>
                  <a:outerShdw blurRad="38100" dist="38100" dir="2700000" algn="tl">
                    <a:srgbClr val="000000">
                      <a:alpha val="43137"/>
                    </a:srgbClr>
                  </a:outerShdw>
                </a:effectLst>
              </a:rPr>
              <a:t>1) The Cause of our troubled times / hearts / lives – </a:t>
            </a:r>
            <a:r>
              <a:rPr lang="en-GB" sz="2400" b="1" u="sng" dirty="0">
                <a:solidFill>
                  <a:srgbClr val="FFC000"/>
                </a:solidFill>
                <a:effectLst>
                  <a:outerShdw blurRad="38100" dist="38100" dir="2700000" algn="tl">
                    <a:srgbClr val="000000">
                      <a:alpha val="43137"/>
                    </a:srgbClr>
                  </a:outerShdw>
                </a:effectLst>
              </a:rPr>
              <a:t>is found in our counterfeit ‘gods’ and our vain ‘glory’.  </a:t>
            </a:r>
          </a:p>
          <a:p>
            <a:endParaRPr lang="en-GB" sz="2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16517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75000" contrast="-50000"/>
                    </a14:imgEffect>
                  </a14:imgLayer>
                </a14:imgProps>
              </a:ext>
              <a:ext uri="{28A0092B-C50C-407E-A947-70E740481C1C}">
                <a14:useLocalDpi xmlns:a14="http://schemas.microsoft.com/office/drawing/2010/main" val="0"/>
              </a:ext>
            </a:extLst>
          </a:blip>
          <a:srcRect/>
          <a:stretch>
            <a:fillRect/>
          </a:stretch>
        </p:blipFill>
        <p:spPr bwMode="auto">
          <a:xfrm>
            <a:off x="1524000" y="23124"/>
            <a:ext cx="9151837" cy="6834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91544" y="692697"/>
            <a:ext cx="7704856" cy="1323439"/>
          </a:xfrm>
          <a:prstGeom prst="rect">
            <a:avLst/>
          </a:prstGeom>
          <a:solidFill>
            <a:schemeClr val="bg2">
              <a:lumMod val="10000"/>
            </a:schemeClr>
          </a:solidFill>
        </p:spPr>
        <p:txBody>
          <a:bodyPr wrap="square" rtlCol="0">
            <a:spAutoFit/>
          </a:bodyPr>
          <a:lstStyle/>
          <a:p>
            <a:r>
              <a:rPr lang="en-GB" sz="4400" b="1" dirty="0">
                <a:solidFill>
                  <a:srgbClr val="FFC000"/>
                </a:solidFill>
                <a:effectLst>
                  <a:outerShdw blurRad="38100" dist="38100" dir="2700000" algn="tl">
                    <a:srgbClr val="000000">
                      <a:alpha val="43137"/>
                    </a:srgbClr>
                  </a:outerShdw>
                </a:effectLst>
              </a:rPr>
              <a:t>Help to live in troubled times…..</a:t>
            </a:r>
          </a:p>
          <a:p>
            <a:r>
              <a:rPr lang="en-GB" sz="3600" dirty="0">
                <a:solidFill>
                  <a:srgbClr val="FFC000"/>
                </a:solidFill>
              </a:rPr>
              <a:t>(Habakkuk 2:6-20)</a:t>
            </a:r>
          </a:p>
        </p:txBody>
      </p:sp>
      <p:sp>
        <p:nvSpPr>
          <p:cNvPr id="3" name="TextBox 2"/>
          <p:cNvSpPr txBox="1"/>
          <p:nvPr/>
        </p:nvSpPr>
        <p:spPr>
          <a:xfrm>
            <a:off x="1991544" y="2852936"/>
            <a:ext cx="7992888" cy="1938992"/>
          </a:xfrm>
          <a:prstGeom prst="rect">
            <a:avLst/>
          </a:prstGeom>
          <a:solidFill>
            <a:schemeClr val="tx1"/>
          </a:solidFill>
        </p:spPr>
        <p:txBody>
          <a:bodyPr wrap="square" rtlCol="0">
            <a:spAutoFit/>
          </a:bodyPr>
          <a:lstStyle/>
          <a:p>
            <a:r>
              <a:rPr lang="en-GB" sz="2400" dirty="0">
                <a:solidFill>
                  <a:srgbClr val="FFC000"/>
                </a:solidFill>
                <a:effectLst>
                  <a:outerShdw blurRad="38100" dist="38100" dir="2700000" algn="tl">
                    <a:srgbClr val="000000">
                      <a:alpha val="43137"/>
                    </a:srgbClr>
                  </a:outerShdw>
                </a:effectLst>
              </a:rPr>
              <a:t>1) The Cause of our troubled times / hearts / lives - is found in our counterfeit ‘gods’ and vain ‘glory’</a:t>
            </a:r>
          </a:p>
          <a:p>
            <a:endParaRPr lang="en-GB" sz="2400" b="1" dirty="0">
              <a:solidFill>
                <a:srgbClr val="FFC000"/>
              </a:solidFill>
              <a:effectLst>
                <a:outerShdw blurRad="38100" dist="38100" dir="2700000" algn="tl">
                  <a:srgbClr val="000000">
                    <a:alpha val="43137"/>
                  </a:srgbClr>
                </a:outerShdw>
              </a:effectLst>
            </a:endParaRPr>
          </a:p>
          <a:p>
            <a:r>
              <a:rPr lang="en-GB" sz="2400" b="1" dirty="0">
                <a:solidFill>
                  <a:srgbClr val="FFC000"/>
                </a:solidFill>
                <a:effectLst>
                  <a:outerShdw blurRad="38100" dist="38100" dir="2700000" algn="tl">
                    <a:srgbClr val="000000">
                      <a:alpha val="43137"/>
                    </a:srgbClr>
                  </a:outerShdw>
                </a:effectLst>
              </a:rPr>
              <a:t>2) The Consequences of our troubled times / hearts / lives </a:t>
            </a:r>
          </a:p>
          <a:p>
            <a:endParaRPr lang="en-GB" sz="24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00570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75000" contrast="-50000"/>
                    </a14:imgEffect>
                  </a14:imgLayer>
                </a14:imgProps>
              </a:ext>
              <a:ext uri="{28A0092B-C50C-407E-A947-70E740481C1C}">
                <a14:useLocalDpi xmlns:a14="http://schemas.microsoft.com/office/drawing/2010/main" val="0"/>
              </a:ext>
            </a:extLst>
          </a:blip>
          <a:srcRect/>
          <a:stretch>
            <a:fillRect/>
          </a:stretch>
        </p:blipFill>
        <p:spPr bwMode="auto">
          <a:xfrm>
            <a:off x="1524000" y="23124"/>
            <a:ext cx="9151837" cy="6834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91544" y="692697"/>
            <a:ext cx="7704856" cy="1323439"/>
          </a:xfrm>
          <a:prstGeom prst="rect">
            <a:avLst/>
          </a:prstGeom>
          <a:solidFill>
            <a:schemeClr val="bg2">
              <a:lumMod val="10000"/>
            </a:schemeClr>
          </a:solidFill>
        </p:spPr>
        <p:txBody>
          <a:bodyPr wrap="square" rtlCol="0">
            <a:spAutoFit/>
          </a:bodyPr>
          <a:lstStyle/>
          <a:p>
            <a:r>
              <a:rPr lang="en-GB" sz="4400" b="1" dirty="0">
                <a:solidFill>
                  <a:srgbClr val="FFC000"/>
                </a:solidFill>
                <a:effectLst>
                  <a:outerShdw blurRad="38100" dist="38100" dir="2700000" algn="tl">
                    <a:srgbClr val="000000">
                      <a:alpha val="43137"/>
                    </a:srgbClr>
                  </a:outerShdw>
                </a:effectLst>
              </a:rPr>
              <a:t>Help to live in troubled times…..</a:t>
            </a:r>
          </a:p>
          <a:p>
            <a:r>
              <a:rPr lang="en-GB" sz="3600" dirty="0">
                <a:solidFill>
                  <a:srgbClr val="FFC000"/>
                </a:solidFill>
              </a:rPr>
              <a:t>(Habakkuk 2:6-20)</a:t>
            </a:r>
          </a:p>
        </p:txBody>
      </p:sp>
      <p:sp>
        <p:nvSpPr>
          <p:cNvPr id="3" name="TextBox 2"/>
          <p:cNvSpPr txBox="1"/>
          <p:nvPr/>
        </p:nvSpPr>
        <p:spPr>
          <a:xfrm>
            <a:off x="1991544" y="2852936"/>
            <a:ext cx="7992888" cy="2308324"/>
          </a:xfrm>
          <a:prstGeom prst="rect">
            <a:avLst/>
          </a:prstGeom>
          <a:solidFill>
            <a:schemeClr val="tx1"/>
          </a:solidFill>
        </p:spPr>
        <p:txBody>
          <a:bodyPr wrap="square" rtlCol="0">
            <a:spAutoFit/>
          </a:bodyPr>
          <a:lstStyle/>
          <a:p>
            <a:r>
              <a:rPr lang="en-GB" sz="2400" dirty="0">
                <a:solidFill>
                  <a:srgbClr val="FFC000"/>
                </a:solidFill>
                <a:effectLst>
                  <a:outerShdw blurRad="38100" dist="38100" dir="2700000" algn="tl">
                    <a:srgbClr val="000000">
                      <a:alpha val="43137"/>
                    </a:srgbClr>
                  </a:outerShdw>
                </a:effectLst>
              </a:rPr>
              <a:t>1) The Cause of our troubled times / hearts / lives - is found in our counterfeit ‘gods’ and vain ‘glory’</a:t>
            </a:r>
          </a:p>
          <a:p>
            <a:endParaRPr lang="en-GB" sz="2400" b="1" dirty="0">
              <a:solidFill>
                <a:srgbClr val="FFC000"/>
              </a:solidFill>
              <a:effectLst>
                <a:outerShdw blurRad="38100" dist="38100" dir="2700000" algn="tl">
                  <a:srgbClr val="000000">
                    <a:alpha val="43137"/>
                  </a:srgbClr>
                </a:outerShdw>
              </a:effectLst>
            </a:endParaRPr>
          </a:p>
          <a:p>
            <a:r>
              <a:rPr lang="en-GB" sz="2400" b="1" dirty="0">
                <a:solidFill>
                  <a:srgbClr val="FFC000"/>
                </a:solidFill>
                <a:effectLst>
                  <a:outerShdw blurRad="38100" dist="38100" dir="2700000" algn="tl">
                    <a:srgbClr val="000000">
                      <a:alpha val="43137"/>
                    </a:srgbClr>
                  </a:outerShdw>
                </a:effectLst>
              </a:rPr>
              <a:t>2) The Consequences of our troubled times / hearts / lives – </a:t>
            </a:r>
            <a:r>
              <a:rPr lang="en-GB" sz="2400" b="1" u="sng" dirty="0">
                <a:solidFill>
                  <a:srgbClr val="FFC000"/>
                </a:solidFill>
                <a:effectLst>
                  <a:outerShdw blurRad="38100" dist="38100" dir="2700000" algn="tl">
                    <a:srgbClr val="000000">
                      <a:alpha val="43137"/>
                    </a:srgbClr>
                  </a:outerShdw>
                </a:effectLst>
              </a:rPr>
              <a:t>is seen in revenge – shame – futility…. </a:t>
            </a:r>
          </a:p>
          <a:p>
            <a:endParaRPr lang="en-GB" sz="2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46760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75000" contrast="-50000"/>
                    </a14:imgEffect>
                  </a14:imgLayer>
                </a14:imgProps>
              </a:ext>
              <a:ext uri="{28A0092B-C50C-407E-A947-70E740481C1C}">
                <a14:useLocalDpi xmlns:a14="http://schemas.microsoft.com/office/drawing/2010/main" val="0"/>
              </a:ext>
            </a:extLst>
          </a:blip>
          <a:srcRect/>
          <a:stretch>
            <a:fillRect/>
          </a:stretch>
        </p:blipFill>
        <p:spPr bwMode="auto">
          <a:xfrm>
            <a:off x="1524000" y="23124"/>
            <a:ext cx="9151837" cy="6834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91544" y="692697"/>
            <a:ext cx="7704856" cy="1323439"/>
          </a:xfrm>
          <a:prstGeom prst="rect">
            <a:avLst/>
          </a:prstGeom>
          <a:solidFill>
            <a:schemeClr val="bg2">
              <a:lumMod val="10000"/>
            </a:schemeClr>
          </a:solidFill>
        </p:spPr>
        <p:txBody>
          <a:bodyPr wrap="square" rtlCol="0">
            <a:spAutoFit/>
          </a:bodyPr>
          <a:lstStyle/>
          <a:p>
            <a:r>
              <a:rPr lang="en-GB" sz="4400" b="1" dirty="0">
                <a:solidFill>
                  <a:srgbClr val="FFC000"/>
                </a:solidFill>
                <a:effectLst>
                  <a:outerShdw blurRad="38100" dist="38100" dir="2700000" algn="tl">
                    <a:srgbClr val="000000">
                      <a:alpha val="43137"/>
                    </a:srgbClr>
                  </a:outerShdw>
                </a:effectLst>
              </a:rPr>
              <a:t>Help to live in troubled times…..</a:t>
            </a:r>
          </a:p>
          <a:p>
            <a:r>
              <a:rPr lang="en-GB" sz="3600" dirty="0">
                <a:solidFill>
                  <a:srgbClr val="FFC000"/>
                </a:solidFill>
              </a:rPr>
              <a:t>(Habakkuk 2:6-20)</a:t>
            </a:r>
          </a:p>
        </p:txBody>
      </p:sp>
      <p:sp>
        <p:nvSpPr>
          <p:cNvPr id="3" name="TextBox 2"/>
          <p:cNvSpPr txBox="1"/>
          <p:nvPr/>
        </p:nvSpPr>
        <p:spPr>
          <a:xfrm>
            <a:off x="1991544" y="2852936"/>
            <a:ext cx="7992888" cy="3416320"/>
          </a:xfrm>
          <a:prstGeom prst="rect">
            <a:avLst/>
          </a:prstGeom>
          <a:solidFill>
            <a:schemeClr val="tx1"/>
          </a:solidFill>
        </p:spPr>
        <p:txBody>
          <a:bodyPr wrap="square" rtlCol="0">
            <a:spAutoFit/>
          </a:bodyPr>
          <a:lstStyle/>
          <a:p>
            <a:r>
              <a:rPr lang="en-GB" sz="2400" dirty="0">
                <a:solidFill>
                  <a:srgbClr val="FFC000"/>
                </a:solidFill>
                <a:effectLst>
                  <a:outerShdw blurRad="38100" dist="38100" dir="2700000" algn="tl">
                    <a:srgbClr val="000000">
                      <a:alpha val="43137"/>
                    </a:srgbClr>
                  </a:outerShdw>
                </a:effectLst>
              </a:rPr>
              <a:t>1) The Cause of our troubled times / hearts / lives - is found in our counterfeit ‘gods’ and vain ‘glory’</a:t>
            </a:r>
          </a:p>
          <a:p>
            <a:endParaRPr lang="en-GB" sz="2400" dirty="0">
              <a:solidFill>
                <a:srgbClr val="FFC000"/>
              </a:solidFill>
              <a:effectLst>
                <a:outerShdw blurRad="38100" dist="38100" dir="2700000" algn="tl">
                  <a:srgbClr val="000000">
                    <a:alpha val="43137"/>
                  </a:srgbClr>
                </a:outerShdw>
              </a:effectLst>
            </a:endParaRPr>
          </a:p>
          <a:p>
            <a:r>
              <a:rPr lang="en-GB" sz="2400" dirty="0">
                <a:solidFill>
                  <a:srgbClr val="FFC000"/>
                </a:solidFill>
                <a:effectLst>
                  <a:outerShdw blurRad="38100" dist="38100" dir="2700000" algn="tl">
                    <a:srgbClr val="000000">
                      <a:alpha val="43137"/>
                    </a:srgbClr>
                  </a:outerShdw>
                </a:effectLst>
              </a:rPr>
              <a:t>2) The Consequences of our troubled times / hearts / lives – is seen in revenge – shame – futility…. </a:t>
            </a:r>
          </a:p>
          <a:p>
            <a:endParaRPr lang="en-GB" sz="2400" b="1" dirty="0">
              <a:solidFill>
                <a:srgbClr val="FFC000"/>
              </a:solidFill>
              <a:effectLst>
                <a:outerShdw blurRad="38100" dist="38100" dir="2700000" algn="tl">
                  <a:srgbClr val="000000">
                    <a:alpha val="43137"/>
                  </a:srgbClr>
                </a:outerShdw>
              </a:effectLst>
            </a:endParaRPr>
          </a:p>
          <a:p>
            <a:r>
              <a:rPr lang="en-GB" sz="2400" b="1" dirty="0">
                <a:solidFill>
                  <a:srgbClr val="FFC000"/>
                </a:solidFill>
                <a:effectLst>
                  <a:outerShdw blurRad="38100" dist="38100" dir="2700000" algn="tl">
                    <a:srgbClr val="000000">
                      <a:alpha val="43137"/>
                    </a:srgbClr>
                  </a:outerShdw>
                </a:effectLst>
              </a:rPr>
              <a:t>3) The Cure of our troubled times / hearts / lives  - </a:t>
            </a:r>
            <a:r>
              <a:rPr lang="en-GB" sz="2400" b="1" u="sng" dirty="0">
                <a:solidFill>
                  <a:srgbClr val="FFC000"/>
                </a:solidFill>
                <a:effectLst>
                  <a:outerShdw blurRad="38100" dist="38100" dir="2700000" algn="tl">
                    <a:srgbClr val="000000">
                      <a:alpha val="43137"/>
                    </a:srgbClr>
                  </a:outerShdw>
                </a:effectLst>
              </a:rPr>
              <a:t>is found in knowing the Glory of the Living God!</a:t>
            </a:r>
          </a:p>
          <a:p>
            <a:endParaRPr lang="en-GB" sz="2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039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75000" contrast="-50000"/>
                    </a14:imgEffect>
                  </a14:imgLayer>
                </a14:imgProps>
              </a:ext>
              <a:ext uri="{28A0092B-C50C-407E-A947-70E740481C1C}">
                <a14:useLocalDpi xmlns:a14="http://schemas.microsoft.com/office/drawing/2010/main" val="0"/>
              </a:ext>
            </a:extLst>
          </a:blip>
          <a:srcRect/>
          <a:stretch>
            <a:fillRect/>
          </a:stretch>
        </p:blipFill>
        <p:spPr bwMode="auto">
          <a:xfrm>
            <a:off x="1524000" y="23124"/>
            <a:ext cx="9151837" cy="6834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19537" y="836712"/>
            <a:ext cx="8165505" cy="4832092"/>
          </a:xfrm>
          <a:prstGeom prst="rect">
            <a:avLst/>
          </a:prstGeom>
          <a:solidFill>
            <a:schemeClr val="bg2">
              <a:lumMod val="10000"/>
            </a:schemeClr>
          </a:solidFill>
        </p:spPr>
        <p:txBody>
          <a:bodyPr wrap="square" rtlCol="0">
            <a:spAutoFit/>
          </a:bodyPr>
          <a:lstStyle/>
          <a:p>
            <a:r>
              <a:rPr lang="en-GB" sz="4400" b="1" dirty="0">
                <a:solidFill>
                  <a:srgbClr val="FFC000"/>
                </a:solidFill>
                <a:effectLst>
                  <a:outerShdw blurRad="38100" dist="38100" dir="2700000" algn="tl">
                    <a:srgbClr val="000000">
                      <a:alpha val="43137"/>
                    </a:srgbClr>
                  </a:outerShdw>
                </a:effectLst>
              </a:rPr>
              <a:t>‘For God, who said, ‘Let light shine out of darkness’, made his light shine in our hearts to give us the light of the knowledge of the glory of God in the face of Christ.’</a:t>
            </a:r>
          </a:p>
          <a:p>
            <a:r>
              <a:rPr lang="en-GB" sz="3200" dirty="0">
                <a:solidFill>
                  <a:srgbClr val="FFC000"/>
                </a:solidFill>
              </a:rPr>
              <a:t>(2 Corinthians 4:6) </a:t>
            </a:r>
          </a:p>
          <a:p>
            <a:endParaRPr lang="en-GB" sz="44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45910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309</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corri</dc:creator>
  <cp:lastModifiedBy>Trevor Newman</cp:lastModifiedBy>
  <cp:revision>11</cp:revision>
  <dcterms:created xsi:type="dcterms:W3CDTF">2026-02-28T09:09:37Z</dcterms:created>
  <dcterms:modified xsi:type="dcterms:W3CDTF">2026-03-01T13:39:06Z</dcterms:modified>
</cp:coreProperties>
</file>