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sldIdLst>
    <p:sldId id="262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6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051812-5721-1143-9957-E4C1CCF45F48}" v="1" dt="2023-10-14T19:22:10.011"/>
    <p1510:client id="{BB8AC221-0CC8-AF4E-9702-4D1E0BC11F90}" v="290" dt="2023-10-14T19:19:17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94" autoAdjust="0"/>
  </p:normalViewPr>
  <p:slideViewPr>
    <p:cSldViewPr snapToGrid="0">
      <p:cViewPr varScale="1">
        <p:scale>
          <a:sx n="140" d="100"/>
          <a:sy n="140" d="100"/>
        </p:scale>
        <p:origin x="720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dinando, Keith" userId="5fc150ca-9ef7-46a6-9e75-82810740530b" providerId="ADAL" clId="{4B051812-5721-1143-9957-E4C1CCF45F48}"/>
    <pc:docChg chg="undo custSel modSld">
      <pc:chgData name="Ferdinando, Keith" userId="5fc150ca-9ef7-46a6-9e75-82810740530b" providerId="ADAL" clId="{4B051812-5721-1143-9957-E4C1CCF45F48}" dt="2023-10-14T19:24:32.225" v="24" actId="1035"/>
      <pc:docMkLst>
        <pc:docMk/>
      </pc:docMkLst>
      <pc:sldChg chg="addSp delSp modSp mod setBg delAnim">
        <pc:chgData name="Ferdinando, Keith" userId="5fc150ca-9ef7-46a6-9e75-82810740530b" providerId="ADAL" clId="{4B051812-5721-1143-9957-E4C1CCF45F48}" dt="2023-10-14T19:24:32.225" v="24" actId="1035"/>
        <pc:sldMkLst>
          <pc:docMk/>
          <pc:sldMk cId="759942023" sldId="262"/>
        </pc:sldMkLst>
        <pc:spChg chg="del">
          <ac:chgData name="Ferdinando, Keith" userId="5fc150ca-9ef7-46a6-9e75-82810740530b" providerId="ADAL" clId="{4B051812-5721-1143-9957-E4C1CCF45F48}" dt="2023-10-14T19:21:31.669" v="0" actId="478"/>
          <ac:spMkLst>
            <pc:docMk/>
            <pc:sldMk cId="759942023" sldId="262"/>
            <ac:spMk id="2" creationId="{00000000-0000-0000-0000-000000000000}"/>
          </ac:spMkLst>
        </pc:spChg>
        <pc:spChg chg="add">
          <ac:chgData name="Ferdinando, Keith" userId="5fc150ca-9ef7-46a6-9e75-82810740530b" providerId="ADAL" clId="{4B051812-5721-1143-9957-E4C1CCF45F48}" dt="2023-10-14T19:22:17.490" v="2" actId="26606"/>
          <ac:spMkLst>
            <pc:docMk/>
            <pc:sldMk cId="759942023" sldId="262"/>
            <ac:spMk id="9" creationId="{374DC494-743B-4BA4-A99D-38083FEB06D5}"/>
          </ac:spMkLst>
        </pc:spChg>
        <pc:spChg chg="add">
          <ac:chgData name="Ferdinando, Keith" userId="5fc150ca-9ef7-46a6-9e75-82810740530b" providerId="ADAL" clId="{4B051812-5721-1143-9957-E4C1CCF45F48}" dt="2023-10-14T19:22:17.490" v="2" actId="26606"/>
          <ac:spMkLst>
            <pc:docMk/>
            <pc:sldMk cId="759942023" sldId="262"/>
            <ac:spMk id="11" creationId="{BE7C19BD-3665-4B5A-BA53-873F0D7B218B}"/>
          </ac:spMkLst>
        </pc:spChg>
        <pc:picChg chg="add del mod modCrop">
          <ac:chgData name="Ferdinando, Keith" userId="5fc150ca-9ef7-46a6-9e75-82810740530b" providerId="ADAL" clId="{4B051812-5721-1143-9957-E4C1CCF45F48}" dt="2023-10-14T19:24:32.225" v="24" actId="1035"/>
          <ac:picMkLst>
            <pc:docMk/>
            <pc:sldMk cId="759942023" sldId="262"/>
            <ac:picMk id="4" creationId="{84155484-4200-AA7F-AEC1-D055B83E4E07}"/>
          </ac:picMkLst>
        </pc:picChg>
      </pc:sldChg>
    </pc:docChg>
  </pc:docChgLst>
  <pc:docChgLst>
    <pc:chgData name="Ferdinando, Keith" userId="5fc150ca-9ef7-46a6-9e75-82810740530b" providerId="ADAL" clId="{BFA23D2C-7044-7C42-B912-A5185C5A114E}"/>
    <pc:docChg chg="delSld modSld modMainMaster">
      <pc:chgData name="Ferdinando, Keith" userId="5fc150ca-9ef7-46a6-9e75-82810740530b" providerId="ADAL" clId="{BFA23D2C-7044-7C42-B912-A5185C5A114E}" dt="2023-06-12T15:45:44.007" v="153" actId="20577"/>
      <pc:docMkLst>
        <pc:docMk/>
      </pc:docMkLst>
      <pc:sldChg chg="modSp mod setBg modAnim">
        <pc:chgData name="Ferdinando, Keith" userId="5fc150ca-9ef7-46a6-9e75-82810740530b" providerId="ADAL" clId="{BFA23D2C-7044-7C42-B912-A5185C5A114E}" dt="2023-06-12T15:45:44.007" v="153" actId="20577"/>
        <pc:sldMkLst>
          <pc:docMk/>
          <pc:sldMk cId="759942023" sldId="262"/>
        </pc:sldMkLst>
        <pc:spChg chg="mod">
          <ac:chgData name="Ferdinando, Keith" userId="5fc150ca-9ef7-46a6-9e75-82810740530b" providerId="ADAL" clId="{BFA23D2C-7044-7C42-B912-A5185C5A114E}" dt="2023-06-12T15:45:44.007" v="153" actId="20577"/>
          <ac:spMkLst>
            <pc:docMk/>
            <pc:sldMk cId="759942023" sldId="262"/>
            <ac:spMk id="2" creationId="{00000000-0000-0000-0000-000000000000}"/>
          </ac:spMkLst>
        </pc:spChg>
      </pc:sldChg>
      <pc:sldChg chg="delSp modSp del mod">
        <pc:chgData name="Ferdinando, Keith" userId="5fc150ca-9ef7-46a6-9e75-82810740530b" providerId="ADAL" clId="{BFA23D2C-7044-7C42-B912-A5185C5A114E}" dt="2023-06-07T15:15:41.087" v="42" actId="2696"/>
        <pc:sldMkLst>
          <pc:docMk/>
          <pc:sldMk cId="2563271962" sldId="263"/>
        </pc:sldMkLst>
        <pc:spChg chg="del mod">
          <ac:chgData name="Ferdinando, Keith" userId="5fc150ca-9ef7-46a6-9e75-82810740530b" providerId="ADAL" clId="{BFA23D2C-7044-7C42-B912-A5185C5A114E}" dt="2023-06-07T15:13:48.699" v="2"/>
          <ac:spMkLst>
            <pc:docMk/>
            <pc:sldMk cId="2563271962" sldId="263"/>
            <ac:spMk id="2" creationId="{00000000-0000-0000-0000-000000000000}"/>
          </ac:spMkLst>
        </pc:spChg>
      </pc:sldChg>
      <pc:sldMasterChg chg="modSp modSldLayout">
        <pc:chgData name="Ferdinando, Keith" userId="5fc150ca-9ef7-46a6-9e75-82810740530b" providerId="ADAL" clId="{BFA23D2C-7044-7C42-B912-A5185C5A114E}" dt="2023-06-09T14:56:50.731" v="81"/>
        <pc:sldMasterMkLst>
          <pc:docMk/>
          <pc:sldMasterMk cId="216671145" sldId="2147483669"/>
        </pc:sldMasterMkLst>
        <pc:spChg chg="mod">
          <ac:chgData name="Ferdinando, Keith" userId="5fc150ca-9ef7-46a6-9e75-82810740530b" providerId="ADAL" clId="{BFA23D2C-7044-7C42-B912-A5185C5A114E}" dt="2023-06-09T14:56:50.731" v="81"/>
          <ac:spMkLst>
            <pc:docMk/>
            <pc:sldMasterMk cId="216671145" sldId="2147483669"/>
            <ac:spMk id="2" creationId="{00000000-0000-0000-0000-000000000000}"/>
          </ac:spMkLst>
        </pc:spChg>
        <pc:spChg chg="mod">
          <ac:chgData name="Ferdinando, Keith" userId="5fc150ca-9ef7-46a6-9e75-82810740530b" providerId="ADAL" clId="{BFA23D2C-7044-7C42-B912-A5185C5A114E}" dt="2023-06-09T14:56:50.731" v="81"/>
          <ac:spMkLst>
            <pc:docMk/>
            <pc:sldMasterMk cId="216671145" sldId="2147483669"/>
            <ac:spMk id="3" creationId="{00000000-0000-0000-0000-000000000000}"/>
          </ac:spMkLst>
        </pc:spChg>
        <pc:spChg chg="mod">
          <ac:chgData name="Ferdinando, Keith" userId="5fc150ca-9ef7-46a6-9e75-82810740530b" providerId="ADAL" clId="{BFA23D2C-7044-7C42-B912-A5185C5A114E}" dt="2023-06-09T14:56:50.731" v="81"/>
          <ac:spMkLst>
            <pc:docMk/>
            <pc:sldMasterMk cId="216671145" sldId="2147483669"/>
            <ac:spMk id="4" creationId="{00000000-0000-0000-0000-000000000000}"/>
          </ac:spMkLst>
        </pc:spChg>
        <pc:spChg chg="mod">
          <ac:chgData name="Ferdinando, Keith" userId="5fc150ca-9ef7-46a6-9e75-82810740530b" providerId="ADAL" clId="{BFA23D2C-7044-7C42-B912-A5185C5A114E}" dt="2023-06-09T14:56:50.731" v="81"/>
          <ac:spMkLst>
            <pc:docMk/>
            <pc:sldMasterMk cId="216671145" sldId="2147483669"/>
            <ac:spMk id="5" creationId="{00000000-0000-0000-0000-000000000000}"/>
          </ac:spMkLst>
        </pc:spChg>
        <pc:spChg chg="mod">
          <ac:chgData name="Ferdinando, Keith" userId="5fc150ca-9ef7-46a6-9e75-82810740530b" providerId="ADAL" clId="{BFA23D2C-7044-7C42-B912-A5185C5A114E}" dt="2023-06-09T14:56:50.731" v="81"/>
          <ac:spMkLst>
            <pc:docMk/>
            <pc:sldMasterMk cId="216671145" sldId="2147483669"/>
            <ac:spMk id="6" creationId="{00000000-0000-0000-0000-000000000000}"/>
          </ac:spMkLst>
        </pc:spChg>
        <pc:sldLayoutChg chg="modSp">
          <pc:chgData name="Ferdinando, Keith" userId="5fc150ca-9ef7-46a6-9e75-82810740530b" providerId="ADAL" clId="{BFA23D2C-7044-7C42-B912-A5185C5A114E}" dt="2023-06-09T14:56:50.731" v="81"/>
          <pc:sldLayoutMkLst>
            <pc:docMk/>
            <pc:sldMasterMk cId="216671145" sldId="2147483669"/>
            <pc:sldLayoutMk cId="388839897" sldId="2147483670"/>
          </pc:sldLayoutMkLst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388839897" sldId="2147483670"/>
              <ac:spMk id="2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388839897" sldId="2147483670"/>
              <ac:spMk id="3" creationId="{00000000-0000-0000-0000-000000000000}"/>
            </ac:spMkLst>
          </pc:spChg>
        </pc:sldLayoutChg>
        <pc:sldLayoutChg chg="modSp">
          <pc:chgData name="Ferdinando, Keith" userId="5fc150ca-9ef7-46a6-9e75-82810740530b" providerId="ADAL" clId="{BFA23D2C-7044-7C42-B912-A5185C5A114E}" dt="2023-06-09T14:56:50.731" v="81"/>
          <pc:sldLayoutMkLst>
            <pc:docMk/>
            <pc:sldMasterMk cId="216671145" sldId="2147483669"/>
            <pc:sldLayoutMk cId="1654158475" sldId="2147483672"/>
          </pc:sldLayoutMkLst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1654158475" sldId="2147483672"/>
              <ac:spMk id="7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1654158475" sldId="2147483672"/>
              <ac:spMk id="8" creationId="{00000000-0000-0000-0000-000000000000}"/>
            </ac:spMkLst>
          </pc:spChg>
        </pc:sldLayoutChg>
        <pc:sldLayoutChg chg="modSp">
          <pc:chgData name="Ferdinando, Keith" userId="5fc150ca-9ef7-46a6-9e75-82810740530b" providerId="ADAL" clId="{BFA23D2C-7044-7C42-B912-A5185C5A114E}" dt="2023-06-09T14:56:50.731" v="81"/>
          <pc:sldLayoutMkLst>
            <pc:docMk/>
            <pc:sldMasterMk cId="216671145" sldId="2147483669"/>
            <pc:sldLayoutMk cId="3524400478" sldId="2147483673"/>
          </pc:sldLayoutMkLst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3524400478" sldId="2147483673"/>
              <ac:spMk id="3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3524400478" sldId="2147483673"/>
              <ac:spMk id="4" creationId="{00000000-0000-0000-0000-000000000000}"/>
            </ac:spMkLst>
          </pc:spChg>
        </pc:sldLayoutChg>
        <pc:sldLayoutChg chg="modSp">
          <pc:chgData name="Ferdinando, Keith" userId="5fc150ca-9ef7-46a6-9e75-82810740530b" providerId="ADAL" clId="{BFA23D2C-7044-7C42-B912-A5185C5A114E}" dt="2023-06-09T14:56:50.731" v="81"/>
          <pc:sldLayoutMkLst>
            <pc:docMk/>
            <pc:sldMasterMk cId="216671145" sldId="2147483669"/>
            <pc:sldLayoutMk cId="401009965" sldId="2147483674"/>
          </pc:sldLayoutMkLst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401009965" sldId="2147483674"/>
              <ac:spMk id="2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401009965" sldId="2147483674"/>
              <ac:spMk id="3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401009965" sldId="2147483674"/>
              <ac:spMk id="4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401009965" sldId="2147483674"/>
              <ac:spMk id="5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401009965" sldId="2147483674"/>
              <ac:spMk id="6" creationId="{00000000-0000-0000-0000-000000000000}"/>
            </ac:spMkLst>
          </pc:spChg>
        </pc:sldLayoutChg>
        <pc:sldLayoutChg chg="modSp">
          <pc:chgData name="Ferdinando, Keith" userId="5fc150ca-9ef7-46a6-9e75-82810740530b" providerId="ADAL" clId="{BFA23D2C-7044-7C42-B912-A5185C5A114E}" dt="2023-06-09T14:56:50.731" v="81"/>
          <pc:sldLayoutMkLst>
            <pc:docMk/>
            <pc:sldMasterMk cId="216671145" sldId="2147483669"/>
            <pc:sldLayoutMk cId="2978385476" sldId="2147483677"/>
          </pc:sldLayoutMkLst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978385476" sldId="2147483677"/>
              <ac:spMk id="2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978385476" sldId="2147483677"/>
              <ac:spMk id="3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978385476" sldId="2147483677"/>
              <ac:spMk id="4" creationId="{00000000-0000-0000-0000-000000000000}"/>
            </ac:spMkLst>
          </pc:spChg>
        </pc:sldLayoutChg>
        <pc:sldLayoutChg chg="modSp">
          <pc:chgData name="Ferdinando, Keith" userId="5fc150ca-9ef7-46a6-9e75-82810740530b" providerId="ADAL" clId="{BFA23D2C-7044-7C42-B912-A5185C5A114E}" dt="2023-06-09T14:56:50.731" v="81"/>
          <pc:sldLayoutMkLst>
            <pc:docMk/>
            <pc:sldMasterMk cId="216671145" sldId="2147483669"/>
            <pc:sldLayoutMk cId="279039939" sldId="2147483678"/>
          </pc:sldLayoutMkLst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79039939" sldId="2147483678"/>
              <ac:spMk id="2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79039939" sldId="2147483678"/>
              <ac:spMk id="3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79039939" sldId="2147483678"/>
              <ac:spMk id="4" creationId="{00000000-0000-0000-0000-000000000000}"/>
            </ac:spMkLst>
          </pc:spChg>
        </pc:sldLayoutChg>
        <pc:sldLayoutChg chg="modSp">
          <pc:chgData name="Ferdinando, Keith" userId="5fc150ca-9ef7-46a6-9e75-82810740530b" providerId="ADAL" clId="{BFA23D2C-7044-7C42-B912-A5185C5A114E}" dt="2023-06-09T14:56:50.731" v="81"/>
          <pc:sldLayoutMkLst>
            <pc:docMk/>
            <pc:sldMasterMk cId="216671145" sldId="2147483669"/>
            <pc:sldLayoutMk cId="3638219535" sldId="2147483679"/>
          </pc:sldLayoutMkLst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3638219535" sldId="2147483679"/>
              <ac:spMk id="2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3638219535" sldId="2147483679"/>
              <ac:spMk id="3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3638219535" sldId="2147483679"/>
              <ac:spMk id="4" creationId="{00000000-0000-0000-0000-000000000000}"/>
            </ac:spMkLst>
          </pc:spChg>
        </pc:sldLayoutChg>
        <pc:sldLayoutChg chg="modSp">
          <pc:chgData name="Ferdinando, Keith" userId="5fc150ca-9ef7-46a6-9e75-82810740530b" providerId="ADAL" clId="{BFA23D2C-7044-7C42-B912-A5185C5A114E}" dt="2023-06-09T14:56:50.731" v="81"/>
          <pc:sldLayoutMkLst>
            <pc:docMk/>
            <pc:sldMasterMk cId="216671145" sldId="2147483669"/>
            <pc:sldLayoutMk cId="2239255265" sldId="2147483680"/>
          </pc:sldLayoutMkLst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239255265" sldId="2147483680"/>
              <ac:spMk id="2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239255265" sldId="2147483680"/>
              <ac:spMk id="4" creationId="{00000000-0000-0000-0000-000000000000}"/>
            </ac:spMkLst>
          </pc:spChg>
        </pc:sldLayoutChg>
        <pc:sldLayoutChg chg="modSp">
          <pc:chgData name="Ferdinando, Keith" userId="5fc150ca-9ef7-46a6-9e75-82810740530b" providerId="ADAL" clId="{BFA23D2C-7044-7C42-B912-A5185C5A114E}" dt="2023-06-09T14:56:50.731" v="81"/>
          <pc:sldLayoutMkLst>
            <pc:docMk/>
            <pc:sldMasterMk cId="216671145" sldId="2147483669"/>
            <pc:sldLayoutMk cId="924968567" sldId="2147483681"/>
          </pc:sldLayoutMkLst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924968567" sldId="2147483681"/>
              <ac:spMk id="2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924968567" sldId="2147483681"/>
              <ac:spMk id="4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924968567" sldId="2147483681"/>
              <ac:spMk id="9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924968567" sldId="2147483681"/>
              <ac:spMk id="10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924968567" sldId="2147483681"/>
              <ac:spMk id="12" creationId="{00000000-0000-0000-0000-000000000000}"/>
            </ac:spMkLst>
          </pc:spChg>
        </pc:sldLayoutChg>
        <pc:sldLayoutChg chg="modSp">
          <pc:chgData name="Ferdinando, Keith" userId="5fc150ca-9ef7-46a6-9e75-82810740530b" providerId="ADAL" clId="{BFA23D2C-7044-7C42-B912-A5185C5A114E}" dt="2023-06-09T14:56:50.731" v="81"/>
          <pc:sldLayoutMkLst>
            <pc:docMk/>
            <pc:sldMasterMk cId="216671145" sldId="2147483669"/>
            <pc:sldLayoutMk cId="1075786604" sldId="2147483682"/>
          </pc:sldLayoutMkLst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1075786604" sldId="2147483682"/>
              <ac:spMk id="2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1075786604" sldId="2147483682"/>
              <ac:spMk id="4" creationId="{00000000-0000-0000-0000-000000000000}"/>
            </ac:spMkLst>
          </pc:spChg>
        </pc:sldLayoutChg>
        <pc:sldLayoutChg chg="modSp">
          <pc:chgData name="Ferdinando, Keith" userId="5fc150ca-9ef7-46a6-9e75-82810740530b" providerId="ADAL" clId="{BFA23D2C-7044-7C42-B912-A5185C5A114E}" dt="2023-06-09T14:56:50.731" v="81"/>
          <pc:sldLayoutMkLst>
            <pc:docMk/>
            <pc:sldMasterMk cId="216671145" sldId="2147483669"/>
            <pc:sldLayoutMk cId="809804635" sldId="2147483683"/>
          </pc:sldLayoutMkLst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809804635" sldId="2147483683"/>
              <ac:spMk id="7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809804635" sldId="2147483683"/>
              <ac:spMk id="8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809804635" sldId="2147483683"/>
              <ac:spMk id="9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809804635" sldId="2147483683"/>
              <ac:spMk id="10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809804635" sldId="2147483683"/>
              <ac:spMk id="11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809804635" sldId="2147483683"/>
              <ac:spMk id="12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809804635" sldId="2147483683"/>
              <ac:spMk id="15" creationId="{00000000-0000-0000-0000-000000000000}"/>
            </ac:spMkLst>
          </pc:spChg>
        </pc:sldLayoutChg>
        <pc:sldLayoutChg chg="modSp">
          <pc:chgData name="Ferdinando, Keith" userId="5fc150ca-9ef7-46a6-9e75-82810740530b" providerId="ADAL" clId="{BFA23D2C-7044-7C42-B912-A5185C5A114E}" dt="2023-06-09T14:56:50.731" v="81"/>
          <pc:sldLayoutMkLst>
            <pc:docMk/>
            <pc:sldMasterMk cId="216671145" sldId="2147483669"/>
            <pc:sldLayoutMk cId="2546823965" sldId="2147483684"/>
          </pc:sldLayoutMkLst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546823965" sldId="2147483684"/>
              <ac:spMk id="19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546823965" sldId="2147483684"/>
              <ac:spMk id="20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546823965" sldId="2147483684"/>
              <ac:spMk id="21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546823965" sldId="2147483684"/>
              <ac:spMk id="22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546823965" sldId="2147483684"/>
              <ac:spMk id="23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546823965" sldId="2147483684"/>
              <ac:spMk id="24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546823965" sldId="2147483684"/>
              <ac:spMk id="25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546823965" sldId="2147483684"/>
              <ac:spMk id="26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546823965" sldId="2147483684"/>
              <ac:spMk id="27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2546823965" sldId="2147483684"/>
              <ac:spMk id="30" creationId="{00000000-0000-0000-0000-000000000000}"/>
            </ac:spMkLst>
          </pc:spChg>
        </pc:sldLayoutChg>
        <pc:sldLayoutChg chg="modSp">
          <pc:chgData name="Ferdinando, Keith" userId="5fc150ca-9ef7-46a6-9e75-82810740530b" providerId="ADAL" clId="{BFA23D2C-7044-7C42-B912-A5185C5A114E}" dt="2023-06-09T14:56:50.731" v="81"/>
          <pc:sldLayoutMkLst>
            <pc:docMk/>
            <pc:sldMasterMk cId="216671145" sldId="2147483669"/>
            <pc:sldLayoutMk cId="110912230" sldId="2147483686"/>
          </pc:sldLayoutMkLst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110912230" sldId="2147483686"/>
              <ac:spMk id="2" creationId="{00000000-0000-0000-0000-000000000000}"/>
            </ac:spMkLst>
          </pc:spChg>
          <pc:spChg chg="mod">
            <ac:chgData name="Ferdinando, Keith" userId="5fc150ca-9ef7-46a6-9e75-82810740530b" providerId="ADAL" clId="{BFA23D2C-7044-7C42-B912-A5185C5A114E}" dt="2023-06-09T14:56:50.731" v="81"/>
            <ac:spMkLst>
              <pc:docMk/>
              <pc:sldMasterMk cId="216671145" sldId="2147483669"/>
              <pc:sldLayoutMk cId="110912230" sldId="2147483686"/>
              <ac:spMk id="3" creationId="{00000000-0000-0000-0000-000000000000}"/>
            </ac:spMkLst>
          </pc:spChg>
        </pc:sldLayoutChg>
      </pc:sldMasterChg>
    </pc:docChg>
  </pc:docChgLst>
  <pc:docChgLst>
    <pc:chgData name="Ferdinando, Keith" userId="5fc150ca-9ef7-46a6-9e75-82810740530b" providerId="ADAL" clId="{BB8AC221-0CC8-AF4E-9702-4D1E0BC11F90}"/>
    <pc:docChg chg="modSld">
      <pc:chgData name="Ferdinando, Keith" userId="5fc150ca-9ef7-46a6-9e75-82810740530b" providerId="ADAL" clId="{BB8AC221-0CC8-AF4E-9702-4D1E0BC11F90}" dt="2023-10-14T19:20:08.689" v="298" actId="1036"/>
      <pc:docMkLst>
        <pc:docMk/>
      </pc:docMkLst>
      <pc:sldChg chg="modSp mod modAnim">
        <pc:chgData name="Ferdinando, Keith" userId="5fc150ca-9ef7-46a6-9e75-82810740530b" providerId="ADAL" clId="{BB8AC221-0CC8-AF4E-9702-4D1E0BC11F90}" dt="2023-10-14T19:20:08.689" v="298" actId="1036"/>
        <pc:sldMkLst>
          <pc:docMk/>
          <pc:sldMk cId="759942023" sldId="262"/>
        </pc:sldMkLst>
        <pc:spChg chg="mod">
          <ac:chgData name="Ferdinando, Keith" userId="5fc150ca-9ef7-46a6-9e75-82810740530b" providerId="ADAL" clId="{BB8AC221-0CC8-AF4E-9702-4D1E0BC11F90}" dt="2023-10-14T19:20:08.689" v="298" actId="1036"/>
          <ac:spMkLst>
            <pc:docMk/>
            <pc:sldMk cId="759942023" sldId="262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3348021"/>
            <a:ext cx="6858000" cy="895988"/>
          </a:xfrm>
        </p:spPr>
        <p:txBody>
          <a:bodyPr wrap="none" anchor="t">
            <a:normAutofit/>
          </a:bodyPr>
          <a:lstStyle>
            <a:lvl1pPr algn="r">
              <a:defRPr sz="5400" b="0" spc="-169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2872409"/>
            <a:ext cx="6858000" cy="463892"/>
          </a:xfrm>
        </p:spPr>
        <p:txBody>
          <a:bodyPr anchor="b">
            <a:normAutofit/>
          </a:bodyPr>
          <a:lstStyle>
            <a:lvl1pPr marL="0" indent="0" algn="r">
              <a:buNone/>
              <a:defRPr sz="18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275371"/>
            <a:ext cx="7886700" cy="614516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740570"/>
            <a:ext cx="7886700" cy="2534801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3889887"/>
            <a:ext cx="7885509" cy="511854"/>
          </a:xfrm>
        </p:spPr>
        <p:txBody>
          <a:bodyPr/>
          <a:lstStyle>
            <a:lvl1pPr marL="0" indent="0">
              <a:buNone/>
              <a:defRPr sz="9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1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2650758"/>
          </a:xfrm>
        </p:spPr>
        <p:txBody>
          <a:bodyPr anchor="ctr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3367049"/>
            <a:ext cx="7885509" cy="1126370"/>
          </a:xfrm>
        </p:spPr>
        <p:txBody>
          <a:bodyPr anchor="ctr"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255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273844"/>
            <a:ext cx="6977064" cy="2244678"/>
          </a:xfrm>
        </p:spPr>
        <p:txBody>
          <a:bodyPr anchor="ctr"/>
          <a:lstStyle>
            <a:lvl1pPr>
              <a:defRPr sz="24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524168"/>
            <a:ext cx="6564224" cy="411726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3376297"/>
            <a:ext cx="7884318" cy="1117122"/>
          </a:xfrm>
        </p:spPr>
        <p:txBody>
          <a:bodyPr anchor="ctr">
            <a:normAutofit/>
          </a:bodyPr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3283" y="590118"/>
            <a:ext cx="457200" cy="438582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45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057400"/>
            <a:ext cx="457200" cy="438582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45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4968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745227"/>
            <a:ext cx="7886700" cy="1883876"/>
          </a:xfrm>
        </p:spPr>
        <p:txBody>
          <a:bodyPr anchor="b">
            <a:normAutofit/>
          </a:bodyPr>
          <a:lstStyle>
            <a:lvl1pPr>
              <a:defRPr sz="30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3637936"/>
            <a:ext cx="7885509" cy="855483"/>
          </a:xfrm>
        </p:spPr>
        <p:txBody>
          <a:bodyPr anchor="t"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786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414462"/>
            <a:ext cx="2210150" cy="432197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9" y="1928812"/>
            <a:ext cx="2195513" cy="2692004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7" y="1414462"/>
            <a:ext cx="2202181" cy="43219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35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1928812"/>
            <a:ext cx="2210096" cy="2692004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8" y="1414462"/>
            <a:ext cx="2199085" cy="43219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35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8" y="1928812"/>
            <a:ext cx="2199085" cy="2692004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804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3223127"/>
            <a:ext cx="2205038" cy="432197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1692266"/>
            <a:ext cx="2205038" cy="1143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3655325"/>
            <a:ext cx="2205038" cy="494392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3223127"/>
            <a:ext cx="2197894" cy="432197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1692266"/>
            <a:ext cx="2197894" cy="1143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4" y="3655324"/>
            <a:ext cx="2200805" cy="494392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3" y="3223127"/>
            <a:ext cx="2199085" cy="432197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2" y="1692266"/>
            <a:ext cx="2199085" cy="1143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3655322"/>
            <a:ext cx="2201998" cy="494392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823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160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1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77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3348021"/>
            <a:ext cx="6858000" cy="895988"/>
          </a:xfrm>
        </p:spPr>
        <p:txBody>
          <a:bodyPr wrap="none" anchor="t">
            <a:normAutofit/>
          </a:bodyPr>
          <a:lstStyle>
            <a:lvl1pPr algn="l">
              <a:defRPr sz="5400" b="0" spc="-169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2872408"/>
            <a:ext cx="6858000" cy="463367"/>
          </a:xfrm>
        </p:spPr>
        <p:txBody>
          <a:bodyPr anchor="b">
            <a:normAutofit/>
          </a:bodyPr>
          <a:lstStyle>
            <a:lvl1pPr marL="0" indent="0" algn="l">
              <a:buNone/>
              <a:defRPr sz="18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5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369219"/>
            <a:ext cx="3768912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369219"/>
            <a:ext cx="377547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40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260872"/>
            <a:ext cx="3768912" cy="617934"/>
          </a:xfrm>
        </p:spPr>
        <p:txBody>
          <a:bodyPr anchor="b">
            <a:normAutofit/>
          </a:bodyPr>
          <a:lstStyle>
            <a:lvl1pPr marL="0" indent="0">
              <a:buNone/>
              <a:defRPr sz="15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1878806"/>
            <a:ext cx="3768912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1" y="1260872"/>
            <a:ext cx="3776661" cy="61793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1" y="1878806"/>
            <a:ext cx="377666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9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98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1" y="1543050"/>
            <a:ext cx="2739019" cy="2858691"/>
          </a:xfrm>
        </p:spPr>
        <p:txBody>
          <a:bodyPr>
            <a:normAutofit/>
          </a:bodyPr>
          <a:lstStyle>
            <a:lvl1pPr marL="0" indent="0">
              <a:buNone/>
              <a:defRPr sz="105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38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1" y="1543050"/>
            <a:ext cx="2739019" cy="2858691"/>
          </a:xfrm>
        </p:spPr>
        <p:txBody>
          <a:bodyPr>
            <a:normAutofit/>
          </a:bodyPr>
          <a:lstStyle>
            <a:lvl1pPr marL="0" indent="0">
              <a:buNone/>
              <a:defRPr sz="105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3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369219"/>
            <a:ext cx="767535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smtClean="0"/>
              <a:t>10/14/23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71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3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5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2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74DC494-743B-4BA4-A99D-38083FEB0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7C19BD-3665-4B5A-BA53-873F0D7B2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360045"/>
            <a:ext cx="8428482" cy="442341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creenshot of a phone&#10;&#10;Description automatically generated">
            <a:extLst>
              <a:ext uri="{FF2B5EF4-FFF2-40B4-BE49-F238E27FC236}">
                <a16:creationId xmlns:a16="http://schemas.microsoft.com/office/drawing/2014/main" id="{84155484-4200-AA7F-AEC1-D055B83E4E0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27" r="906" b="1401"/>
          <a:stretch/>
        </p:blipFill>
        <p:spPr>
          <a:xfrm>
            <a:off x="13373" y="192024"/>
            <a:ext cx="9130627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942023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D8FC80BDC0644CAC07FB6C823A3A74" ma:contentTypeVersion="0" ma:contentTypeDescription="Create a new document." ma:contentTypeScope="" ma:versionID="162ca8887b943bd7e189e5da64a7226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80a6be2146fc743778b9a4d6e54ae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CB9834-034A-409B-A0E0-CB8ED955B88F}">
  <ds:schemaRefs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808004A-B34B-494F-84EA-07E8785311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590818-7601-482D-853A-2FA6B61E1C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15426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new people</dc:title>
  <dc:subject/>
  <dc:creator>Keith Ferdinando</dc:creator>
  <cp:keywords/>
  <dc:description/>
  <cp:lastModifiedBy>Ferdinando, Keith</cp:lastModifiedBy>
  <cp:revision>89</cp:revision>
  <cp:lastPrinted>2014-04-05T19:59:54Z</cp:lastPrinted>
  <dcterms:created xsi:type="dcterms:W3CDTF">2014-02-07T17:59:05Z</dcterms:created>
  <dcterms:modified xsi:type="dcterms:W3CDTF">2023-10-14T19:24:35Z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0x01010077D8FC80BDC0644CAC07FB6C823A3A74</vt:lpwstr>
  </property>
</Properties>
</file>