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8"/>
  </p:notesMasterIdLst>
  <p:sldIdLst>
    <p:sldId id="3222" r:id="rId5"/>
    <p:sldId id="3220" r:id="rId6"/>
    <p:sldId id="3235" r:id="rId7"/>
    <p:sldId id="3158" r:id="rId8"/>
    <p:sldId id="3098" r:id="rId9"/>
    <p:sldId id="3241" r:id="rId10"/>
    <p:sldId id="3242" r:id="rId11"/>
    <p:sldId id="3249" r:id="rId12"/>
    <p:sldId id="3247" r:id="rId13"/>
    <p:sldId id="3248" r:id="rId14"/>
    <p:sldId id="3245" r:id="rId15"/>
    <p:sldId id="3252" r:id="rId16"/>
    <p:sldId id="3251" r:id="rId17"/>
    <p:sldId id="3259" r:id="rId18"/>
    <p:sldId id="3250" r:id="rId19"/>
    <p:sldId id="3253" r:id="rId20"/>
    <p:sldId id="3260" r:id="rId21"/>
    <p:sldId id="3261" r:id="rId22"/>
    <p:sldId id="3254" r:id="rId23"/>
    <p:sldId id="3243" r:id="rId24"/>
    <p:sldId id="3258" r:id="rId25"/>
    <p:sldId id="3256" r:id="rId26"/>
    <p:sldId id="3257" r:id="rId27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S::wec@woodfordec.onmicrosoft.com::b7121016-a606-4e59-9b8c-d8cabdc242a8" providerId="AD" clId="Web-{EB59C764-91E4-C469-E9F4-7C4959A203B1}"/>
    <pc:docChg chg="addSld delSld modSld sldOrd">
      <pc:chgData name="Jeremy Clifton" userId="S::wec@woodfordec.onmicrosoft.com::b7121016-a606-4e59-9b8c-d8cabdc242a8" providerId="AD" clId="Web-{EB59C764-91E4-C469-E9F4-7C4959A203B1}" dt="2025-04-17T15:19:40.089" v="311"/>
      <pc:docMkLst>
        <pc:docMk/>
      </pc:docMkLst>
      <pc:sldChg chg="del">
        <pc:chgData name="Jeremy Clifton" userId="S::wec@woodfordec.onmicrosoft.com::b7121016-a606-4e59-9b8c-d8cabdc242a8" providerId="AD" clId="Web-{EB59C764-91E4-C469-E9F4-7C4959A203B1}" dt="2025-04-17T15:07:33.379" v="19"/>
        <pc:sldMkLst>
          <pc:docMk/>
          <pc:sldMk cId="2873702924" sldId="3100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9:05.902" v="26"/>
        <pc:sldMkLst>
          <pc:docMk/>
          <pc:sldMk cId="3289778717" sldId="3101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6.519" v="16"/>
        <pc:sldMkLst>
          <pc:docMk/>
          <pc:sldMk cId="2024232121" sldId="3118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04.268" v="6"/>
        <pc:sldMkLst>
          <pc:docMk/>
          <pc:sldMk cId="1346463939" sldId="3133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39.542" v="310"/>
        <pc:sldMkLst>
          <pc:docMk/>
          <pc:sldMk cId="3846689997" sldId="3149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40.089" v="311"/>
        <pc:sldMkLst>
          <pc:docMk/>
          <pc:sldMk cId="1455579949" sldId="3152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08.174" v="8"/>
        <pc:sldMkLst>
          <pc:docMk/>
          <pc:sldMk cId="2511294068" sldId="3153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06.408" v="7"/>
        <pc:sldMkLst>
          <pc:docMk/>
          <pc:sldMk cId="971678469" sldId="3154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6:54.923" v="0"/>
        <pc:sldMkLst>
          <pc:docMk/>
          <pc:sldMk cId="105134785" sldId="3155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6:59.252" v="2"/>
        <pc:sldMkLst>
          <pc:docMk/>
          <pc:sldMk cId="3857339714" sldId="3156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6:57.517" v="1"/>
        <pc:sldMkLst>
          <pc:docMk/>
          <pc:sldMk cId="4292138911" sldId="3157"/>
        </pc:sldMkLst>
      </pc:sldChg>
      <pc:sldChg chg="addSp modSp">
        <pc:chgData name="Jeremy Clifton" userId="S::wec@woodfordec.onmicrosoft.com::b7121016-a606-4e59-9b8c-d8cabdc242a8" providerId="AD" clId="Web-{EB59C764-91E4-C469-E9F4-7C4959A203B1}" dt="2025-04-17T15:09:02.104" v="25" actId="20577"/>
        <pc:sldMkLst>
          <pc:docMk/>
          <pc:sldMk cId="1952858487" sldId="3158"/>
        </pc:sldMkLst>
        <pc:spChg chg="mod">
          <ac:chgData name="Jeremy Clifton" userId="S::wec@woodfordec.onmicrosoft.com::b7121016-a606-4e59-9b8c-d8cabdc242a8" providerId="AD" clId="Web-{EB59C764-91E4-C469-E9F4-7C4959A203B1}" dt="2025-04-17T15:09:02.104" v="25" actId="20577"/>
          <ac:spMkLst>
            <pc:docMk/>
            <pc:sldMk cId="1952858487" sldId="3158"/>
            <ac:spMk id="3" creationId="{77921BD8-C2B9-1000-3CD7-46C8127AE1A3}"/>
          </ac:spMkLst>
        </pc:spChg>
      </pc:sldChg>
      <pc:sldChg chg="del">
        <pc:chgData name="Jeremy Clifton" userId="S::wec@woodfordec.onmicrosoft.com::b7121016-a606-4e59-9b8c-d8cabdc242a8" providerId="AD" clId="Web-{EB59C764-91E4-C469-E9F4-7C4959A203B1}" dt="2025-04-17T15:07:00.064" v="3"/>
        <pc:sldMkLst>
          <pc:docMk/>
          <pc:sldMk cId="3118750872" sldId="3160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01.439" v="4"/>
        <pc:sldMkLst>
          <pc:docMk/>
          <pc:sldMk cId="1219938643" sldId="3161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03.143" v="5"/>
        <pc:sldMkLst>
          <pc:docMk/>
          <pc:sldMk cId="363620863" sldId="3162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9:08.167" v="27"/>
        <pc:sldMkLst>
          <pc:docMk/>
          <pc:sldMk cId="1296653428" sldId="3163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18.019" v="11"/>
        <pc:sldMkLst>
          <pc:docMk/>
          <pc:sldMk cId="1775046919" sldId="3164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9:13.246" v="29"/>
        <pc:sldMkLst>
          <pc:docMk/>
          <pc:sldMk cId="265382409" sldId="3165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15.972" v="10"/>
        <pc:sldMkLst>
          <pc:docMk/>
          <pc:sldMk cId="1277555237" sldId="3169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0.159" v="12"/>
        <pc:sldMkLst>
          <pc:docMk/>
          <pc:sldMk cId="2376651163" sldId="3170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1.347" v="13"/>
        <pc:sldMkLst>
          <pc:docMk/>
          <pc:sldMk cId="3068034988" sldId="3171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3.066" v="14"/>
        <pc:sldMkLst>
          <pc:docMk/>
          <pc:sldMk cId="4189926456" sldId="3172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4.769" v="15"/>
        <pc:sldMkLst>
          <pc:docMk/>
          <pc:sldMk cId="857577455" sldId="3173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31.317" v="18"/>
        <pc:sldMkLst>
          <pc:docMk/>
          <pc:sldMk cId="1446796814" sldId="3174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9:11.152" v="28"/>
        <pc:sldMkLst>
          <pc:docMk/>
          <pc:sldMk cId="1961356374" sldId="3175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11.221" v="9"/>
        <pc:sldMkLst>
          <pc:docMk/>
          <pc:sldMk cId="2738315854" sldId="3176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8.973" v="17"/>
        <pc:sldMkLst>
          <pc:docMk/>
          <pc:sldMk cId="4061532673" sldId="3178"/>
        </pc:sldMkLst>
      </pc:sldChg>
      <pc:sldChg chg="addSp modSp">
        <pc:chgData name="Jeremy Clifton" userId="S::wec@woodfordec.onmicrosoft.com::b7121016-a606-4e59-9b8c-d8cabdc242a8" providerId="AD" clId="Web-{EB59C764-91E4-C469-E9F4-7C4959A203B1}" dt="2025-04-17T15:15:17.523" v="242" actId="20577"/>
        <pc:sldMkLst>
          <pc:docMk/>
          <pc:sldMk cId="3407237975" sldId="3191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38.433" v="308"/>
        <pc:sldMkLst>
          <pc:docMk/>
          <pc:sldMk cId="3912273823" sldId="3201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35.464" v="307"/>
        <pc:sldMkLst>
          <pc:docMk/>
          <pc:sldMk cId="912675649" sldId="3202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34.448" v="306"/>
        <pc:sldMkLst>
          <pc:docMk/>
          <pc:sldMk cId="239732105" sldId="3203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39.323" v="309"/>
        <pc:sldMkLst>
          <pc:docMk/>
          <pc:sldMk cId="4154673407" sldId="3204"/>
        </pc:sldMkLst>
      </pc:sldChg>
      <pc:sldChg chg="addSp delSp modSp add ord replId">
        <pc:chgData name="Jeremy Clifton" userId="S::wec@woodfordec.onmicrosoft.com::b7121016-a606-4e59-9b8c-d8cabdc242a8" providerId="AD" clId="Web-{EB59C764-91E4-C469-E9F4-7C4959A203B1}" dt="2025-04-17T15:11:37.194" v="93" actId="1076"/>
        <pc:sldMkLst>
          <pc:docMk/>
          <pc:sldMk cId="1827864045" sldId="3205"/>
        </pc:sldMkLst>
      </pc:sldChg>
      <pc:sldChg chg="addSp delSp modSp add replId">
        <pc:chgData name="Jeremy Clifton" userId="S::wec@woodfordec.onmicrosoft.com::b7121016-a606-4e59-9b8c-d8cabdc242a8" providerId="AD" clId="Web-{EB59C764-91E4-C469-E9F4-7C4959A203B1}" dt="2025-04-17T15:11:37.538" v="95" actId="20577"/>
        <pc:sldMkLst>
          <pc:docMk/>
          <pc:sldMk cId="2992974499" sldId="3206"/>
        </pc:sldMkLst>
      </pc:sldChg>
      <pc:sldChg chg="addSp delSp modSp add replId">
        <pc:chgData name="Jeremy Clifton" userId="S::wec@woodfordec.onmicrosoft.com::b7121016-a606-4e59-9b8c-d8cabdc242a8" providerId="AD" clId="Web-{EB59C764-91E4-C469-E9F4-7C4959A203B1}" dt="2025-04-17T15:13:21.967" v="126" actId="1076"/>
        <pc:sldMkLst>
          <pc:docMk/>
          <pc:sldMk cId="785417471" sldId="3207"/>
        </pc:sldMkLst>
      </pc:sldChg>
      <pc:sldChg chg="addSp delSp modSp add ord replId">
        <pc:chgData name="Jeremy Clifton" userId="S::wec@woodfordec.onmicrosoft.com::b7121016-a606-4e59-9b8c-d8cabdc242a8" providerId="AD" clId="Web-{EB59C764-91E4-C469-E9F4-7C4959A203B1}" dt="2025-04-17T15:16:54.577" v="268" actId="1076"/>
        <pc:sldMkLst>
          <pc:docMk/>
          <pc:sldMk cId="3545580947" sldId="3208"/>
        </pc:sldMkLst>
      </pc:sldChg>
      <pc:sldChg chg="add replId">
        <pc:chgData name="Jeremy Clifton" userId="S::wec@woodfordec.onmicrosoft.com::b7121016-a606-4e59-9b8c-d8cabdc242a8" providerId="AD" clId="Web-{EB59C764-91E4-C469-E9F4-7C4959A203B1}" dt="2025-04-17T15:15:05.725" v="239"/>
        <pc:sldMkLst>
          <pc:docMk/>
          <pc:sldMk cId="3158135806" sldId="3209"/>
        </pc:sldMkLst>
      </pc:sldChg>
      <pc:sldChg chg="add replId">
        <pc:chgData name="Jeremy Clifton" userId="S::wec@woodfordec.onmicrosoft.com::b7121016-a606-4e59-9b8c-d8cabdc242a8" providerId="AD" clId="Web-{EB59C764-91E4-C469-E9F4-7C4959A203B1}" dt="2025-04-17T15:15:14.241" v="241"/>
        <pc:sldMkLst>
          <pc:docMk/>
          <pc:sldMk cId="2169559299" sldId="3210"/>
        </pc:sldMkLst>
      </pc:sldChg>
      <pc:sldChg chg="addSp delSp modSp add ord replId">
        <pc:chgData name="Jeremy Clifton" userId="S::wec@woodfordec.onmicrosoft.com::b7121016-a606-4e59-9b8c-d8cabdc242a8" providerId="AD" clId="Web-{EB59C764-91E4-C469-E9F4-7C4959A203B1}" dt="2025-04-17T15:18:47.476" v="303" actId="1076"/>
        <pc:sldMkLst>
          <pc:docMk/>
          <pc:sldMk cId="1712558625" sldId="3211"/>
        </pc:sldMkLst>
      </pc:sldChg>
      <pc:sldChg chg="add ord replId">
        <pc:chgData name="Jeremy Clifton" userId="S::wec@woodfordec.onmicrosoft.com::b7121016-a606-4e59-9b8c-d8cabdc242a8" providerId="AD" clId="Web-{EB59C764-91E4-C469-E9F4-7C4959A203B1}" dt="2025-04-17T15:19:32.104" v="305"/>
        <pc:sldMkLst>
          <pc:docMk/>
          <pc:sldMk cId="2899361236" sldId="3212"/>
        </pc:sldMkLst>
      </pc:sldChg>
    </pc:docChg>
  </pc:docChgLst>
  <pc:docChgLst>
    <pc:chgData name="Jeremy Clifton" userId="S::wec@woodfordec.onmicrosoft.com::b7121016-a606-4e59-9b8c-d8cabdc242a8" providerId="AD" clId="Web-{B71F8522-06C7-158C-CB2E-0351ABB1ABD2}"/>
    <pc:docChg chg="addSld delSld modSld sldOrd">
      <pc:chgData name="Jeremy Clifton" userId="S::wec@woodfordec.onmicrosoft.com::b7121016-a606-4e59-9b8c-d8cabdc242a8" providerId="AD" clId="Web-{B71F8522-06C7-158C-CB2E-0351ABB1ABD2}" dt="2025-02-27T17:19:35.017" v="574" actId="1076"/>
      <pc:docMkLst>
        <pc:docMk/>
      </pc:docMkLst>
      <pc:sldChg chg="ord">
        <pc:chgData name="Jeremy Clifton" userId="S::wec@woodfordec.onmicrosoft.com::b7121016-a606-4e59-9b8c-d8cabdc242a8" providerId="AD" clId="Web-{B71F8522-06C7-158C-CB2E-0351ABB1ABD2}" dt="2025-02-27T17:10:41.323" v="424"/>
        <pc:sldMkLst>
          <pc:docMk/>
          <pc:sldMk cId="3279244734" sldId="2869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41.535" v="55"/>
        <pc:sldMkLst>
          <pc:docMk/>
          <pc:sldMk cId="2122049359" sldId="2950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32.816" v="54"/>
        <pc:sldMkLst>
          <pc:docMk/>
          <pc:sldMk cId="1258431557" sldId="2953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18.550" v="53"/>
        <pc:sldMkLst>
          <pc:docMk/>
          <pc:sldMk cId="3125781196" sldId="2955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12.222" v="52"/>
        <pc:sldMkLst>
          <pc:docMk/>
          <pc:sldMk cId="726614340" sldId="2957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51.629" v="56"/>
        <pc:sldMkLst>
          <pc:docMk/>
          <pc:sldMk cId="1677093229" sldId="2960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11.926" v="65"/>
        <pc:sldMkLst>
          <pc:docMk/>
          <pc:sldMk cId="3417903416" sldId="2966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8.333" v="74"/>
        <pc:sldMkLst>
          <pc:docMk/>
          <pc:sldMk cId="2638760344" sldId="2970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8.880" v="75"/>
        <pc:sldMkLst>
          <pc:docMk/>
          <pc:sldMk cId="666817792" sldId="2971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3.645" v="70"/>
        <pc:sldMkLst>
          <pc:docMk/>
          <pc:sldMk cId="1578784832" sldId="2972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4.692" v="71"/>
        <pc:sldMkLst>
          <pc:docMk/>
          <pc:sldMk cId="752999023" sldId="2973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4.708" v="73"/>
        <pc:sldMkLst>
          <pc:docMk/>
          <pc:sldMk cId="1611189327" sldId="2974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4.708" v="72"/>
        <pc:sldMkLst>
          <pc:docMk/>
          <pc:sldMk cId="4085650876" sldId="2975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0.895" v="69"/>
        <pc:sldMkLst>
          <pc:docMk/>
          <pc:sldMk cId="1065088859" sldId="2976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0.098" v="68"/>
        <pc:sldMkLst>
          <pc:docMk/>
          <pc:sldMk cId="1391826185" sldId="2977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14.083" v="66"/>
        <pc:sldMkLst>
          <pc:docMk/>
          <pc:sldMk cId="3491031947" sldId="2978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15.598" v="67"/>
        <pc:sldMkLst>
          <pc:docMk/>
          <pc:sldMk cId="3288540011" sldId="2980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40.661" v="79"/>
        <pc:sldMkLst>
          <pc:docMk/>
          <pc:sldMk cId="2109190504" sldId="2982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36.505" v="78"/>
        <pc:sldMkLst>
          <pc:docMk/>
          <pc:sldMk cId="3613037891" sldId="2984"/>
        </pc:sldMkLst>
      </pc:sldChg>
      <pc:sldChg chg="addSp modSp">
        <pc:chgData name="Jeremy Clifton" userId="S::wec@woodfordec.onmicrosoft.com::b7121016-a606-4e59-9b8c-d8cabdc242a8" providerId="AD" clId="Web-{B71F8522-06C7-158C-CB2E-0351ABB1ABD2}" dt="2025-02-27T16:28:00.993" v="112" actId="20577"/>
        <pc:sldMkLst>
          <pc:docMk/>
          <pc:sldMk cId="1826631595" sldId="2986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32.583" v="76"/>
        <pc:sldMkLst>
          <pc:docMk/>
          <pc:sldMk cId="2921974420" sldId="2988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33.036" v="77"/>
        <pc:sldMkLst>
          <pc:docMk/>
          <pc:sldMk cId="2063222631" sldId="2991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10.973" v="64"/>
        <pc:sldMkLst>
          <pc:docMk/>
          <pc:sldMk cId="2514644583" sldId="2992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08.723" v="63"/>
        <pc:sldMkLst>
          <pc:docMk/>
          <pc:sldMk cId="285896518" sldId="2993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07.129" v="62"/>
        <pc:sldMkLst>
          <pc:docMk/>
          <pc:sldMk cId="1376126104" sldId="2995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04.129" v="61"/>
        <pc:sldMkLst>
          <pc:docMk/>
          <pc:sldMk cId="2462741786" sldId="2997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58.817" v="59"/>
        <pc:sldMkLst>
          <pc:docMk/>
          <pc:sldMk cId="3486903375" sldId="2999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55.285" v="57"/>
        <pc:sldMkLst>
          <pc:docMk/>
          <pc:sldMk cId="712762849" sldId="3001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56.566" v="58"/>
        <pc:sldMkLst>
          <pc:docMk/>
          <pc:sldMk cId="3014578703" sldId="3002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03.238" v="60"/>
        <pc:sldMkLst>
          <pc:docMk/>
          <pc:sldMk cId="4065434384" sldId="3004"/>
        </pc:sldMkLst>
      </pc:sldChg>
      <pc:sldChg chg="addSp delSp modSp add replId">
        <pc:chgData name="Jeremy Clifton" userId="S::wec@woodfordec.onmicrosoft.com::b7121016-a606-4e59-9b8c-d8cabdc242a8" providerId="AD" clId="Web-{B71F8522-06C7-158C-CB2E-0351ABB1ABD2}" dt="2025-02-27T16:36:13.021" v="220"/>
        <pc:sldMkLst>
          <pc:docMk/>
          <pc:sldMk cId="1911830400" sldId="3006"/>
        </pc:sldMkLst>
      </pc:sldChg>
      <pc:sldChg chg="add replId">
        <pc:chgData name="Jeremy Clifton" userId="S::wec@woodfordec.onmicrosoft.com::b7121016-a606-4e59-9b8c-d8cabdc242a8" providerId="AD" clId="Web-{B71F8522-06C7-158C-CB2E-0351ABB1ABD2}" dt="2025-02-27T16:28:36.978" v="113"/>
        <pc:sldMkLst>
          <pc:docMk/>
          <pc:sldMk cId="2547540392" sldId="3007"/>
        </pc:sldMkLst>
      </pc:sldChg>
      <pc:sldChg chg="addSp modSp add ord replId">
        <pc:chgData name="Jeremy Clifton" userId="S::wec@woodfordec.onmicrosoft.com::b7121016-a606-4e59-9b8c-d8cabdc242a8" providerId="AD" clId="Web-{B71F8522-06C7-158C-CB2E-0351ABB1ABD2}" dt="2025-02-27T17:18:38.233" v="518" actId="20577"/>
        <pc:sldMkLst>
          <pc:docMk/>
          <pc:sldMk cId="2196410042" sldId="3008"/>
        </pc:sldMkLst>
      </pc:sldChg>
      <pc:sldChg chg="addSp modSp add replId">
        <pc:chgData name="Jeremy Clifton" userId="S::wec@woodfordec.onmicrosoft.com::b7121016-a606-4e59-9b8c-d8cabdc242a8" providerId="AD" clId="Web-{B71F8522-06C7-158C-CB2E-0351ABB1ABD2}" dt="2025-02-27T17:19:35.017" v="574" actId="1076"/>
        <pc:sldMkLst>
          <pc:docMk/>
          <pc:sldMk cId="2424488958" sldId="3009"/>
        </pc:sldMkLst>
      </pc:sldChg>
      <pc:sldChg chg="add replId">
        <pc:chgData name="Jeremy Clifton" userId="S::wec@woodfordec.onmicrosoft.com::b7121016-a606-4e59-9b8c-d8cabdc242a8" providerId="AD" clId="Web-{B71F8522-06C7-158C-CB2E-0351ABB1ABD2}" dt="2025-02-27T16:28:43.025" v="116"/>
        <pc:sldMkLst>
          <pc:docMk/>
          <pc:sldMk cId="3315008650" sldId="3010"/>
        </pc:sldMkLst>
      </pc:sldChg>
      <pc:sldChg chg="delSp modSp add replId">
        <pc:chgData name="Jeremy Clifton" userId="S::wec@woodfordec.onmicrosoft.com::b7121016-a606-4e59-9b8c-d8cabdc242a8" providerId="AD" clId="Web-{B71F8522-06C7-158C-CB2E-0351ABB1ABD2}" dt="2025-02-27T16:36:42.787" v="225" actId="1076"/>
        <pc:sldMkLst>
          <pc:docMk/>
          <pc:sldMk cId="3634067118" sldId="3011"/>
        </pc:sldMkLst>
      </pc:sldChg>
      <pc:sldChg chg="addSp delSp modSp add ord replId">
        <pc:chgData name="Jeremy Clifton" userId="S::wec@woodfordec.onmicrosoft.com::b7121016-a606-4e59-9b8c-d8cabdc242a8" providerId="AD" clId="Web-{B71F8522-06C7-158C-CB2E-0351ABB1ABD2}" dt="2025-02-27T16:39:15.838" v="264" actId="14100"/>
        <pc:sldMkLst>
          <pc:docMk/>
          <pc:sldMk cId="1065796999" sldId="3012"/>
        </pc:sldMkLst>
      </pc:sldChg>
      <pc:sldChg chg="add del replId">
        <pc:chgData name="Jeremy Clifton" userId="S::wec@woodfordec.onmicrosoft.com::b7121016-a606-4e59-9b8c-d8cabdc242a8" providerId="AD" clId="Web-{B71F8522-06C7-158C-CB2E-0351ABB1ABD2}" dt="2025-02-27T16:40:21.512" v="265"/>
        <pc:sldMkLst>
          <pc:docMk/>
          <pc:sldMk cId="832315251" sldId="3013"/>
        </pc:sldMkLst>
      </pc:sldChg>
      <pc:sldChg chg="addSp delSp modSp add ord replId">
        <pc:chgData name="Jeremy Clifton" userId="S::wec@woodfordec.onmicrosoft.com::b7121016-a606-4e59-9b8c-d8cabdc242a8" providerId="AD" clId="Web-{B71F8522-06C7-158C-CB2E-0351ABB1ABD2}" dt="2025-02-27T16:41:04.419" v="278" actId="1076"/>
        <pc:sldMkLst>
          <pc:docMk/>
          <pc:sldMk cId="3284544397" sldId="3014"/>
        </pc:sldMkLst>
      </pc:sldChg>
      <pc:sldChg chg="addSp delSp modSp add ord replId">
        <pc:chgData name="Jeremy Clifton" userId="S::wec@woodfordec.onmicrosoft.com::b7121016-a606-4e59-9b8c-d8cabdc242a8" providerId="AD" clId="Web-{B71F8522-06C7-158C-CB2E-0351ABB1ABD2}" dt="2025-02-27T16:41:55.420" v="292" actId="1076"/>
        <pc:sldMkLst>
          <pc:docMk/>
          <pc:sldMk cId="2111950334" sldId="3015"/>
        </pc:sldMkLst>
      </pc:sldChg>
      <pc:sldChg chg="addSp delSp modSp add replId">
        <pc:chgData name="Jeremy Clifton" userId="S::wec@woodfordec.onmicrosoft.com::b7121016-a606-4e59-9b8c-d8cabdc242a8" providerId="AD" clId="Web-{B71F8522-06C7-158C-CB2E-0351ABB1ABD2}" dt="2025-02-27T16:44:03.908" v="338" actId="1076"/>
        <pc:sldMkLst>
          <pc:docMk/>
          <pc:sldMk cId="2410009980" sldId="3016"/>
        </pc:sldMkLst>
      </pc:sldChg>
      <pc:sldChg chg="addSp delSp modSp add replId">
        <pc:chgData name="Jeremy Clifton" userId="S::wec@woodfordec.onmicrosoft.com::b7121016-a606-4e59-9b8c-d8cabdc242a8" providerId="AD" clId="Web-{B71F8522-06C7-158C-CB2E-0351ABB1ABD2}" dt="2025-02-27T16:46:41.271" v="358"/>
        <pc:sldMkLst>
          <pc:docMk/>
          <pc:sldMk cId="3616586580" sldId="3017"/>
        </pc:sldMkLst>
      </pc:sldChg>
      <pc:sldChg chg="addSp delSp modSp add replId">
        <pc:chgData name="Jeremy Clifton" userId="S::wec@woodfordec.onmicrosoft.com::b7121016-a606-4e59-9b8c-d8cabdc242a8" providerId="AD" clId="Web-{B71F8522-06C7-158C-CB2E-0351ABB1ABD2}" dt="2025-02-27T16:50:42.871" v="420" actId="1076"/>
        <pc:sldMkLst>
          <pc:docMk/>
          <pc:sldMk cId="3230634585" sldId="3018"/>
        </pc:sldMkLst>
      </pc:sldChg>
      <pc:sldChg chg="addSp delSp modSp add replId">
        <pc:chgData name="Jeremy Clifton" userId="S::wec@woodfordec.onmicrosoft.com::b7121016-a606-4e59-9b8c-d8cabdc242a8" providerId="AD" clId="Web-{B71F8522-06C7-158C-CB2E-0351ABB1ABD2}" dt="2025-02-27T16:49:53.042" v="415" actId="1076"/>
        <pc:sldMkLst>
          <pc:docMk/>
          <pc:sldMk cId="3183404772" sldId="3019"/>
        </pc:sldMkLst>
      </pc:sldChg>
      <pc:sldChg chg="add ord replId">
        <pc:chgData name="Jeremy Clifton" userId="S::wec@woodfordec.onmicrosoft.com::b7121016-a606-4e59-9b8c-d8cabdc242a8" providerId="AD" clId="Web-{B71F8522-06C7-158C-CB2E-0351ABB1ABD2}" dt="2025-02-27T16:51:27.341" v="423"/>
        <pc:sldMkLst>
          <pc:docMk/>
          <pc:sldMk cId="3339685437" sldId="3020"/>
        </pc:sldMkLst>
      </pc:sldChg>
    </pc:docChg>
  </pc:docChgLst>
  <pc:docChgLst>
    <pc:chgData name="Jeremy Clifton" userId="b7121016-a606-4e59-9b8c-d8cabdc242a8" providerId="ADAL" clId="{D920DE0A-7F91-434C-ACBE-467117956361}"/>
    <pc:docChg chg="custSel addSld delSld modSld sldOrd">
      <pc:chgData name="Jeremy Clifton" userId="b7121016-a606-4e59-9b8c-d8cabdc242a8" providerId="ADAL" clId="{D920DE0A-7F91-434C-ACBE-467117956361}" dt="2025-04-27T09:20:45.494" v="627"/>
      <pc:docMkLst>
        <pc:docMk/>
      </pc:docMkLst>
      <pc:sldChg chg="delSp modSp mod">
        <pc:chgData name="Jeremy Clifton" userId="b7121016-a606-4e59-9b8c-d8cabdc242a8" providerId="ADAL" clId="{D920DE0A-7F91-434C-ACBE-467117956361}" dt="2025-04-06T09:17:49.809" v="461" actId="20577"/>
        <pc:sldMkLst>
          <pc:docMk/>
          <pc:sldMk cId="3734741733" sldId="3150"/>
        </pc:sldMkLst>
      </pc:sldChg>
      <pc:sldChg chg="delSp modSp mod">
        <pc:chgData name="Jeremy Clifton" userId="b7121016-a606-4e59-9b8c-d8cabdc242a8" providerId="ADAL" clId="{D920DE0A-7F91-434C-ACBE-467117956361}" dt="2025-04-06T09:19:25.372" v="533" actId="20577"/>
        <pc:sldMkLst>
          <pc:docMk/>
          <pc:sldMk cId="1215551661" sldId="3151"/>
        </pc:sldMkLst>
      </pc:sldChg>
      <pc:sldChg chg="addSp modSp mod">
        <pc:chgData name="Jeremy Clifton" userId="b7121016-a606-4e59-9b8c-d8cabdc242a8" providerId="ADAL" clId="{D920DE0A-7F91-434C-ACBE-467117956361}" dt="2025-04-20T09:14:10.473" v="558" actId="1076"/>
        <pc:sldMkLst>
          <pc:docMk/>
          <pc:sldMk cId="3037403963" sldId="3199"/>
        </pc:sldMkLst>
      </pc:sldChg>
      <pc:sldChg chg="del">
        <pc:chgData name="Jeremy Clifton" userId="b7121016-a606-4e59-9b8c-d8cabdc242a8" providerId="ADAL" clId="{D920DE0A-7F91-434C-ACBE-467117956361}" dt="2025-04-20T09:18:26.578" v="625" actId="2696"/>
        <pc:sldMkLst>
          <pc:docMk/>
          <pc:sldMk cId="2071572941" sldId="3200"/>
        </pc:sldMkLst>
      </pc:sldChg>
      <pc:sldChg chg="addSp delSp modSp add mod">
        <pc:chgData name="Jeremy Clifton" userId="b7121016-a606-4e59-9b8c-d8cabdc242a8" providerId="ADAL" clId="{D920DE0A-7F91-434C-ACBE-467117956361}" dt="2025-04-20T09:15:35.056" v="591" actId="14100"/>
        <pc:sldMkLst>
          <pc:docMk/>
          <pc:sldMk cId="4130044072" sldId="3214"/>
        </pc:sldMkLst>
      </pc:sldChg>
      <pc:sldChg chg="add">
        <pc:chgData name="Jeremy Clifton" userId="b7121016-a606-4e59-9b8c-d8cabdc242a8" providerId="ADAL" clId="{D920DE0A-7F91-434C-ACBE-467117956361}" dt="2025-04-20T09:15:06.437" v="587" actId="2890"/>
        <pc:sldMkLst>
          <pc:docMk/>
          <pc:sldMk cId="1552344738" sldId="3215"/>
        </pc:sldMkLst>
      </pc:sldChg>
      <pc:sldChg chg="addSp delSp modSp add">
        <pc:chgData name="Jeremy Clifton" userId="b7121016-a606-4e59-9b8c-d8cabdc242a8" providerId="ADAL" clId="{D920DE0A-7F91-434C-ACBE-467117956361}" dt="2025-04-20T09:16:00.737" v="597" actId="1076"/>
        <pc:sldMkLst>
          <pc:docMk/>
          <pc:sldMk cId="3633132830" sldId="3216"/>
        </pc:sldMkLst>
      </pc:sldChg>
      <pc:sldChg chg="addSp delSp modSp add">
        <pc:chgData name="Jeremy Clifton" userId="b7121016-a606-4e59-9b8c-d8cabdc242a8" providerId="ADAL" clId="{D920DE0A-7F91-434C-ACBE-467117956361}" dt="2025-04-20T09:16:25.692" v="602" actId="14100"/>
        <pc:sldMkLst>
          <pc:docMk/>
          <pc:sldMk cId="2699980038" sldId="3217"/>
        </pc:sldMkLst>
      </pc:sldChg>
      <pc:sldChg chg="addSp delSp modSp add">
        <pc:chgData name="Jeremy Clifton" userId="b7121016-a606-4e59-9b8c-d8cabdc242a8" providerId="ADAL" clId="{D920DE0A-7F91-434C-ACBE-467117956361}" dt="2025-04-20T09:17:18.335" v="611" actId="1076"/>
        <pc:sldMkLst>
          <pc:docMk/>
          <pc:sldMk cId="2537775931" sldId="3218"/>
        </pc:sldMkLst>
      </pc:sldChg>
      <pc:sldChg chg="addSp delSp modSp add">
        <pc:chgData name="Jeremy Clifton" userId="b7121016-a606-4e59-9b8c-d8cabdc242a8" providerId="ADAL" clId="{D920DE0A-7F91-434C-ACBE-467117956361}" dt="2025-04-20T09:17:46.589" v="616" actId="1076"/>
        <pc:sldMkLst>
          <pc:docMk/>
          <pc:sldMk cId="1559340589" sldId="3219"/>
        </pc:sldMkLst>
      </pc:sldChg>
      <pc:sldChg chg="addSp delSp modSp add mod ord">
        <pc:chgData name="Jeremy Clifton" userId="b7121016-a606-4e59-9b8c-d8cabdc242a8" providerId="ADAL" clId="{D920DE0A-7F91-434C-ACBE-467117956361}" dt="2025-04-20T09:18:20.611" v="624" actId="14100"/>
        <pc:sldMkLst>
          <pc:docMk/>
          <pc:sldMk cId="2836004782" sldId="3220"/>
        </pc:sldMkLst>
        <pc:picChg chg="add mod">
          <ac:chgData name="Jeremy Clifton" userId="b7121016-a606-4e59-9b8c-d8cabdc242a8" providerId="ADAL" clId="{D920DE0A-7F91-434C-ACBE-467117956361}" dt="2025-04-20T09:18:20.611" v="624" actId="14100"/>
          <ac:picMkLst>
            <pc:docMk/>
            <pc:sldMk cId="2836004782" sldId="3220"/>
            <ac:picMk id="2" creationId="{8D18B684-487B-FDB3-3D0A-E32CEC700E36}"/>
          </ac:picMkLst>
        </pc:picChg>
      </pc:sldChg>
      <pc:sldChg chg="addSp modSp modAnim">
        <pc:chgData name="Jeremy Clifton" userId="b7121016-a606-4e59-9b8c-d8cabdc242a8" providerId="ADAL" clId="{D920DE0A-7F91-434C-ACBE-467117956361}" dt="2025-04-27T09:20:45.494" v="627"/>
        <pc:sldMkLst>
          <pc:docMk/>
          <pc:sldMk cId="3025397370" sldId="3229"/>
        </pc:sldMkLst>
      </pc:sldChg>
      <pc:sldChg chg="del">
        <pc:chgData name="Jeremy Clifton" userId="b7121016-a606-4e59-9b8c-d8cabdc242a8" providerId="ADAL" clId="{D920DE0A-7F91-434C-ACBE-467117956361}" dt="2025-04-27T09:20:26.119" v="626" actId="47"/>
        <pc:sldMkLst>
          <pc:docMk/>
          <pc:sldMk cId="2347625343" sldId="3238"/>
        </pc:sldMkLst>
      </pc:sldChg>
    </pc:docChg>
  </pc:docChgLst>
  <pc:docChgLst>
    <pc:chgData name="Jeremy Clifton" userId="b7121016-a606-4e59-9b8c-d8cabdc242a8" providerId="ADAL" clId="{F02616FA-8852-44BC-9B1B-0DA4ADC2813C}"/>
    <pc:docChg chg="modSld modMainMaster modNotesMaster">
      <pc:chgData name="Jeremy Clifton" userId="b7121016-a606-4e59-9b8c-d8cabdc242a8" providerId="ADAL" clId="{F02616FA-8852-44BC-9B1B-0DA4ADC2813C}" dt="2024-08-16T16:09:31.576" v="5" actId="14100"/>
      <pc:docMkLst>
        <pc:docMk/>
      </pc:docMkLst>
      <pc:sldChg chg="modSp mod">
        <pc:chgData name="Jeremy Clifton" userId="b7121016-a606-4e59-9b8c-d8cabdc242a8" providerId="ADAL" clId="{F02616FA-8852-44BC-9B1B-0DA4ADC2813C}" dt="2024-08-16T16:08:26.383" v="2"/>
        <pc:sldMkLst>
          <pc:docMk/>
          <pc:sldMk cId="947061853" sldId="2547"/>
        </pc:sldMkLst>
      </pc:sldChg>
      <pc:sldChg chg="addSp delSp modSp mod modAnim">
        <pc:chgData name="Jeremy Clifton" userId="b7121016-a606-4e59-9b8c-d8cabdc242a8" providerId="ADAL" clId="{F02616FA-8852-44BC-9B1B-0DA4ADC2813C}" dt="2024-08-16T16:09:31.576" v="5" actId="14100"/>
        <pc:sldMkLst>
          <pc:docMk/>
          <pc:sldMk cId="2806271023" sldId="2555"/>
        </pc:sldMkLst>
      </pc:sldChg>
      <pc:sldChg chg="modSp">
        <pc:chgData name="Jeremy Clifton" userId="b7121016-a606-4e59-9b8c-d8cabdc242a8" providerId="ADAL" clId="{F02616FA-8852-44BC-9B1B-0DA4ADC2813C}" dt="2024-08-16T16:08:26.383" v="2"/>
        <pc:sldMkLst>
          <pc:docMk/>
          <pc:sldMk cId="3207521350" sldId="2556"/>
        </pc:sldMkLst>
      </pc:sldChg>
      <pc:sldChg chg="modSp">
        <pc:chgData name="Jeremy Clifton" userId="b7121016-a606-4e59-9b8c-d8cabdc242a8" providerId="ADAL" clId="{F02616FA-8852-44BC-9B1B-0DA4ADC2813C}" dt="2024-08-16T16:08:26.383" v="2"/>
        <pc:sldMkLst>
          <pc:docMk/>
          <pc:sldMk cId="490255098" sldId="2558"/>
        </pc:sldMkLst>
      </pc:sldChg>
      <pc:sldChg chg="modSp">
        <pc:chgData name="Jeremy Clifton" userId="b7121016-a606-4e59-9b8c-d8cabdc242a8" providerId="ADAL" clId="{F02616FA-8852-44BC-9B1B-0DA4ADC2813C}" dt="2024-08-16T16:08:26.383" v="2"/>
        <pc:sldMkLst>
          <pc:docMk/>
          <pc:sldMk cId="1355052748" sldId="2562"/>
        </pc:sldMkLst>
      </pc:sldChg>
      <pc:sldMasterChg chg="modSp modSldLayout">
        <pc:chgData name="Jeremy Clifton" userId="b7121016-a606-4e59-9b8c-d8cabdc242a8" providerId="ADAL" clId="{F02616FA-8852-44BC-9B1B-0DA4ADC2813C}" dt="2024-08-16T16:08:26.383" v="2"/>
        <pc:sldMasterMkLst>
          <pc:docMk/>
          <pc:sldMasterMk cId="1197989127" sldId="2147483696"/>
        </pc:sldMasterMkLst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3531435554" sldId="2147483697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2559570522" sldId="2147483699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3991221533" sldId="2147483700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1205573457" sldId="2147483701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1806715098" sldId="2147483704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1702557625" sldId="2147483705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1485616883" sldId="2147483707"/>
          </pc:sldLayoutMkLst>
        </pc:sldLayoutChg>
      </pc:sldMasterChg>
    </pc:docChg>
  </pc:docChgLst>
  <pc:docChgLst>
    <pc:chgData name="Jeremy Clifton" userId="S::wec@woodfordec.onmicrosoft.com::b7121016-a606-4e59-9b8c-d8cabdc242a8" providerId="AD" clId="Web-{000BDFA6-02D5-64C7-CF1E-528E1D62EBAE}"/>
    <pc:docChg chg="addSld delSld modSld sldOrd">
      <pc:chgData name="Jeremy Clifton" userId="S::wec@woodfordec.onmicrosoft.com::b7121016-a606-4e59-9b8c-d8cabdc242a8" providerId="AD" clId="Web-{000BDFA6-02D5-64C7-CF1E-528E1D62EBAE}" dt="2025-03-13T20:47:41.146" v="605"/>
      <pc:docMkLst>
        <pc:docMk/>
      </pc:docMkLst>
      <pc:sldChg chg="modSp">
        <pc:chgData name="Jeremy Clifton" userId="S::wec@woodfordec.onmicrosoft.com::b7121016-a606-4e59-9b8c-d8cabdc242a8" providerId="AD" clId="Web-{000BDFA6-02D5-64C7-CF1E-528E1D62EBAE}" dt="2025-03-13T20:18:02.310" v="20" actId="14100"/>
        <pc:sldMkLst>
          <pc:docMk/>
          <pc:sldMk cId="414856404" sldId="2979"/>
        </pc:sldMkLst>
      </pc:sldChg>
      <pc:sldChg chg="addSp modSp ord">
        <pc:chgData name="Jeremy Clifton" userId="S::wec@woodfordec.onmicrosoft.com::b7121016-a606-4e59-9b8c-d8cabdc242a8" providerId="AD" clId="Web-{000BDFA6-02D5-64C7-CF1E-528E1D62EBAE}" dt="2025-03-13T20:47:41.146" v="604"/>
        <pc:sldMkLst>
          <pc:docMk/>
          <pc:sldMk cId="3302799999" sldId="3021"/>
        </pc:sldMkLst>
      </pc:sldChg>
      <pc:sldChg chg="del">
        <pc:chgData name="Jeremy Clifton" userId="S::wec@woodfordec.onmicrosoft.com::b7121016-a606-4e59-9b8c-d8cabdc242a8" providerId="AD" clId="Web-{000BDFA6-02D5-64C7-CF1E-528E1D62EBAE}" dt="2025-03-13T20:25:08.967" v="260"/>
        <pc:sldMkLst>
          <pc:docMk/>
          <pc:sldMk cId="2459221723" sldId="3064"/>
        </pc:sldMkLst>
      </pc:sldChg>
      <pc:sldChg chg="del">
        <pc:chgData name="Jeremy Clifton" userId="S::wec@woodfordec.onmicrosoft.com::b7121016-a606-4e59-9b8c-d8cabdc242a8" providerId="AD" clId="Web-{000BDFA6-02D5-64C7-CF1E-528E1D62EBAE}" dt="2025-03-13T20:18:12.155" v="23"/>
        <pc:sldMkLst>
          <pc:docMk/>
          <pc:sldMk cId="614685341" sldId="3065"/>
        </pc:sldMkLst>
      </pc:sldChg>
      <pc:sldChg chg="del">
        <pc:chgData name="Jeremy Clifton" userId="S::wec@woodfordec.onmicrosoft.com::b7121016-a606-4e59-9b8c-d8cabdc242a8" providerId="AD" clId="Web-{000BDFA6-02D5-64C7-CF1E-528E1D62EBAE}" dt="2025-03-13T20:18:12.795" v="24"/>
        <pc:sldMkLst>
          <pc:docMk/>
          <pc:sldMk cId="2356351311" sldId="3066"/>
        </pc:sldMkLst>
      </pc:sldChg>
      <pc:sldChg chg="del">
        <pc:chgData name="Jeremy Clifton" userId="S::wec@woodfordec.onmicrosoft.com::b7121016-a606-4e59-9b8c-d8cabdc242a8" providerId="AD" clId="Web-{000BDFA6-02D5-64C7-CF1E-528E1D62EBAE}" dt="2025-03-13T20:25:08.061" v="259"/>
        <pc:sldMkLst>
          <pc:docMk/>
          <pc:sldMk cId="1347886735" sldId="3067"/>
        </pc:sldMkLst>
      </pc:sldChg>
      <pc:sldChg chg="del">
        <pc:chgData name="Jeremy Clifton" userId="S::wec@woodfordec.onmicrosoft.com::b7121016-a606-4e59-9b8c-d8cabdc242a8" providerId="AD" clId="Web-{000BDFA6-02D5-64C7-CF1E-528E1D62EBAE}" dt="2025-03-13T20:25:10.279" v="261"/>
        <pc:sldMkLst>
          <pc:docMk/>
          <pc:sldMk cId="2268682291" sldId="3068"/>
        </pc:sldMkLst>
      </pc:sldChg>
      <pc:sldChg chg="addSp delSp modSp add del ord replId">
        <pc:chgData name="Jeremy Clifton" userId="S::wec@woodfordec.onmicrosoft.com::b7121016-a606-4e59-9b8c-d8cabdc242a8" providerId="AD" clId="Web-{000BDFA6-02D5-64C7-CF1E-528E1D62EBAE}" dt="2025-03-13T20:23:29.369" v="140"/>
        <pc:sldMkLst>
          <pc:docMk/>
          <pc:sldMk cId="3560077666" sldId="3073"/>
        </pc:sldMkLst>
      </pc:sldChg>
      <pc:sldChg chg="addSp delSp modSp add ord replId">
        <pc:chgData name="Jeremy Clifton" userId="S::wec@woodfordec.onmicrosoft.com::b7121016-a606-4e59-9b8c-d8cabdc242a8" providerId="AD" clId="Web-{000BDFA6-02D5-64C7-CF1E-528E1D62EBAE}" dt="2025-03-13T20:23:28.557" v="139" actId="20577"/>
        <pc:sldMkLst>
          <pc:docMk/>
          <pc:sldMk cId="3437784898" sldId="3074"/>
        </pc:sldMkLst>
      </pc:sldChg>
      <pc:sldChg chg="modSp add ord replId">
        <pc:chgData name="Jeremy Clifton" userId="S::wec@woodfordec.onmicrosoft.com::b7121016-a606-4e59-9b8c-d8cabdc242a8" providerId="AD" clId="Web-{000BDFA6-02D5-64C7-CF1E-528E1D62EBAE}" dt="2025-03-13T20:23:05.431" v="97" actId="20577"/>
        <pc:sldMkLst>
          <pc:docMk/>
          <pc:sldMk cId="2012689778" sldId="3075"/>
        </pc:sldMkLst>
      </pc:sldChg>
      <pc:sldChg chg="addSp delSp modSp add replId">
        <pc:chgData name="Jeremy Clifton" userId="S::wec@woodfordec.onmicrosoft.com::b7121016-a606-4e59-9b8c-d8cabdc242a8" providerId="AD" clId="Web-{000BDFA6-02D5-64C7-CF1E-528E1D62EBAE}" dt="2025-03-13T20:24:47.138" v="258" actId="20577"/>
        <pc:sldMkLst>
          <pc:docMk/>
          <pc:sldMk cId="1241834202" sldId="3076"/>
        </pc:sldMkLst>
      </pc:sldChg>
      <pc:sldChg chg="add del replId">
        <pc:chgData name="Jeremy Clifton" userId="S::wec@woodfordec.onmicrosoft.com::b7121016-a606-4e59-9b8c-d8cabdc242a8" providerId="AD" clId="Web-{000BDFA6-02D5-64C7-CF1E-528E1D62EBAE}" dt="2025-03-13T20:47:36.755" v="603"/>
        <pc:sldMkLst>
          <pc:docMk/>
          <pc:sldMk cId="2429695048" sldId="3077"/>
        </pc:sldMkLst>
      </pc:sldChg>
      <pc:sldChg chg="addSp modSp add replId">
        <pc:chgData name="Jeremy Clifton" userId="S::wec@woodfordec.onmicrosoft.com::b7121016-a606-4e59-9b8c-d8cabdc242a8" providerId="AD" clId="Web-{000BDFA6-02D5-64C7-CF1E-528E1D62EBAE}" dt="2025-03-13T20:42:23.927" v="520" actId="1076"/>
        <pc:sldMkLst>
          <pc:docMk/>
          <pc:sldMk cId="1835758517" sldId="3078"/>
        </pc:sldMkLst>
      </pc:sldChg>
      <pc:sldChg chg="addSp modSp add replId">
        <pc:chgData name="Jeremy Clifton" userId="S::wec@woodfordec.onmicrosoft.com::b7121016-a606-4e59-9b8c-d8cabdc242a8" providerId="AD" clId="Web-{000BDFA6-02D5-64C7-CF1E-528E1D62EBAE}" dt="2025-03-13T20:38:24.277" v="409" actId="1076"/>
        <pc:sldMkLst>
          <pc:docMk/>
          <pc:sldMk cId="3512206015" sldId="3079"/>
        </pc:sldMkLst>
      </pc:sldChg>
      <pc:sldChg chg="addSp modSp add ord replId">
        <pc:chgData name="Jeremy Clifton" userId="S::wec@woodfordec.onmicrosoft.com::b7121016-a606-4e59-9b8c-d8cabdc242a8" providerId="AD" clId="Web-{000BDFA6-02D5-64C7-CF1E-528E1D62EBAE}" dt="2025-03-13T20:33:37.486" v="383" actId="1076"/>
        <pc:sldMkLst>
          <pc:docMk/>
          <pc:sldMk cId="1447174436" sldId="3080"/>
        </pc:sldMkLst>
      </pc:sldChg>
      <pc:sldChg chg="addSp modSp add ord replId">
        <pc:chgData name="Jeremy Clifton" userId="S::wec@woodfordec.onmicrosoft.com::b7121016-a606-4e59-9b8c-d8cabdc242a8" providerId="AD" clId="Web-{000BDFA6-02D5-64C7-CF1E-528E1D62EBAE}" dt="2025-03-13T20:47:41.146" v="605"/>
        <pc:sldMkLst>
          <pc:docMk/>
          <pc:sldMk cId="1066192956" sldId="3081"/>
        </pc:sldMkLst>
      </pc:sldChg>
      <pc:sldChg chg="addSp delSp modSp add replId">
        <pc:chgData name="Jeremy Clifton" userId="S::wec@woodfordec.onmicrosoft.com::b7121016-a606-4e59-9b8c-d8cabdc242a8" providerId="AD" clId="Web-{000BDFA6-02D5-64C7-CF1E-528E1D62EBAE}" dt="2025-03-13T20:29:38.602" v="342" actId="1076"/>
        <pc:sldMkLst>
          <pc:docMk/>
          <pc:sldMk cId="765299855" sldId="3082"/>
        </pc:sldMkLst>
      </pc:sldChg>
      <pc:sldChg chg="addSp delSp modSp add ord replId">
        <pc:chgData name="Jeremy Clifton" userId="S::wec@woodfordec.onmicrosoft.com::b7121016-a606-4e59-9b8c-d8cabdc242a8" providerId="AD" clId="Web-{000BDFA6-02D5-64C7-CF1E-528E1D62EBAE}" dt="2025-03-13T20:30:14.806" v="345"/>
        <pc:sldMkLst>
          <pc:docMk/>
          <pc:sldMk cId="1556791180" sldId="3083"/>
        </pc:sldMkLst>
      </pc:sldChg>
      <pc:sldChg chg="addSp delSp modSp add ord replId">
        <pc:chgData name="Jeremy Clifton" userId="S::wec@woodfordec.onmicrosoft.com::b7121016-a606-4e59-9b8c-d8cabdc242a8" providerId="AD" clId="Web-{000BDFA6-02D5-64C7-CF1E-528E1D62EBAE}" dt="2025-03-13T20:31:21.699" v="370" actId="1076"/>
        <pc:sldMkLst>
          <pc:docMk/>
          <pc:sldMk cId="1221974950" sldId="3084"/>
        </pc:sldMkLst>
      </pc:sldChg>
      <pc:sldChg chg="delSp modSp add replId">
        <pc:chgData name="Jeremy Clifton" userId="S::wec@woodfordec.onmicrosoft.com::b7121016-a606-4e59-9b8c-d8cabdc242a8" providerId="AD" clId="Web-{000BDFA6-02D5-64C7-CF1E-528E1D62EBAE}" dt="2025-03-13T20:33:43.033" v="385" actId="1076"/>
        <pc:sldMkLst>
          <pc:docMk/>
          <pc:sldMk cId="818867831" sldId="3085"/>
        </pc:sldMkLst>
      </pc:sldChg>
      <pc:sldChg chg="add ord replId">
        <pc:chgData name="Jeremy Clifton" userId="S::wec@woodfordec.onmicrosoft.com::b7121016-a606-4e59-9b8c-d8cabdc242a8" providerId="AD" clId="Web-{000BDFA6-02D5-64C7-CF1E-528E1D62EBAE}" dt="2025-03-13T20:38:32.043" v="411"/>
        <pc:sldMkLst>
          <pc:docMk/>
          <pc:sldMk cId="2040310881" sldId="3086"/>
        </pc:sldMkLst>
      </pc:sldChg>
      <pc:sldChg chg="modSp add del replId">
        <pc:chgData name="Jeremy Clifton" userId="S::wec@woodfordec.onmicrosoft.com::b7121016-a606-4e59-9b8c-d8cabdc242a8" providerId="AD" clId="Web-{000BDFA6-02D5-64C7-CF1E-528E1D62EBAE}" dt="2025-03-13T20:42:10.130" v="517"/>
        <pc:sldMkLst>
          <pc:docMk/>
          <pc:sldMk cId="1275109246" sldId="3087"/>
        </pc:sldMkLst>
      </pc:sldChg>
      <pc:sldChg chg="addSp delSp modSp add replId">
        <pc:chgData name="Jeremy Clifton" userId="S::wec@woodfordec.onmicrosoft.com::b7121016-a606-4e59-9b8c-d8cabdc242a8" providerId="AD" clId="Web-{000BDFA6-02D5-64C7-CF1E-528E1D62EBAE}" dt="2025-03-13T20:46:20.812" v="527" actId="1076"/>
        <pc:sldMkLst>
          <pc:docMk/>
          <pc:sldMk cId="2897678949" sldId="3088"/>
        </pc:sldMkLst>
      </pc:sldChg>
      <pc:sldChg chg="modSp add ord replId">
        <pc:chgData name="Jeremy Clifton" userId="S::wec@woodfordec.onmicrosoft.com::b7121016-a606-4e59-9b8c-d8cabdc242a8" providerId="AD" clId="Web-{000BDFA6-02D5-64C7-CF1E-528E1D62EBAE}" dt="2025-03-13T20:47:17.395" v="602" actId="1076"/>
        <pc:sldMkLst>
          <pc:docMk/>
          <pc:sldMk cId="418780785" sldId="3089"/>
        </pc:sldMkLst>
      </pc:sldChg>
    </pc:docChg>
  </pc:docChgLst>
  <pc:docChgLst>
    <pc:chgData name="Jeremy Clifton" userId="S::wec@woodfordec.onmicrosoft.com::b7121016-a606-4e59-9b8c-d8cabdc242a8" providerId="AD" clId="Web-{D0EC3207-9552-6E7E-0967-559F15C1C2ED}"/>
    <pc:docChg chg="addSld delSld modSld sldOrd">
      <pc:chgData name="Jeremy Clifton" userId="S::wec@woodfordec.onmicrosoft.com::b7121016-a606-4e59-9b8c-d8cabdc242a8" providerId="AD" clId="Web-{D0EC3207-9552-6E7E-0967-559F15C1C2ED}" dt="2024-09-21T20:07:06.085" v="336"/>
      <pc:docMkLst>
        <pc:docMk/>
      </pc:docMkLst>
      <pc:sldChg chg="addSp modSp add replId">
        <pc:chgData name="Jeremy Clifton" userId="S::wec@woodfordec.onmicrosoft.com::b7121016-a606-4e59-9b8c-d8cabdc242a8" providerId="AD" clId="Web-{D0EC3207-9552-6E7E-0967-559F15C1C2ED}" dt="2024-09-21T19:12:57.525" v="59" actId="20577"/>
        <pc:sldMkLst>
          <pc:docMk/>
          <pc:sldMk cId="251116125" sldId="2574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19:09:11.680" v="1"/>
        <pc:sldMkLst>
          <pc:docMk/>
          <pc:sldMk cId="294064188" sldId="2575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11:21.937" v="38" actId="20577"/>
        <pc:sldMkLst>
          <pc:docMk/>
          <pc:sldMk cId="122724408" sldId="2576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11:54.564" v="47" actId="20577"/>
        <pc:sldMkLst>
          <pc:docMk/>
          <pc:sldMk cId="432114344" sldId="2577"/>
        </pc:sldMkLst>
      </pc:sldChg>
      <pc:sldChg chg="addSp delSp modSp add replId">
        <pc:chgData name="Jeremy Clifton" userId="S::wec@woodfordec.onmicrosoft.com::b7121016-a606-4e59-9b8c-d8cabdc242a8" providerId="AD" clId="Web-{D0EC3207-9552-6E7E-0967-559F15C1C2ED}" dt="2024-09-21T19:14:05.418" v="72" actId="20577"/>
        <pc:sldMkLst>
          <pc:docMk/>
          <pc:sldMk cId="509959403" sldId="2578"/>
        </pc:sldMkLst>
      </pc:sldChg>
      <pc:sldChg chg="modSp add ord replId">
        <pc:chgData name="Jeremy Clifton" userId="S::wec@woodfordec.onmicrosoft.com::b7121016-a606-4e59-9b8c-d8cabdc242a8" providerId="AD" clId="Web-{D0EC3207-9552-6E7E-0967-559F15C1C2ED}" dt="2024-09-21T19:20:07.229" v="130" actId="20577"/>
        <pc:sldMkLst>
          <pc:docMk/>
          <pc:sldMk cId="3414905132" sldId="2579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19:17:18.003" v="75"/>
        <pc:sldMkLst>
          <pc:docMk/>
          <pc:sldMk cId="3402952972" sldId="2580"/>
        </pc:sldMkLst>
      </pc:sldChg>
      <pc:sldChg chg="modSp add ord replId">
        <pc:chgData name="Jeremy Clifton" userId="S::wec@woodfordec.onmicrosoft.com::b7121016-a606-4e59-9b8c-d8cabdc242a8" providerId="AD" clId="Web-{D0EC3207-9552-6E7E-0967-559F15C1C2ED}" dt="2024-09-21T19:19:14.851" v="102"/>
        <pc:sldMkLst>
          <pc:docMk/>
          <pc:sldMk cId="2346559008" sldId="2581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20:18.354" v="134" actId="20577"/>
        <pc:sldMkLst>
          <pc:docMk/>
          <pc:sldMk cId="1759092795" sldId="2582"/>
        </pc:sldMkLst>
      </pc:sldChg>
      <pc:sldChg chg="addSp modSp add replId">
        <pc:chgData name="Jeremy Clifton" userId="S::wec@woodfordec.onmicrosoft.com::b7121016-a606-4e59-9b8c-d8cabdc242a8" providerId="AD" clId="Web-{D0EC3207-9552-6E7E-0967-559F15C1C2ED}" dt="2024-09-21T19:28:23.301" v="143" actId="1076"/>
        <pc:sldMkLst>
          <pc:docMk/>
          <pc:sldMk cId="1068031326" sldId="2583"/>
        </pc:sldMkLst>
      </pc:sldChg>
      <pc:sldChg chg="addSp modSp add replId">
        <pc:chgData name="Jeremy Clifton" userId="S::wec@woodfordec.onmicrosoft.com::b7121016-a606-4e59-9b8c-d8cabdc242a8" providerId="AD" clId="Web-{D0EC3207-9552-6E7E-0967-559F15C1C2ED}" dt="2024-09-21T19:29:01.521" v="149" actId="1076"/>
        <pc:sldMkLst>
          <pc:docMk/>
          <pc:sldMk cId="2597143122" sldId="2584"/>
        </pc:sldMkLst>
      </pc:sldChg>
      <pc:sldChg chg="addSp modSp add replId">
        <pc:chgData name="Jeremy Clifton" userId="S::wec@woodfordec.onmicrosoft.com::b7121016-a606-4e59-9b8c-d8cabdc242a8" providerId="AD" clId="Web-{D0EC3207-9552-6E7E-0967-559F15C1C2ED}" dt="2024-09-21T19:31:30.308" v="155" actId="1076"/>
        <pc:sldMkLst>
          <pc:docMk/>
          <pc:sldMk cId="2319944622" sldId="2585"/>
        </pc:sldMkLst>
      </pc:sldChg>
      <pc:sldChg chg="addSp delSp modSp add replId">
        <pc:chgData name="Jeremy Clifton" userId="S::wec@woodfordec.onmicrosoft.com::b7121016-a606-4e59-9b8c-d8cabdc242a8" providerId="AD" clId="Web-{D0EC3207-9552-6E7E-0967-559F15C1C2ED}" dt="2024-09-21T19:33:31.406" v="187" actId="1076"/>
        <pc:sldMkLst>
          <pc:docMk/>
          <pc:sldMk cId="4191789861" sldId="2586"/>
        </pc:sldMkLst>
      </pc:sldChg>
      <pc:sldChg chg="addSp delSp modSp add del replId">
        <pc:chgData name="Jeremy Clifton" userId="S::wec@woodfordec.onmicrosoft.com::b7121016-a606-4e59-9b8c-d8cabdc242a8" providerId="AD" clId="Web-{D0EC3207-9552-6E7E-0967-559F15C1C2ED}" dt="2024-09-21T19:55:14.246" v="326"/>
        <pc:sldMkLst>
          <pc:docMk/>
          <pc:sldMk cId="2684417712" sldId="2587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20:06:57.725" v="334"/>
        <pc:sldMkLst>
          <pc:docMk/>
          <pc:sldMk cId="3354220452" sldId="2588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19:33:38.281" v="189"/>
        <pc:sldMkLst>
          <pc:docMk/>
          <pc:sldMk cId="2792281040" sldId="2589"/>
        </pc:sldMkLst>
      </pc:sldChg>
      <pc:sldChg chg="modSp add ord replId">
        <pc:chgData name="Jeremy Clifton" userId="S::wec@woodfordec.onmicrosoft.com::b7121016-a606-4e59-9b8c-d8cabdc242a8" providerId="AD" clId="Web-{D0EC3207-9552-6E7E-0967-559F15C1C2ED}" dt="2024-09-21T19:35:23.503" v="214"/>
        <pc:sldMkLst>
          <pc:docMk/>
          <pc:sldMk cId="1829227996" sldId="2590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40:53.961" v="217" actId="20577"/>
        <pc:sldMkLst>
          <pc:docMk/>
          <pc:sldMk cId="1595672564" sldId="2591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41:18.055" v="221" actId="20577"/>
        <pc:sldMkLst>
          <pc:docMk/>
          <pc:sldMk cId="2630234285" sldId="2592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20:06:56.881" v="333"/>
        <pc:sldMkLst>
          <pc:docMk/>
          <pc:sldMk cId="1904089643" sldId="2593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19:54:22.119" v="314"/>
        <pc:sldMkLst>
          <pc:docMk/>
          <pc:sldMk cId="867742117" sldId="2594"/>
        </pc:sldMkLst>
      </pc:sldChg>
      <pc:sldChg chg="delSp modSp add del replId">
        <pc:chgData name="Jeremy Clifton" userId="S::wec@woodfordec.onmicrosoft.com::b7121016-a606-4e59-9b8c-d8cabdc242a8" providerId="AD" clId="Web-{D0EC3207-9552-6E7E-0967-559F15C1C2ED}" dt="2024-09-21T19:54:18.104" v="313"/>
        <pc:sldMkLst>
          <pc:docMk/>
          <pc:sldMk cId="2651253114" sldId="2594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58:00.893" v="332" actId="20577"/>
        <pc:sldMkLst>
          <pc:docMk/>
          <pc:sldMk cId="52531791" sldId="2595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19:55:32.231" v="329"/>
        <pc:sldMkLst>
          <pc:docMk/>
          <pc:sldMk cId="3734395347" sldId="2595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20:07:02.741" v="335"/>
        <pc:sldMkLst>
          <pc:docMk/>
          <pc:sldMk cId="3512410512" sldId="2596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19:55:29.981" v="328"/>
        <pc:sldMkLst>
          <pc:docMk/>
          <pc:sldMk cId="3618821226" sldId="2596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19:55:28.653" v="327"/>
        <pc:sldMkLst>
          <pc:docMk/>
          <pc:sldMk cId="1154172454" sldId="2597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20:07:06.085" v="336"/>
        <pc:sldMkLst>
          <pc:docMk/>
          <pc:sldMk cId="3807114289" sldId="2597"/>
        </pc:sldMkLst>
      </pc:sldChg>
    </pc:docChg>
  </pc:docChgLst>
  <pc:docChgLst>
    <pc:chgData name="Jeremy Clifton" userId="S::wec@woodfordec.onmicrosoft.com::b7121016-a606-4e59-9b8c-d8cabdc242a8" providerId="AD" clId="Web-{903CCC23-5BEC-A8B7-2290-539B6818A865}"/>
    <pc:docChg chg="addSld delSld modSld sldOrd">
      <pc:chgData name="Jeremy Clifton" userId="S::wec@woodfordec.onmicrosoft.com::b7121016-a606-4e59-9b8c-d8cabdc242a8" providerId="AD" clId="Web-{903CCC23-5BEC-A8B7-2290-539B6818A865}" dt="2025-01-12T09:59:07.466" v="273"/>
      <pc:docMkLst>
        <pc:docMk/>
      </pc:docMkLst>
      <pc:sldChg chg="modSp add ord replId">
        <pc:chgData name="Jeremy Clifton" userId="S::wec@woodfordec.onmicrosoft.com::b7121016-a606-4e59-9b8c-d8cabdc242a8" providerId="AD" clId="Web-{903CCC23-5BEC-A8B7-2290-539B6818A865}" dt="2025-01-12T09:52:24.527" v="36" actId="20577"/>
        <pc:sldMkLst>
          <pc:docMk/>
          <pc:sldMk cId="2533515818" sldId="2860"/>
        </pc:sldMkLst>
      </pc:sldChg>
      <pc:sldChg chg="add replId">
        <pc:chgData name="Jeremy Clifton" userId="S::wec@woodfordec.onmicrosoft.com::b7121016-a606-4e59-9b8c-d8cabdc242a8" providerId="AD" clId="Web-{903CCC23-5BEC-A8B7-2290-539B6818A865}" dt="2025-01-12T09:52:27.387" v="37"/>
        <pc:sldMkLst>
          <pc:docMk/>
          <pc:sldMk cId="1553610902" sldId="2861"/>
        </pc:sldMkLst>
      </pc:sldChg>
      <pc:sldChg chg="add del replId">
        <pc:chgData name="Jeremy Clifton" userId="S::wec@woodfordec.onmicrosoft.com::b7121016-a606-4e59-9b8c-d8cabdc242a8" providerId="AD" clId="Web-{903CCC23-5BEC-A8B7-2290-539B6818A865}" dt="2025-01-12T09:59:06.326" v="272"/>
        <pc:sldMkLst>
          <pc:docMk/>
          <pc:sldMk cId="2019461078" sldId="2862"/>
        </pc:sldMkLst>
      </pc:sldChg>
      <pc:sldChg chg="add del replId">
        <pc:chgData name="Jeremy Clifton" userId="S::wec@woodfordec.onmicrosoft.com::b7121016-a606-4e59-9b8c-d8cabdc242a8" providerId="AD" clId="Web-{903CCC23-5BEC-A8B7-2290-539B6818A865}" dt="2025-01-12T09:59:05.044" v="271"/>
        <pc:sldMkLst>
          <pc:docMk/>
          <pc:sldMk cId="2671836364" sldId="2863"/>
        </pc:sldMkLst>
      </pc:sldChg>
      <pc:sldChg chg="add del replId">
        <pc:chgData name="Jeremy Clifton" userId="S::wec@woodfordec.onmicrosoft.com::b7121016-a606-4e59-9b8c-d8cabdc242a8" providerId="AD" clId="Web-{903CCC23-5BEC-A8B7-2290-539B6818A865}" dt="2025-01-12T09:59:07.466" v="273"/>
        <pc:sldMkLst>
          <pc:docMk/>
          <pc:sldMk cId="2154984666" sldId="2864"/>
        </pc:sldMkLst>
      </pc:sldChg>
      <pc:sldChg chg="modSp add ord replId">
        <pc:chgData name="Jeremy Clifton" userId="S::wec@woodfordec.onmicrosoft.com::b7121016-a606-4e59-9b8c-d8cabdc242a8" providerId="AD" clId="Web-{903CCC23-5BEC-A8B7-2290-539B6818A865}" dt="2025-01-12T09:54:44.754" v="139" actId="20577"/>
        <pc:sldMkLst>
          <pc:docMk/>
          <pc:sldMk cId="2760154107" sldId="2865"/>
        </pc:sldMkLst>
      </pc:sldChg>
      <pc:sldChg chg="addSp delSp modSp add replId">
        <pc:chgData name="Jeremy Clifton" userId="S::wec@woodfordec.onmicrosoft.com::b7121016-a606-4e59-9b8c-d8cabdc242a8" providerId="AD" clId="Web-{903CCC23-5BEC-A8B7-2290-539B6818A865}" dt="2025-01-12T09:58:06.214" v="268" actId="20577"/>
        <pc:sldMkLst>
          <pc:docMk/>
          <pc:sldMk cId="1608365069" sldId="2866"/>
        </pc:sldMkLst>
      </pc:sldChg>
      <pc:sldChg chg="add replId">
        <pc:chgData name="Jeremy Clifton" userId="S::wec@woodfordec.onmicrosoft.com::b7121016-a606-4e59-9b8c-d8cabdc242a8" providerId="AD" clId="Web-{903CCC23-5BEC-A8B7-2290-539B6818A865}" dt="2025-01-12T09:57:53.026" v="261"/>
        <pc:sldMkLst>
          <pc:docMk/>
          <pc:sldMk cId="496177452" sldId="2867"/>
        </pc:sldMkLst>
      </pc:sldChg>
      <pc:sldChg chg="add replId">
        <pc:chgData name="Jeremy Clifton" userId="S::wec@woodfordec.onmicrosoft.com::b7121016-a606-4e59-9b8c-d8cabdc242a8" providerId="AD" clId="Web-{903CCC23-5BEC-A8B7-2290-539B6818A865}" dt="2025-01-12T09:57:58.136" v="264"/>
        <pc:sldMkLst>
          <pc:docMk/>
          <pc:sldMk cId="2763927189" sldId="2868"/>
        </pc:sldMkLst>
      </pc:sldChg>
      <pc:sldChg chg="add replId">
        <pc:chgData name="Jeremy Clifton" userId="S::wec@woodfordec.onmicrosoft.com::b7121016-a606-4e59-9b8c-d8cabdc242a8" providerId="AD" clId="Web-{903CCC23-5BEC-A8B7-2290-539B6818A865}" dt="2025-01-12T09:58:03.183" v="267"/>
        <pc:sldMkLst>
          <pc:docMk/>
          <pc:sldMk cId="4007871980" sldId="2869"/>
        </pc:sldMkLst>
      </pc:sldChg>
      <pc:sldChg chg="add ord replId">
        <pc:chgData name="Jeremy Clifton" userId="S::wec@woodfordec.onmicrosoft.com::b7121016-a606-4e59-9b8c-d8cabdc242a8" providerId="AD" clId="Web-{903CCC23-5BEC-A8B7-2290-539B6818A865}" dt="2025-01-12T09:58:53.810" v="270"/>
        <pc:sldMkLst>
          <pc:docMk/>
          <pc:sldMk cId="3860157055" sldId="2870"/>
        </pc:sldMkLst>
      </pc:sldChg>
    </pc:docChg>
  </pc:docChgLst>
  <pc:docChgLst>
    <pc:chgData name="Jeremy Clifton" userId="S::wec@woodfordec.onmicrosoft.com::b7121016-a606-4e59-9b8c-d8cabdc242a8" providerId="AD" clId="Web-{CDF2A3AF-822F-3DDF-4B4C-D8D02046C2E6}"/>
    <pc:docChg chg="modSld">
      <pc:chgData name="Jeremy Clifton" userId="S::wec@woodfordec.onmicrosoft.com::b7121016-a606-4e59-9b8c-d8cabdc242a8" providerId="AD" clId="Web-{CDF2A3AF-822F-3DDF-4B4C-D8D02046C2E6}" dt="2025-01-26T07:25:11.202" v="2"/>
      <pc:docMkLst>
        <pc:docMk/>
      </pc:docMkLst>
      <pc:sldChg chg="addSp modSp">
        <pc:chgData name="Jeremy Clifton" userId="S::wec@woodfordec.onmicrosoft.com::b7121016-a606-4e59-9b8c-d8cabdc242a8" providerId="AD" clId="Web-{CDF2A3AF-822F-3DDF-4B4C-D8D02046C2E6}" dt="2025-01-26T07:25:11.202" v="2"/>
        <pc:sldMkLst>
          <pc:docMk/>
          <pc:sldMk cId="3279244734" sldId="2869"/>
        </pc:sldMkLst>
      </pc:sldChg>
    </pc:docChg>
  </pc:docChgLst>
  <pc:docChgLst>
    <pc:chgData name="Jeremy Clifton" userId="S::wec@woodfordec.onmicrosoft.com::b7121016-a606-4e59-9b8c-d8cabdc242a8" providerId="AD" clId="Web-{A723EB37-7A43-8454-2FC0-BE5691E84CF0}"/>
    <pc:docChg chg="addSld modSld sldOrd">
      <pc:chgData name="Jeremy Clifton" userId="S::wec@woodfordec.onmicrosoft.com::b7121016-a606-4e59-9b8c-d8cabdc242a8" providerId="AD" clId="Web-{A723EB37-7A43-8454-2FC0-BE5691E84CF0}" dt="2025-01-23T20:32:30.271" v="12"/>
      <pc:docMkLst>
        <pc:docMk/>
      </pc:docMkLst>
      <pc:sldChg chg="addSp modSp">
        <pc:chgData name="Jeremy Clifton" userId="S::wec@woodfordec.onmicrosoft.com::b7121016-a606-4e59-9b8c-d8cabdc242a8" providerId="AD" clId="Web-{A723EB37-7A43-8454-2FC0-BE5691E84CF0}" dt="2025-01-23T20:31:41.223" v="11" actId="1076"/>
        <pc:sldMkLst>
          <pc:docMk/>
          <pc:sldMk cId="3329587322" sldId="2875"/>
        </pc:sldMkLst>
      </pc:sldChg>
      <pc:sldChg chg="add ord replId">
        <pc:chgData name="Jeremy Clifton" userId="S::wec@woodfordec.onmicrosoft.com::b7121016-a606-4e59-9b8c-d8cabdc242a8" providerId="AD" clId="Web-{A723EB37-7A43-8454-2FC0-BE5691E84CF0}" dt="2025-01-23T20:31:09.941" v="6"/>
        <pc:sldMkLst>
          <pc:docMk/>
          <pc:sldMk cId="1185832354" sldId="2880"/>
        </pc:sldMkLst>
      </pc:sldChg>
    </pc:docChg>
  </pc:docChgLst>
  <pc:docChgLst>
    <pc:chgData name="Jeremy Clifton" userId="S::wec@woodfordec.onmicrosoft.com::b7121016-a606-4e59-9b8c-d8cabdc242a8" providerId="AD" clId="Web-{749FABD4-BC50-21D5-072D-F0AB98C50D7E}"/>
    <pc:docChg chg="addSld delSld modSld sldOrd">
      <pc:chgData name="Jeremy Clifton" userId="S::wec@woodfordec.onmicrosoft.com::b7121016-a606-4e59-9b8c-d8cabdc242a8" providerId="AD" clId="Web-{749FABD4-BC50-21D5-072D-F0AB98C50D7E}" dt="2024-11-21T20:27:10.373" v="228"/>
      <pc:docMkLst>
        <pc:docMk/>
      </pc:docMkLst>
      <pc:sldChg chg="del">
        <pc:chgData name="Jeremy Clifton" userId="S::wec@woodfordec.onmicrosoft.com::b7121016-a606-4e59-9b8c-d8cabdc242a8" providerId="AD" clId="Web-{749FABD4-BC50-21D5-072D-F0AB98C50D7E}" dt="2024-11-21T15:40:59.570" v="9"/>
        <pc:sldMkLst>
          <pc:docMk/>
          <pc:sldMk cId="1772854528" sldId="2694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46.054" v="2"/>
        <pc:sldMkLst>
          <pc:docMk/>
          <pc:sldMk cId="3683738647" sldId="2702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46.960" v="3"/>
        <pc:sldMkLst>
          <pc:docMk/>
          <pc:sldMk cId="2963239696" sldId="2703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1:06.039" v="11"/>
        <pc:sldMkLst>
          <pc:docMk/>
          <pc:sldMk cId="3435773771" sldId="2704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1:10.117" v="13"/>
        <pc:sldMkLst>
          <pc:docMk/>
          <pc:sldMk cId="1805459024" sldId="2705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53.132" v="8"/>
        <pc:sldMkLst>
          <pc:docMk/>
          <pc:sldMk cId="3631717929" sldId="2707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1:04.023" v="10"/>
        <pc:sldMkLst>
          <pc:docMk/>
          <pc:sldMk cId="1303468534" sldId="2708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1:07.461" v="12"/>
        <pc:sldMkLst>
          <pc:docMk/>
          <pc:sldMk cId="912741240" sldId="2709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42.398" v="1"/>
        <pc:sldMkLst>
          <pc:docMk/>
          <pc:sldMk cId="3386534235" sldId="2710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50.898" v="6"/>
        <pc:sldMkLst>
          <pc:docMk/>
          <pc:sldMk cId="244358118" sldId="2711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49.945" v="4"/>
        <pc:sldMkLst>
          <pc:docMk/>
          <pc:sldMk cId="2343228179" sldId="2712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51.538" v="7"/>
        <pc:sldMkLst>
          <pc:docMk/>
          <pc:sldMk cId="2830226965" sldId="2713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39.663" v="0"/>
        <pc:sldMkLst>
          <pc:docMk/>
          <pc:sldMk cId="734870577" sldId="2715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50.882" v="5"/>
        <pc:sldMkLst>
          <pc:docMk/>
          <pc:sldMk cId="3621321072" sldId="2716"/>
        </pc:sldMkLst>
      </pc:sldChg>
      <pc:sldChg chg="addSp delSp modSp">
        <pc:chgData name="Jeremy Clifton" userId="S::wec@woodfordec.onmicrosoft.com::b7121016-a606-4e59-9b8c-d8cabdc242a8" providerId="AD" clId="Web-{749FABD4-BC50-21D5-072D-F0AB98C50D7E}" dt="2024-11-21T20:07:24.615" v="22" actId="14100"/>
        <pc:sldMkLst>
          <pc:docMk/>
          <pc:sldMk cId="591237326" sldId="2717"/>
        </pc:sldMkLst>
      </pc:sldChg>
      <pc:sldChg chg="addSp modSp">
        <pc:chgData name="Jeremy Clifton" userId="S::wec@woodfordec.onmicrosoft.com::b7121016-a606-4e59-9b8c-d8cabdc242a8" providerId="AD" clId="Web-{749FABD4-BC50-21D5-072D-F0AB98C50D7E}" dt="2024-11-21T20:12:39.007" v="149" actId="14100"/>
        <pc:sldMkLst>
          <pc:docMk/>
          <pc:sldMk cId="3013476221" sldId="2720"/>
        </pc:sldMkLst>
      </pc:sldChg>
      <pc:sldChg chg="add ord replId">
        <pc:chgData name="Jeremy Clifton" userId="S::wec@woodfordec.onmicrosoft.com::b7121016-a606-4e59-9b8c-d8cabdc242a8" providerId="AD" clId="Web-{749FABD4-BC50-21D5-072D-F0AB98C50D7E}" dt="2024-11-21T20:17:11.362" v="168"/>
        <pc:sldMkLst>
          <pc:docMk/>
          <pc:sldMk cId="2480693164" sldId="2742"/>
        </pc:sldMkLst>
      </pc:sldChg>
      <pc:sldChg chg="addSp modSp add ord replId">
        <pc:chgData name="Jeremy Clifton" userId="S::wec@woodfordec.onmicrosoft.com::b7121016-a606-4e59-9b8c-d8cabdc242a8" providerId="AD" clId="Web-{749FABD4-BC50-21D5-072D-F0AB98C50D7E}" dt="2024-11-21T20:18:02.645" v="200" actId="1076"/>
        <pc:sldMkLst>
          <pc:docMk/>
          <pc:sldMk cId="1584771903" sldId="2743"/>
        </pc:sldMkLst>
      </pc:sldChg>
      <pc:sldChg chg="addSp modSp add ord replId">
        <pc:chgData name="Jeremy Clifton" userId="S::wec@woodfordec.onmicrosoft.com::b7121016-a606-4e59-9b8c-d8cabdc242a8" providerId="AD" clId="Web-{749FABD4-BC50-21D5-072D-F0AB98C50D7E}" dt="2024-11-21T20:13:24.634" v="156" actId="1076"/>
        <pc:sldMkLst>
          <pc:docMk/>
          <pc:sldMk cId="3137219647" sldId="2744"/>
        </pc:sldMkLst>
      </pc:sldChg>
      <pc:sldChg chg="add ord replId">
        <pc:chgData name="Jeremy Clifton" userId="S::wec@woodfordec.onmicrosoft.com::b7121016-a606-4e59-9b8c-d8cabdc242a8" providerId="AD" clId="Web-{749FABD4-BC50-21D5-072D-F0AB98C50D7E}" dt="2024-11-21T20:14:01.042" v="158"/>
        <pc:sldMkLst>
          <pc:docMk/>
          <pc:sldMk cId="1191832593" sldId="2745"/>
        </pc:sldMkLst>
      </pc:sldChg>
      <pc:sldChg chg="addSp modSp add replId">
        <pc:chgData name="Jeremy Clifton" userId="S::wec@woodfordec.onmicrosoft.com::b7121016-a606-4e59-9b8c-d8cabdc242a8" providerId="AD" clId="Web-{749FABD4-BC50-21D5-072D-F0AB98C50D7E}" dt="2024-11-21T20:19:53.322" v="205" actId="1076"/>
        <pc:sldMkLst>
          <pc:docMk/>
          <pc:sldMk cId="3520817448" sldId="2746"/>
        </pc:sldMkLst>
      </pc:sldChg>
      <pc:sldChg chg="addSp modSp add replId">
        <pc:chgData name="Jeremy Clifton" userId="S::wec@woodfordec.onmicrosoft.com::b7121016-a606-4e59-9b8c-d8cabdc242a8" providerId="AD" clId="Web-{749FABD4-BC50-21D5-072D-F0AB98C50D7E}" dt="2024-11-21T20:26:24.730" v="227" actId="14100"/>
        <pc:sldMkLst>
          <pc:docMk/>
          <pc:sldMk cId="2709369066" sldId="2747"/>
        </pc:sldMkLst>
      </pc:sldChg>
      <pc:sldChg chg="addSp modSp add ord replId">
        <pc:chgData name="Jeremy Clifton" userId="S::wec@woodfordec.onmicrosoft.com::b7121016-a606-4e59-9b8c-d8cabdc242a8" providerId="AD" clId="Web-{749FABD4-BC50-21D5-072D-F0AB98C50D7E}" dt="2024-11-21T20:14:42.575" v="163" actId="1076"/>
        <pc:sldMkLst>
          <pc:docMk/>
          <pc:sldMk cId="2815559082" sldId="2748"/>
        </pc:sldMkLst>
      </pc:sldChg>
      <pc:sldChg chg="add del replId">
        <pc:chgData name="Jeremy Clifton" userId="S::wec@woodfordec.onmicrosoft.com::b7121016-a606-4e59-9b8c-d8cabdc242a8" providerId="AD" clId="Web-{749FABD4-BC50-21D5-072D-F0AB98C50D7E}" dt="2024-11-21T20:27:10.373" v="228"/>
        <pc:sldMkLst>
          <pc:docMk/>
          <pc:sldMk cId="357238229" sldId="2749"/>
        </pc:sldMkLst>
      </pc:sldChg>
      <pc:sldChg chg="addSp delSp modSp add ord replId">
        <pc:chgData name="Jeremy Clifton" userId="S::wec@woodfordec.onmicrosoft.com::b7121016-a606-4e59-9b8c-d8cabdc242a8" providerId="AD" clId="Web-{749FABD4-BC50-21D5-072D-F0AB98C50D7E}" dt="2024-11-21T20:24:48.506" v="220" actId="14100"/>
        <pc:sldMkLst>
          <pc:docMk/>
          <pc:sldMk cId="2657600038" sldId="2750"/>
        </pc:sldMkLst>
      </pc:sldChg>
      <pc:sldChg chg="add replId">
        <pc:chgData name="Jeremy Clifton" userId="S::wec@woodfordec.onmicrosoft.com::b7121016-a606-4e59-9b8c-d8cabdc242a8" providerId="AD" clId="Web-{749FABD4-BC50-21D5-072D-F0AB98C50D7E}" dt="2024-11-21T20:17:08.034" v="167"/>
        <pc:sldMkLst>
          <pc:docMk/>
          <pc:sldMk cId="2541874859" sldId="2751"/>
        </pc:sldMkLst>
      </pc:sldChg>
    </pc:docChg>
  </pc:docChgLst>
  <pc:docChgLst>
    <pc:chgData name="Jeremy Clifton" userId="S::wec@woodfordec.onmicrosoft.com::b7121016-a606-4e59-9b8c-d8cabdc242a8" providerId="AD" clId="Web-{2B052DC1-E2C2-7133-7F5E-48DE7BB518C5}"/>
    <pc:docChg chg="addSld delSld modSld sldOrd">
      <pc:chgData name="Jeremy Clifton" userId="S::wec@woodfordec.onmicrosoft.com::b7121016-a606-4e59-9b8c-d8cabdc242a8" providerId="AD" clId="Web-{2B052DC1-E2C2-7133-7F5E-48DE7BB518C5}" dt="2025-03-01T20:20:36.238" v="200"/>
      <pc:docMkLst>
        <pc:docMk/>
      </pc:docMkLst>
      <pc:sldChg chg="del">
        <pc:chgData name="Jeremy Clifton" userId="S::wec@woodfordec.onmicrosoft.com::b7121016-a606-4e59-9b8c-d8cabdc242a8" providerId="AD" clId="Web-{2B052DC1-E2C2-7133-7F5E-48DE7BB518C5}" dt="2025-03-01T18:37:10.869" v="190"/>
        <pc:sldMkLst>
          <pc:docMk/>
          <pc:sldMk cId="1094284358" sldId="2887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05.400" v="187"/>
        <pc:sldMkLst>
          <pc:docMk/>
          <pc:sldMk cId="2526659647" sldId="2969"/>
        </pc:sldMkLst>
      </pc:sldChg>
      <pc:sldChg chg="ord">
        <pc:chgData name="Jeremy Clifton" userId="S::wec@woodfordec.onmicrosoft.com::b7121016-a606-4e59-9b8c-d8cabdc242a8" providerId="AD" clId="Web-{2B052DC1-E2C2-7133-7F5E-48DE7BB518C5}" dt="2025-03-01T16:59:05.095" v="159"/>
        <pc:sldMkLst>
          <pc:docMk/>
          <pc:sldMk cId="414856404" sldId="2979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07.650" v="188"/>
        <pc:sldMkLst>
          <pc:docMk/>
          <pc:sldMk cId="654652988" sldId="2981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02.916" v="185"/>
        <pc:sldMkLst>
          <pc:docMk/>
          <pc:sldMk cId="686830190" sldId="2987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04.962" v="186"/>
        <pc:sldMkLst>
          <pc:docMk/>
          <pc:sldMk cId="421122089" sldId="2990"/>
        </pc:sldMkLst>
      </pc:sldChg>
      <pc:sldChg chg="ord">
        <pc:chgData name="Jeremy Clifton" userId="S::wec@woodfordec.onmicrosoft.com::b7121016-a606-4e59-9b8c-d8cabdc242a8" providerId="AD" clId="Web-{2B052DC1-E2C2-7133-7F5E-48DE7BB518C5}" dt="2025-03-01T18:37:18.307" v="192"/>
        <pc:sldMkLst>
          <pc:docMk/>
          <pc:sldMk cId="3349657296" sldId="2998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14.932" v="191"/>
        <pc:sldMkLst>
          <pc:docMk/>
          <pc:sldMk cId="843683223" sldId="3000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09.103" v="189"/>
        <pc:sldMkLst>
          <pc:docMk/>
          <pc:sldMk cId="664494430" sldId="3003"/>
        </pc:sldMkLst>
      </pc:sldChg>
      <pc:sldChg chg="modSp">
        <pc:chgData name="Jeremy Clifton" userId="S::wec@woodfordec.onmicrosoft.com::b7121016-a606-4e59-9b8c-d8cabdc242a8" providerId="AD" clId="Web-{2B052DC1-E2C2-7133-7F5E-48DE7BB518C5}" dt="2025-03-01T16:06:11.119" v="4" actId="20577"/>
        <pc:sldMkLst>
          <pc:docMk/>
          <pc:sldMk cId="1911830400" sldId="3006"/>
        </pc:sldMkLst>
      </pc:sldChg>
      <pc:sldChg chg="addSp modSp">
        <pc:chgData name="Jeremy Clifton" userId="S::wec@woodfordec.onmicrosoft.com::b7121016-a606-4e59-9b8c-d8cabdc242a8" providerId="AD" clId="Web-{2B052DC1-E2C2-7133-7F5E-48DE7BB518C5}" dt="2025-03-01T18:45:23.556" v="197" actId="1076"/>
        <pc:sldMkLst>
          <pc:docMk/>
          <pc:sldMk cId="2547540392" sldId="3007"/>
        </pc:sldMkLst>
      </pc:sldChg>
      <pc:sldChg chg="modSp ord">
        <pc:chgData name="Jeremy Clifton" userId="S::wec@woodfordec.onmicrosoft.com::b7121016-a606-4e59-9b8c-d8cabdc242a8" providerId="AD" clId="Web-{2B052DC1-E2C2-7133-7F5E-48DE7BB518C5}" dt="2025-03-01T17:07:03.256" v="184" actId="20577"/>
        <pc:sldMkLst>
          <pc:docMk/>
          <pc:sldMk cId="2196410042" sldId="3008"/>
        </pc:sldMkLst>
      </pc:sldChg>
      <pc:sldChg chg="addSp delSp modSp">
        <pc:chgData name="Jeremy Clifton" userId="S::wec@woodfordec.onmicrosoft.com::b7121016-a606-4e59-9b8c-d8cabdc242a8" providerId="AD" clId="Web-{2B052DC1-E2C2-7133-7F5E-48DE7BB518C5}" dt="2025-03-01T17:02:36.064" v="181" actId="20577"/>
        <pc:sldMkLst>
          <pc:docMk/>
          <pc:sldMk cId="3315008650" sldId="3010"/>
        </pc:sldMkLst>
      </pc:sldChg>
      <pc:sldChg chg="modSp">
        <pc:chgData name="Jeremy Clifton" userId="S::wec@woodfordec.onmicrosoft.com::b7121016-a606-4e59-9b8c-d8cabdc242a8" providerId="AD" clId="Web-{2B052DC1-E2C2-7133-7F5E-48DE7BB518C5}" dt="2025-03-01T16:06:18.088" v="8" actId="20577"/>
        <pc:sldMkLst>
          <pc:docMk/>
          <pc:sldMk cId="3634067118" sldId="3011"/>
        </pc:sldMkLst>
      </pc:sldChg>
      <pc:sldChg chg="modSp">
        <pc:chgData name="Jeremy Clifton" userId="S::wec@woodfordec.onmicrosoft.com::b7121016-a606-4e59-9b8c-d8cabdc242a8" providerId="AD" clId="Web-{2B052DC1-E2C2-7133-7F5E-48DE7BB518C5}" dt="2025-03-01T16:06:23.619" v="16" actId="20577"/>
        <pc:sldMkLst>
          <pc:docMk/>
          <pc:sldMk cId="1065796999" sldId="3012"/>
        </pc:sldMkLst>
      </pc:sldChg>
      <pc:sldChg chg="modSp">
        <pc:chgData name="Jeremy Clifton" userId="S::wec@woodfordec.onmicrosoft.com::b7121016-a606-4e59-9b8c-d8cabdc242a8" providerId="AD" clId="Web-{2B052DC1-E2C2-7133-7F5E-48DE7BB518C5}" dt="2025-03-01T16:06:33.244" v="18" actId="20577"/>
        <pc:sldMkLst>
          <pc:docMk/>
          <pc:sldMk cId="3284544397" sldId="3014"/>
        </pc:sldMkLst>
      </pc:sldChg>
      <pc:sldChg chg="modSp">
        <pc:chgData name="Jeremy Clifton" userId="S::wec@woodfordec.onmicrosoft.com::b7121016-a606-4e59-9b8c-d8cabdc242a8" providerId="AD" clId="Web-{2B052DC1-E2C2-7133-7F5E-48DE7BB518C5}" dt="2025-03-01T16:06:47.588" v="21" actId="20577"/>
        <pc:sldMkLst>
          <pc:docMk/>
          <pc:sldMk cId="2111950334" sldId="3015"/>
        </pc:sldMkLst>
      </pc:sldChg>
      <pc:sldChg chg="add ord replId">
        <pc:chgData name="Jeremy Clifton" userId="S::wec@woodfordec.onmicrosoft.com::b7121016-a606-4e59-9b8c-d8cabdc242a8" providerId="AD" clId="Web-{2B052DC1-E2C2-7133-7F5E-48DE7BB518C5}" dt="2025-03-01T16:59:18.331" v="164"/>
        <pc:sldMkLst>
          <pc:docMk/>
          <pc:sldMk cId="3302799999" sldId="3021"/>
        </pc:sldMkLst>
      </pc:sldChg>
      <pc:sldChg chg="add del replId">
        <pc:chgData name="Jeremy Clifton" userId="S::wec@woodfordec.onmicrosoft.com::b7121016-a606-4e59-9b8c-d8cabdc242a8" providerId="AD" clId="Web-{2B052DC1-E2C2-7133-7F5E-48DE7BB518C5}" dt="2025-03-01T16:23:42.815" v="153"/>
        <pc:sldMkLst>
          <pc:docMk/>
          <pc:sldMk cId="400820222" sldId="3022"/>
        </pc:sldMkLst>
      </pc:sldChg>
      <pc:sldChg chg="add del replId">
        <pc:chgData name="Jeremy Clifton" userId="S::wec@woodfordec.onmicrosoft.com::b7121016-a606-4e59-9b8c-d8cabdc242a8" providerId="AD" clId="Web-{2B052DC1-E2C2-7133-7F5E-48DE7BB518C5}" dt="2025-03-01T16:22:57.625" v="107"/>
        <pc:sldMkLst>
          <pc:docMk/>
          <pc:sldMk cId="2660292339" sldId="3023"/>
        </pc:sldMkLst>
      </pc:sldChg>
      <pc:sldChg chg="modSp add replId">
        <pc:chgData name="Jeremy Clifton" userId="S::wec@woodfordec.onmicrosoft.com::b7121016-a606-4e59-9b8c-d8cabdc242a8" providerId="AD" clId="Web-{2B052DC1-E2C2-7133-7F5E-48DE7BB518C5}" dt="2025-03-01T16:36:01.213" v="157" actId="20577"/>
        <pc:sldMkLst>
          <pc:docMk/>
          <pc:sldMk cId="4185344536" sldId="3023"/>
        </pc:sldMkLst>
      </pc:sldChg>
      <pc:sldChg chg="add replId">
        <pc:chgData name="Jeremy Clifton" userId="S::wec@woodfordec.onmicrosoft.com::b7121016-a606-4e59-9b8c-d8cabdc242a8" providerId="AD" clId="Web-{2B052DC1-E2C2-7133-7F5E-48DE7BB518C5}" dt="2025-03-01T16:59:10.767" v="160"/>
        <pc:sldMkLst>
          <pc:docMk/>
          <pc:sldMk cId="3753516056" sldId="3024"/>
        </pc:sldMkLst>
      </pc:sldChg>
      <pc:sldChg chg="add ord replId">
        <pc:chgData name="Jeremy Clifton" userId="S::wec@woodfordec.onmicrosoft.com::b7121016-a606-4e59-9b8c-d8cabdc242a8" providerId="AD" clId="Web-{2B052DC1-E2C2-7133-7F5E-48DE7BB518C5}" dt="2025-03-01T16:59:22.753" v="165"/>
        <pc:sldMkLst>
          <pc:docMk/>
          <pc:sldMk cId="2927980357" sldId="3025"/>
        </pc:sldMkLst>
      </pc:sldChg>
      <pc:sldChg chg="addSp modSp add ord replId">
        <pc:chgData name="Jeremy Clifton" userId="S::wec@woodfordec.onmicrosoft.com::b7121016-a606-4e59-9b8c-d8cabdc242a8" providerId="AD" clId="Web-{2B052DC1-E2C2-7133-7F5E-48DE7BB518C5}" dt="2025-03-01T17:02:10.156" v="179" actId="1076"/>
        <pc:sldMkLst>
          <pc:docMk/>
          <pc:sldMk cId="3225951912" sldId="3026"/>
        </pc:sldMkLst>
      </pc:sldChg>
      <pc:sldChg chg="addSp delSp modSp add replId">
        <pc:chgData name="Jeremy Clifton" userId="S::wec@woodfordec.onmicrosoft.com::b7121016-a606-4e59-9b8c-d8cabdc242a8" providerId="AD" clId="Web-{2B052DC1-E2C2-7133-7F5E-48DE7BB518C5}" dt="2025-03-01T20:20:36.238" v="200"/>
        <pc:sldMkLst>
          <pc:docMk/>
          <pc:sldMk cId="892964264" sldId="3027"/>
        </pc:sldMkLst>
      </pc:sldChg>
      <pc:sldChg chg="add del replId">
        <pc:chgData name="Jeremy Clifton" userId="S::wec@woodfordec.onmicrosoft.com::b7121016-a606-4e59-9b8c-d8cabdc242a8" providerId="AD" clId="Web-{2B052DC1-E2C2-7133-7F5E-48DE7BB518C5}" dt="2025-03-01T17:01:32.403" v="170"/>
        <pc:sldMkLst>
          <pc:docMk/>
          <pc:sldMk cId="1659259308" sldId="3027"/>
        </pc:sldMkLst>
      </pc:sldChg>
    </pc:docChg>
  </pc:docChgLst>
  <pc:docChgLst>
    <pc:chgData name="Jeremy Clifton" userId="S::wec@woodfordec.onmicrosoft.com::b7121016-a606-4e59-9b8c-d8cabdc242a8" providerId="AD" clId="Web-{92AF9C30-888A-484B-FCA6-E789F7FB54B5}"/>
    <pc:docChg chg="addSld delSld modSld sldOrd">
      <pc:chgData name="Jeremy Clifton" userId="S::wec@woodfordec.onmicrosoft.com::b7121016-a606-4e59-9b8c-d8cabdc242a8" providerId="AD" clId="Web-{92AF9C30-888A-484B-FCA6-E789F7FB54B5}" dt="2025-02-12T23:25:07.790" v="603" actId="1076"/>
      <pc:docMkLst>
        <pc:docMk/>
      </pc:docMkLst>
      <pc:sldChg chg="del">
        <pc:chgData name="Jeremy Clifton" userId="S::wec@woodfordec.onmicrosoft.com::b7121016-a606-4e59-9b8c-d8cabdc242a8" providerId="AD" clId="Web-{92AF9C30-888A-484B-FCA6-E789F7FB54B5}" dt="2025-02-12T23:15:44.776" v="470"/>
        <pc:sldMkLst>
          <pc:docMk/>
          <pc:sldMk cId="3066459072" sldId="2956"/>
        </pc:sldMkLst>
      </pc:sldChg>
      <pc:sldChg chg="ord">
        <pc:chgData name="Jeremy Clifton" userId="S::wec@woodfordec.onmicrosoft.com::b7121016-a606-4e59-9b8c-d8cabdc242a8" providerId="AD" clId="Web-{92AF9C30-888A-484B-FCA6-E789F7FB54B5}" dt="2025-02-12T23:11:22.254" v="404"/>
        <pc:sldMkLst>
          <pc:docMk/>
          <pc:sldMk cId="726614340" sldId="2957"/>
        </pc:sldMkLst>
      </pc:sldChg>
      <pc:sldChg chg="add replId">
        <pc:chgData name="Jeremy Clifton" userId="S::wec@woodfordec.onmicrosoft.com::b7121016-a606-4e59-9b8c-d8cabdc242a8" providerId="AD" clId="Web-{92AF9C30-888A-484B-FCA6-E789F7FB54B5}" dt="2025-02-12T22:39:49.749" v="0"/>
        <pc:sldMkLst>
          <pc:docMk/>
          <pc:sldMk cId="2167377029" sldId="2963"/>
        </pc:sldMkLst>
      </pc:sldChg>
      <pc:sldChg chg="add replId">
        <pc:chgData name="Jeremy Clifton" userId="S::wec@woodfordec.onmicrosoft.com::b7121016-a606-4e59-9b8c-d8cabdc242a8" providerId="AD" clId="Web-{92AF9C30-888A-484B-FCA6-E789F7FB54B5}" dt="2025-02-12T22:39:49.780" v="1"/>
        <pc:sldMkLst>
          <pc:docMk/>
          <pc:sldMk cId="3514628572" sldId="2964"/>
        </pc:sldMkLst>
      </pc:sldChg>
      <pc:sldChg chg="add replId">
        <pc:chgData name="Jeremy Clifton" userId="S::wec@woodfordec.onmicrosoft.com::b7121016-a606-4e59-9b8c-d8cabdc242a8" providerId="AD" clId="Web-{92AF9C30-888A-484B-FCA6-E789F7FB54B5}" dt="2025-02-12T22:39:53.077" v="2"/>
        <pc:sldMkLst>
          <pc:docMk/>
          <pc:sldMk cId="2803201354" sldId="2965"/>
        </pc:sldMkLst>
      </pc:sldChg>
      <pc:sldChg chg="addSp modSp add replId">
        <pc:chgData name="Jeremy Clifton" userId="S::wec@woodfordec.onmicrosoft.com::b7121016-a606-4e59-9b8c-d8cabdc242a8" providerId="AD" clId="Web-{92AF9C30-888A-484B-FCA6-E789F7FB54B5}" dt="2025-02-12T23:05:25.433" v="326" actId="1076"/>
        <pc:sldMkLst>
          <pc:docMk/>
          <pc:sldMk cId="3417903416" sldId="2966"/>
        </pc:sldMkLst>
      </pc:sldChg>
      <pc:sldChg chg="addSp delSp modSp add del replId">
        <pc:chgData name="Jeremy Clifton" userId="S::wec@woodfordec.onmicrosoft.com::b7121016-a606-4e59-9b8c-d8cabdc242a8" providerId="AD" clId="Web-{92AF9C30-888A-484B-FCA6-E789F7FB54B5}" dt="2025-02-12T22:44:38.821" v="80"/>
        <pc:sldMkLst>
          <pc:docMk/>
          <pc:sldMk cId="1213988526" sldId="2967"/>
        </pc:sldMkLst>
      </pc:sldChg>
      <pc:sldChg chg="addSp delSp modSp add del replId">
        <pc:chgData name="Jeremy Clifton" userId="S::wec@woodfordec.onmicrosoft.com::b7121016-a606-4e59-9b8c-d8cabdc242a8" providerId="AD" clId="Web-{92AF9C30-888A-484B-FCA6-E789F7FB54B5}" dt="2025-02-12T22:45:38.104" v="98"/>
        <pc:sldMkLst>
          <pc:docMk/>
          <pc:sldMk cId="3781161297" sldId="2968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45:15.150" v="91" actId="1076"/>
        <pc:sldMkLst>
          <pc:docMk/>
          <pc:sldMk cId="2526659647" sldId="2969"/>
        </pc:sldMkLst>
      </pc:sldChg>
      <pc:sldChg chg="delSp modSp add replId">
        <pc:chgData name="Jeremy Clifton" userId="S::wec@woodfordec.onmicrosoft.com::b7121016-a606-4e59-9b8c-d8cabdc242a8" providerId="AD" clId="Web-{92AF9C30-888A-484B-FCA6-E789F7FB54B5}" dt="2025-02-12T22:53:43.818" v="192" actId="1076"/>
        <pc:sldMkLst>
          <pc:docMk/>
          <pc:sldMk cId="2638760344" sldId="2970"/>
        </pc:sldMkLst>
      </pc:sldChg>
      <pc:sldChg chg="addSp delSp modSp add ord replId">
        <pc:chgData name="Jeremy Clifton" userId="S::wec@woodfordec.onmicrosoft.com::b7121016-a606-4e59-9b8c-d8cabdc242a8" providerId="AD" clId="Web-{92AF9C30-888A-484B-FCA6-E789F7FB54B5}" dt="2025-02-12T23:23:46.725" v="588" actId="1076"/>
        <pc:sldMkLst>
          <pc:docMk/>
          <pc:sldMk cId="666817792" sldId="2971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54:00.959" v="198" actId="1076"/>
        <pc:sldMkLst>
          <pc:docMk/>
          <pc:sldMk cId="1578784832" sldId="2972"/>
        </pc:sldMkLst>
      </pc:sldChg>
      <pc:sldChg chg="addSp delSp modSp add ord replId">
        <pc:chgData name="Jeremy Clifton" userId="S::wec@woodfordec.onmicrosoft.com::b7121016-a606-4e59-9b8c-d8cabdc242a8" providerId="AD" clId="Web-{92AF9C30-888A-484B-FCA6-E789F7FB54B5}" dt="2025-02-12T23:23:53.272" v="590" actId="1076"/>
        <pc:sldMkLst>
          <pc:docMk/>
          <pc:sldMk cId="752999023" sldId="2973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48:31.686" v="156" actId="1076"/>
        <pc:sldMkLst>
          <pc:docMk/>
          <pc:sldMk cId="1611189327" sldId="2974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54:55.804" v="211" actId="1076"/>
        <pc:sldMkLst>
          <pc:docMk/>
          <pc:sldMk cId="4085650876" sldId="2975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55:27.529" v="222" actId="1076"/>
        <pc:sldMkLst>
          <pc:docMk/>
          <pc:sldMk cId="1065088859" sldId="2976"/>
        </pc:sldMkLst>
      </pc:sldChg>
      <pc:sldChg chg="addSp delSp modSp add ord replId">
        <pc:chgData name="Jeremy Clifton" userId="S::wec@woodfordec.onmicrosoft.com::b7121016-a606-4e59-9b8c-d8cabdc242a8" providerId="AD" clId="Web-{92AF9C30-888A-484B-FCA6-E789F7FB54B5}" dt="2025-02-12T22:55:34.951" v="223" actId="14100"/>
        <pc:sldMkLst>
          <pc:docMk/>
          <pc:sldMk cId="1391826185" sldId="2977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57:55.298" v="235" actId="1076"/>
        <pc:sldMkLst>
          <pc:docMk/>
          <pc:sldMk cId="3491031947" sldId="2978"/>
        </pc:sldMkLst>
      </pc:sldChg>
      <pc:sldChg chg="delSp modSp add ord replId">
        <pc:chgData name="Jeremy Clifton" userId="S::wec@woodfordec.onmicrosoft.com::b7121016-a606-4e59-9b8c-d8cabdc242a8" providerId="AD" clId="Web-{92AF9C30-888A-484B-FCA6-E789F7FB54B5}" dt="2025-02-12T23:09:45.423" v="354" actId="20577"/>
        <pc:sldMkLst>
          <pc:docMk/>
          <pc:sldMk cId="414856404" sldId="2979"/>
        </pc:sldMkLst>
      </pc:sldChg>
      <pc:sldChg chg="modSp add replId">
        <pc:chgData name="Jeremy Clifton" userId="S::wec@woodfordec.onmicrosoft.com::b7121016-a606-4e59-9b8c-d8cabdc242a8" providerId="AD" clId="Web-{92AF9C30-888A-484B-FCA6-E789F7FB54B5}" dt="2025-02-12T23:01:14.803" v="321" actId="20577"/>
        <pc:sldMkLst>
          <pc:docMk/>
          <pc:sldMk cId="3288540011" sldId="2980"/>
        </pc:sldMkLst>
      </pc:sldChg>
      <pc:sldChg chg="add replId">
        <pc:chgData name="Jeremy Clifton" userId="S::wec@woodfordec.onmicrosoft.com::b7121016-a606-4e59-9b8c-d8cabdc242a8" providerId="AD" clId="Web-{92AF9C30-888A-484B-FCA6-E789F7FB54B5}" dt="2025-02-12T23:08:31.750" v="327"/>
        <pc:sldMkLst>
          <pc:docMk/>
          <pc:sldMk cId="654652988" sldId="2981"/>
        </pc:sldMkLst>
      </pc:sldChg>
      <pc:sldChg chg="addSp modSp add ord replId">
        <pc:chgData name="Jeremy Clifton" userId="S::wec@woodfordec.onmicrosoft.com::b7121016-a606-4e59-9b8c-d8cabdc242a8" providerId="AD" clId="Web-{92AF9C30-888A-484B-FCA6-E789F7FB54B5}" dt="2025-02-12T23:12:34.568" v="418" actId="1076"/>
        <pc:sldMkLst>
          <pc:docMk/>
          <pc:sldMk cId="2109190504" sldId="2982"/>
        </pc:sldMkLst>
      </pc:sldChg>
      <pc:sldChg chg="add ord replId">
        <pc:chgData name="Jeremy Clifton" userId="S::wec@woodfordec.onmicrosoft.com::b7121016-a606-4e59-9b8c-d8cabdc242a8" providerId="AD" clId="Web-{92AF9C30-888A-484B-FCA6-E789F7FB54B5}" dt="2025-02-12T23:11:08.144" v="399"/>
        <pc:sldMkLst>
          <pc:docMk/>
          <pc:sldMk cId="4234007431" sldId="2983"/>
        </pc:sldMkLst>
      </pc:sldChg>
      <pc:sldChg chg="addSp modSp add ord replId">
        <pc:chgData name="Jeremy Clifton" userId="S::wec@woodfordec.onmicrosoft.com::b7121016-a606-4e59-9b8c-d8cabdc242a8" providerId="AD" clId="Web-{92AF9C30-888A-484B-FCA6-E789F7FB54B5}" dt="2025-02-12T23:15:41.073" v="469" actId="20577"/>
        <pc:sldMkLst>
          <pc:docMk/>
          <pc:sldMk cId="3613037891" sldId="2984"/>
        </pc:sldMkLst>
      </pc:sldChg>
      <pc:sldChg chg="add ord replId">
        <pc:chgData name="Jeremy Clifton" userId="S::wec@woodfordec.onmicrosoft.com::b7121016-a606-4e59-9b8c-d8cabdc242a8" providerId="AD" clId="Web-{92AF9C30-888A-484B-FCA6-E789F7FB54B5}" dt="2025-02-12T23:11:19.910" v="403"/>
        <pc:sldMkLst>
          <pc:docMk/>
          <pc:sldMk cId="3953013340" sldId="2985"/>
        </pc:sldMkLst>
      </pc:sldChg>
      <pc:sldChg chg="add ord replId">
        <pc:chgData name="Jeremy Clifton" userId="S::wec@woodfordec.onmicrosoft.com::b7121016-a606-4e59-9b8c-d8cabdc242a8" providerId="AD" clId="Web-{92AF9C30-888A-484B-FCA6-E789F7FB54B5}" dt="2025-02-12T23:11:26.504" v="406"/>
        <pc:sldMkLst>
          <pc:docMk/>
          <pc:sldMk cId="1826631595" sldId="2986"/>
        </pc:sldMkLst>
      </pc:sldChg>
      <pc:sldChg chg="modSp add ord replId">
        <pc:chgData name="Jeremy Clifton" userId="S::wec@woodfordec.onmicrosoft.com::b7121016-a606-4e59-9b8c-d8cabdc242a8" providerId="AD" clId="Web-{92AF9C30-888A-484B-FCA6-E789F7FB54B5}" dt="2025-02-12T23:15:27.744" v="464" actId="20577"/>
        <pc:sldMkLst>
          <pc:docMk/>
          <pc:sldMk cId="686830190" sldId="2987"/>
        </pc:sldMkLst>
      </pc:sldChg>
      <pc:sldChg chg="modSp add ord replId">
        <pc:chgData name="Jeremy Clifton" userId="S::wec@woodfordec.onmicrosoft.com::b7121016-a606-4e59-9b8c-d8cabdc242a8" providerId="AD" clId="Web-{92AF9C30-888A-484B-FCA6-E789F7FB54B5}" dt="2025-02-12T23:18:16.717" v="536" actId="20577"/>
        <pc:sldMkLst>
          <pc:docMk/>
          <pc:sldMk cId="2921974420" sldId="2988"/>
        </pc:sldMkLst>
      </pc:sldChg>
      <pc:sldChg chg="add ord replId">
        <pc:chgData name="Jeremy Clifton" userId="S::wec@woodfordec.onmicrosoft.com::b7121016-a606-4e59-9b8c-d8cabdc242a8" providerId="AD" clId="Web-{92AF9C30-888A-484B-FCA6-E789F7FB54B5}" dt="2025-02-12T23:16:17.620" v="474"/>
        <pc:sldMkLst>
          <pc:docMk/>
          <pc:sldMk cId="697632603" sldId="2989"/>
        </pc:sldMkLst>
      </pc:sldChg>
      <pc:sldChg chg="modSp add ord replId">
        <pc:chgData name="Jeremy Clifton" userId="S::wec@woodfordec.onmicrosoft.com::b7121016-a606-4e59-9b8c-d8cabdc242a8" providerId="AD" clId="Web-{92AF9C30-888A-484B-FCA6-E789F7FB54B5}" dt="2025-02-12T23:18:49.468" v="553" actId="20577"/>
        <pc:sldMkLst>
          <pc:docMk/>
          <pc:sldMk cId="421122089" sldId="2990"/>
        </pc:sldMkLst>
      </pc:sldChg>
      <pc:sldChg chg="modSp add replId">
        <pc:chgData name="Jeremy Clifton" userId="S::wec@woodfordec.onmicrosoft.com::b7121016-a606-4e59-9b8c-d8cabdc242a8" providerId="AD" clId="Web-{92AF9C30-888A-484B-FCA6-E789F7FB54B5}" dt="2025-02-12T23:18:34.280" v="550" actId="20577"/>
        <pc:sldMkLst>
          <pc:docMk/>
          <pc:sldMk cId="2063222631" sldId="2991"/>
        </pc:sldMkLst>
      </pc:sldChg>
      <pc:sldChg chg="addSp delSp modSp add ord replId">
        <pc:chgData name="Jeremy Clifton" userId="S::wec@woodfordec.onmicrosoft.com::b7121016-a606-4e59-9b8c-d8cabdc242a8" providerId="AD" clId="Web-{92AF9C30-888A-484B-FCA6-E789F7FB54B5}" dt="2025-02-12T23:23:59.991" v="591" actId="1076"/>
        <pc:sldMkLst>
          <pc:docMk/>
          <pc:sldMk cId="2514644583" sldId="2992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3:25:07.790" v="603" actId="1076"/>
        <pc:sldMkLst>
          <pc:docMk/>
          <pc:sldMk cId="285896518" sldId="2993"/>
        </pc:sldMkLst>
      </pc:sldChg>
    </pc:docChg>
  </pc:docChgLst>
  <pc:docChgLst>
    <pc:chgData name="Jeremy Clifton" userId="S::wec@woodfordec.onmicrosoft.com::b7121016-a606-4e59-9b8c-d8cabdc242a8" providerId="AD" clId="Web-{510C8AEE-576B-608D-5BE1-E96BBD6A95AA}"/>
    <pc:docChg chg="addSld delSld modSld sldOrd">
      <pc:chgData name="Jeremy Clifton" userId="S::wec@woodfordec.onmicrosoft.com::b7121016-a606-4e59-9b8c-d8cabdc242a8" providerId="AD" clId="Web-{510C8AEE-576B-608D-5BE1-E96BBD6A95AA}" dt="2025-03-01T21:53:05.598" v="547" actId="20577"/>
      <pc:docMkLst>
        <pc:docMk/>
      </pc:docMkLst>
      <pc:sldChg chg="addSp modSp">
        <pc:chgData name="Jeremy Clifton" userId="S::wec@woodfordec.onmicrosoft.com::b7121016-a606-4e59-9b8c-d8cabdc242a8" providerId="AD" clId="Web-{510C8AEE-576B-608D-5BE1-E96BBD6A95AA}" dt="2025-03-01T21:32:29.823" v="438" actId="1076"/>
        <pc:sldMkLst>
          <pc:docMk/>
          <pc:sldMk cId="3509338145" sldId="2954"/>
        </pc:sldMkLst>
      </pc:sldChg>
      <pc:sldChg chg="del">
        <pc:chgData name="Jeremy Clifton" userId="S::wec@woodfordec.onmicrosoft.com::b7121016-a606-4e59-9b8c-d8cabdc242a8" providerId="AD" clId="Web-{510C8AEE-576B-608D-5BE1-E96BBD6A95AA}" dt="2025-03-01T20:45:11.998" v="0"/>
        <pc:sldMkLst>
          <pc:docMk/>
          <pc:sldMk cId="3953013340" sldId="2985"/>
        </pc:sldMkLst>
      </pc:sldChg>
      <pc:sldChg chg="addSp modSp">
        <pc:chgData name="Jeremy Clifton" userId="S::wec@woodfordec.onmicrosoft.com::b7121016-a606-4e59-9b8c-d8cabdc242a8" providerId="AD" clId="Web-{510C8AEE-576B-608D-5BE1-E96BBD6A95AA}" dt="2025-03-01T20:50:32.787" v="170" actId="20577"/>
        <pc:sldMkLst>
          <pc:docMk/>
          <pc:sldMk cId="697632603" sldId="2989"/>
        </pc:sldMkLst>
      </pc:sldChg>
      <pc:sldChg chg="addSp modSp ord">
        <pc:chgData name="Jeremy Clifton" userId="S::wec@woodfordec.onmicrosoft.com::b7121016-a606-4e59-9b8c-d8cabdc242a8" providerId="AD" clId="Web-{510C8AEE-576B-608D-5BE1-E96BBD6A95AA}" dt="2025-03-01T21:37:30.341" v="486" actId="20577"/>
        <pc:sldMkLst>
          <pc:docMk/>
          <pc:sldMk cId="3349657296" sldId="2998"/>
        </pc:sldMkLst>
      </pc:sldChg>
      <pc:sldChg chg="addSp delSp modSp">
        <pc:chgData name="Jeremy Clifton" userId="S::wec@woodfordec.onmicrosoft.com::b7121016-a606-4e59-9b8c-d8cabdc242a8" providerId="AD" clId="Web-{510C8AEE-576B-608D-5BE1-E96BBD6A95AA}" dt="2025-03-01T21:32:21.526" v="435" actId="1076"/>
        <pc:sldMkLst>
          <pc:docMk/>
          <pc:sldMk cId="1180374805" sldId="3028"/>
        </pc:sldMkLst>
      </pc:sldChg>
      <pc:sldChg chg="modSp add replId">
        <pc:chgData name="Jeremy Clifton" userId="S::wec@woodfordec.onmicrosoft.com::b7121016-a606-4e59-9b8c-d8cabdc242a8" providerId="AD" clId="Web-{510C8AEE-576B-608D-5BE1-E96BBD6A95AA}" dt="2025-03-01T20:48:42.737" v="135" actId="20577"/>
        <pc:sldMkLst>
          <pc:docMk/>
          <pc:sldMk cId="1123647120" sldId="3029"/>
        </pc:sldMkLst>
      </pc:sldChg>
      <pc:sldChg chg="add replId">
        <pc:chgData name="Jeremy Clifton" userId="S::wec@woodfordec.onmicrosoft.com::b7121016-a606-4e59-9b8c-d8cabdc242a8" providerId="AD" clId="Web-{510C8AEE-576B-608D-5BE1-E96BBD6A95AA}" dt="2025-03-01T20:48:55.410" v="136"/>
        <pc:sldMkLst>
          <pc:docMk/>
          <pc:sldMk cId="2565307171" sldId="3030"/>
        </pc:sldMkLst>
      </pc:sldChg>
      <pc:sldChg chg="add del replId">
        <pc:chgData name="Jeremy Clifton" userId="S::wec@woodfordec.onmicrosoft.com::b7121016-a606-4e59-9b8c-d8cabdc242a8" providerId="AD" clId="Web-{510C8AEE-576B-608D-5BE1-E96BBD6A95AA}" dt="2025-03-01T21:05:22.891" v="252"/>
        <pc:sldMkLst>
          <pc:docMk/>
          <pc:sldMk cId="317144064" sldId="3031"/>
        </pc:sldMkLst>
      </pc:sldChg>
      <pc:sldChg chg="delSp modSp add del replId">
        <pc:chgData name="Jeremy Clifton" userId="S::wec@woodfordec.onmicrosoft.com::b7121016-a606-4e59-9b8c-d8cabdc242a8" providerId="AD" clId="Web-{510C8AEE-576B-608D-5BE1-E96BBD6A95AA}" dt="2025-03-01T21:10:32.045" v="316"/>
        <pc:sldMkLst>
          <pc:docMk/>
          <pc:sldMk cId="1383559652" sldId="3031"/>
        </pc:sldMkLst>
      </pc:sldChg>
      <pc:sldChg chg="modSp add replId">
        <pc:chgData name="Jeremy Clifton" userId="S::wec@woodfordec.onmicrosoft.com::b7121016-a606-4e59-9b8c-d8cabdc242a8" providerId="AD" clId="Web-{510C8AEE-576B-608D-5BE1-E96BBD6A95AA}" dt="2025-03-01T21:37:43.716" v="490" actId="20577"/>
        <pc:sldMkLst>
          <pc:docMk/>
          <pc:sldMk cId="410265473" sldId="3032"/>
        </pc:sldMkLst>
      </pc:sldChg>
      <pc:sldChg chg="modSp add replId">
        <pc:chgData name="Jeremy Clifton" userId="S::wec@woodfordec.onmicrosoft.com::b7121016-a606-4e59-9b8c-d8cabdc242a8" providerId="AD" clId="Web-{510C8AEE-576B-608D-5BE1-E96BBD6A95AA}" dt="2025-03-01T21:38:00.389" v="498" actId="20577"/>
        <pc:sldMkLst>
          <pc:docMk/>
          <pc:sldMk cId="3458055326" sldId="3033"/>
        </pc:sldMkLst>
      </pc:sldChg>
      <pc:sldChg chg="modSp add ord replId">
        <pc:chgData name="Jeremy Clifton" userId="S::wec@woodfordec.onmicrosoft.com::b7121016-a606-4e59-9b8c-d8cabdc242a8" providerId="AD" clId="Web-{510C8AEE-576B-608D-5BE1-E96BBD6A95AA}" dt="2025-03-01T21:37:51.967" v="494" actId="20577"/>
        <pc:sldMkLst>
          <pc:docMk/>
          <pc:sldMk cId="2143909221" sldId="3034"/>
        </pc:sldMkLst>
      </pc:sldChg>
      <pc:sldChg chg="delSp modSp add ord replId">
        <pc:chgData name="Jeremy Clifton" userId="S::wec@woodfordec.onmicrosoft.com::b7121016-a606-4e59-9b8c-d8cabdc242a8" providerId="AD" clId="Web-{510C8AEE-576B-608D-5BE1-E96BBD6A95AA}" dt="2025-03-01T21:36:15.058" v="483" actId="20577"/>
        <pc:sldMkLst>
          <pc:docMk/>
          <pc:sldMk cId="3299187829" sldId="3035"/>
        </pc:sldMkLst>
      </pc:sldChg>
      <pc:sldChg chg="delSp modSp add ord replId">
        <pc:chgData name="Jeremy Clifton" userId="S::wec@woodfordec.onmicrosoft.com::b7121016-a606-4e59-9b8c-d8cabdc242a8" providerId="AD" clId="Web-{510C8AEE-576B-608D-5BE1-E96BBD6A95AA}" dt="2025-03-01T21:53:05.598" v="547" actId="20577"/>
        <pc:sldMkLst>
          <pc:docMk/>
          <pc:sldMk cId="3566703572" sldId="3036"/>
        </pc:sldMkLst>
      </pc:sldChg>
    </pc:docChg>
  </pc:docChgLst>
  <pc:docChgLst>
    <pc:chgData name="Jeremy Clifton" userId="S::wec@woodfordec.onmicrosoft.com::b7121016-a606-4e59-9b8c-d8cabdc242a8" providerId="AD" clId="Web-{D8812127-01DB-C8E5-FE03-FF39FBFCD107}"/>
    <pc:docChg chg="addSld delSld modSld sldOrd">
      <pc:chgData name="Jeremy Clifton" userId="S::wec@woodfordec.onmicrosoft.com::b7121016-a606-4e59-9b8c-d8cabdc242a8" providerId="AD" clId="Web-{D8812127-01DB-C8E5-FE03-FF39FBFCD107}" dt="2025-01-23T20:13:35.169" v="296" actId="1076"/>
      <pc:docMkLst>
        <pc:docMk/>
      </pc:docMkLst>
      <pc:sldChg chg="modSp ord">
        <pc:chgData name="Jeremy Clifton" userId="S::wec@woodfordec.onmicrosoft.com::b7121016-a606-4e59-9b8c-d8cabdc242a8" providerId="AD" clId="Web-{D8812127-01DB-C8E5-FE03-FF39FBFCD107}" dt="2025-01-23T19:55:39.409" v="96" actId="20577"/>
        <pc:sldMkLst>
          <pc:docMk/>
          <pc:sldMk cId="251116125" sldId="2574"/>
        </pc:sldMkLst>
      </pc:sldChg>
      <pc:sldChg chg="delSp">
        <pc:chgData name="Jeremy Clifton" userId="S::wec@woodfordec.onmicrosoft.com::b7121016-a606-4e59-9b8c-d8cabdc242a8" providerId="AD" clId="Web-{D8812127-01DB-C8E5-FE03-FF39FBFCD107}" dt="2025-01-23T19:50:58.501" v="1"/>
        <pc:sldMkLst>
          <pc:docMk/>
          <pc:sldMk cId="2117799377" sldId="2769"/>
        </pc:sldMkLst>
      </pc:sldChg>
      <pc:sldChg chg="addSp delSp modSp">
        <pc:chgData name="Jeremy Clifton" userId="S::wec@woodfordec.onmicrosoft.com::b7121016-a606-4e59-9b8c-d8cabdc242a8" providerId="AD" clId="Web-{D8812127-01DB-C8E5-FE03-FF39FBFCD107}" dt="2025-01-23T20:05:23.494" v="160" actId="14100"/>
        <pc:sldMkLst>
          <pc:docMk/>
          <pc:sldMk cId="1842895035" sldId="2832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1.158" v="11"/>
        <pc:sldMkLst>
          <pc:docMk/>
          <pc:sldMk cId="187267021" sldId="2843"/>
        </pc:sldMkLst>
      </pc:sldChg>
      <pc:sldChg chg="addSp modSp del">
        <pc:chgData name="Jeremy Clifton" userId="S::wec@woodfordec.onmicrosoft.com::b7121016-a606-4e59-9b8c-d8cabdc242a8" providerId="AD" clId="Web-{D8812127-01DB-C8E5-FE03-FF39FBFCD107}" dt="2025-01-23T19:53:26.726" v="28"/>
        <pc:sldMkLst>
          <pc:docMk/>
          <pc:sldMk cId="190805813" sldId="2844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0:56.548" v="0"/>
        <pc:sldMkLst>
          <pc:docMk/>
          <pc:sldMk cId="2455439594" sldId="2845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1.283" v="2"/>
        <pc:sldMkLst>
          <pc:docMk/>
          <pc:sldMk cId="1509592081" sldId="2846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1.783" v="3"/>
        <pc:sldMkLst>
          <pc:docMk/>
          <pc:sldMk cId="1525542094" sldId="2847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4.830" v="6"/>
        <pc:sldMkLst>
          <pc:docMk/>
          <pc:sldMk cId="3653132617" sldId="2848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7.267" v="7"/>
        <pc:sldMkLst>
          <pc:docMk/>
          <pc:sldMk cId="1395094495" sldId="2849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3.080" v="4"/>
        <pc:sldMkLst>
          <pc:docMk/>
          <pc:sldMk cId="1471491706" sldId="2850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3.080" v="5"/>
        <pc:sldMkLst>
          <pc:docMk/>
          <pc:sldMk cId="983694052" sldId="2851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19.877" v="10"/>
        <pc:sldMkLst>
          <pc:docMk/>
          <pc:sldMk cId="3110185857" sldId="2854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15.486" v="9"/>
        <pc:sldMkLst>
          <pc:docMk/>
          <pc:sldMk cId="1960952193" sldId="2856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13.877" v="8"/>
        <pc:sldMkLst>
          <pc:docMk/>
          <pc:sldMk cId="504276308" sldId="2857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2.471" v="12"/>
        <pc:sldMkLst>
          <pc:docMk/>
          <pc:sldMk cId="2988537406" sldId="2859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3.799" v="13"/>
        <pc:sldMkLst>
          <pc:docMk/>
          <pc:sldMk cId="2533515818" sldId="2860"/>
        </pc:sldMkLst>
      </pc:sldChg>
      <pc:sldChg chg="addSp modSp add replId">
        <pc:chgData name="Jeremy Clifton" userId="S::wec@woodfordec.onmicrosoft.com::b7121016-a606-4e59-9b8c-d8cabdc242a8" providerId="AD" clId="Web-{D8812127-01DB-C8E5-FE03-FF39FBFCD107}" dt="2025-01-23T19:53:39.304" v="32" actId="1076"/>
        <pc:sldMkLst>
          <pc:docMk/>
          <pc:sldMk cId="3645293749" sldId="2862"/>
        </pc:sldMkLst>
      </pc:sldChg>
      <pc:sldChg chg="modSp add replId">
        <pc:chgData name="Jeremy Clifton" userId="S::wec@woodfordec.onmicrosoft.com::b7121016-a606-4e59-9b8c-d8cabdc242a8" providerId="AD" clId="Web-{D8812127-01DB-C8E5-FE03-FF39FBFCD107}" dt="2025-01-23T19:55:27.096" v="92" actId="20577"/>
        <pc:sldMkLst>
          <pc:docMk/>
          <pc:sldMk cId="1512173017" sldId="2863"/>
        </pc:sldMkLst>
      </pc:sldChg>
      <pc:sldChg chg="modSp add replId">
        <pc:chgData name="Jeremy Clifton" userId="S::wec@woodfordec.onmicrosoft.com::b7121016-a606-4e59-9b8c-d8cabdc242a8" providerId="AD" clId="Web-{D8812127-01DB-C8E5-FE03-FF39FBFCD107}" dt="2025-01-23T19:55:31.377" v="95" actId="20577"/>
        <pc:sldMkLst>
          <pc:docMk/>
          <pc:sldMk cId="694567841" sldId="2864"/>
        </pc:sldMkLst>
      </pc:sldChg>
      <pc:sldChg chg="add replId">
        <pc:chgData name="Jeremy Clifton" userId="S::wec@woodfordec.onmicrosoft.com::b7121016-a606-4e59-9b8c-d8cabdc242a8" providerId="AD" clId="Web-{D8812127-01DB-C8E5-FE03-FF39FBFCD107}" dt="2025-01-23T19:55:51.034" v="97"/>
        <pc:sldMkLst>
          <pc:docMk/>
          <pc:sldMk cId="645030574" sldId="2865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5.674" v="14"/>
        <pc:sldMkLst>
          <pc:docMk/>
          <pc:sldMk cId="2760154107" sldId="2865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6.456" v="15"/>
        <pc:sldMkLst>
          <pc:docMk/>
          <pc:sldMk cId="1608365069" sldId="2866"/>
        </pc:sldMkLst>
      </pc:sldChg>
      <pc:sldChg chg="modSp add ord replId">
        <pc:chgData name="Jeremy Clifton" userId="S::wec@woodfordec.onmicrosoft.com::b7121016-a606-4e59-9b8c-d8cabdc242a8" providerId="AD" clId="Web-{D8812127-01DB-C8E5-FE03-FF39FBFCD107}" dt="2025-01-23T19:56:59.006" v="112" actId="20577"/>
        <pc:sldMkLst>
          <pc:docMk/>
          <pc:sldMk cId="3212305261" sldId="2866"/>
        </pc:sldMkLst>
      </pc:sldChg>
      <pc:sldChg chg="modSp add replId">
        <pc:chgData name="Jeremy Clifton" userId="S::wec@woodfordec.onmicrosoft.com::b7121016-a606-4e59-9b8c-d8cabdc242a8" providerId="AD" clId="Web-{D8812127-01DB-C8E5-FE03-FF39FBFCD107}" dt="2025-01-23T19:57:10.865" v="124" actId="20577"/>
        <pc:sldMkLst>
          <pc:docMk/>
          <pc:sldMk cId="280713935" sldId="2867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33.628" v="18"/>
        <pc:sldMkLst>
          <pc:docMk/>
          <pc:sldMk cId="496177452" sldId="2867"/>
        </pc:sldMkLst>
      </pc:sldChg>
      <pc:sldChg chg="modSp add replId">
        <pc:chgData name="Jeremy Clifton" userId="S::wec@woodfordec.onmicrosoft.com::b7121016-a606-4e59-9b8c-d8cabdc242a8" providerId="AD" clId="Web-{D8812127-01DB-C8E5-FE03-FF39FBFCD107}" dt="2025-01-23T19:57:52.961" v="127" actId="20577"/>
        <pc:sldMkLst>
          <pc:docMk/>
          <pc:sldMk cId="2562493919" sldId="2868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30.643" v="17"/>
        <pc:sldMkLst>
          <pc:docMk/>
          <pc:sldMk cId="2763927189" sldId="2868"/>
        </pc:sldMkLst>
      </pc:sldChg>
      <pc:sldChg chg="addSp modSp add replId">
        <pc:chgData name="Jeremy Clifton" userId="S::wec@woodfordec.onmicrosoft.com::b7121016-a606-4e59-9b8c-d8cabdc242a8" providerId="AD" clId="Web-{D8812127-01DB-C8E5-FE03-FF39FBFCD107}" dt="2025-01-23T20:13:35.169" v="296" actId="1076"/>
        <pc:sldMkLst>
          <pc:docMk/>
          <pc:sldMk cId="3279244734" sldId="2869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8.377" v="16"/>
        <pc:sldMkLst>
          <pc:docMk/>
          <pc:sldMk cId="4007871980" sldId="2869"/>
        </pc:sldMkLst>
      </pc:sldChg>
      <pc:sldChg chg="addSp modSp add ord replId">
        <pc:chgData name="Jeremy Clifton" userId="S::wec@woodfordec.onmicrosoft.com::b7121016-a606-4e59-9b8c-d8cabdc242a8" providerId="AD" clId="Web-{D8812127-01DB-C8E5-FE03-FF39FBFCD107}" dt="2025-01-23T20:00:15.326" v="141"/>
        <pc:sldMkLst>
          <pc:docMk/>
          <pc:sldMk cId="1047315309" sldId="2870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34.815" v="19"/>
        <pc:sldMkLst>
          <pc:docMk/>
          <pc:sldMk cId="3860157055" sldId="2870"/>
        </pc:sldMkLst>
      </pc:sldChg>
      <pc:sldChg chg="addSp modSp add ord replId">
        <pc:chgData name="Jeremy Clifton" userId="S::wec@woodfordec.onmicrosoft.com::b7121016-a606-4e59-9b8c-d8cabdc242a8" providerId="AD" clId="Web-{D8812127-01DB-C8E5-FE03-FF39FBFCD107}" dt="2025-01-23T19:59:40.199" v="139" actId="1076"/>
        <pc:sldMkLst>
          <pc:docMk/>
          <pc:sldMk cId="1601226291" sldId="2871"/>
        </pc:sldMkLst>
      </pc:sldChg>
      <pc:sldChg chg="add replId">
        <pc:chgData name="Jeremy Clifton" userId="S::wec@woodfordec.onmicrosoft.com::b7121016-a606-4e59-9b8c-d8cabdc242a8" providerId="AD" clId="Web-{D8812127-01DB-C8E5-FE03-FF39FBFCD107}" dt="2025-01-23T20:00:12.607" v="140"/>
        <pc:sldMkLst>
          <pc:docMk/>
          <pc:sldMk cId="1002890968" sldId="2872"/>
        </pc:sldMkLst>
      </pc:sldChg>
      <pc:sldChg chg="addSp modSp add replId">
        <pc:chgData name="Jeremy Clifton" userId="S::wec@woodfordec.onmicrosoft.com::b7121016-a606-4e59-9b8c-d8cabdc242a8" providerId="AD" clId="Web-{D8812127-01DB-C8E5-FE03-FF39FBFCD107}" dt="2025-01-23T20:06:56.435" v="161"/>
        <pc:sldMkLst>
          <pc:docMk/>
          <pc:sldMk cId="1671395166" sldId="2873"/>
        </pc:sldMkLst>
      </pc:sldChg>
      <pc:sldChg chg="addSp modSp add replId">
        <pc:chgData name="Jeremy Clifton" userId="S::wec@woodfordec.onmicrosoft.com::b7121016-a606-4e59-9b8c-d8cabdc242a8" providerId="AD" clId="Web-{D8812127-01DB-C8E5-FE03-FF39FBFCD107}" dt="2025-01-23T20:08:03.188" v="167" actId="1076"/>
        <pc:sldMkLst>
          <pc:docMk/>
          <pc:sldMk cId="45376825" sldId="2874"/>
        </pc:sldMkLst>
      </pc:sldChg>
      <pc:sldChg chg="add replId">
        <pc:chgData name="Jeremy Clifton" userId="S::wec@woodfordec.onmicrosoft.com::b7121016-a606-4e59-9b8c-d8cabdc242a8" providerId="AD" clId="Web-{D8812127-01DB-C8E5-FE03-FF39FBFCD107}" dt="2025-01-23T20:08:12.719" v="168"/>
        <pc:sldMkLst>
          <pc:docMk/>
          <pc:sldMk cId="3329587322" sldId="2875"/>
        </pc:sldMkLst>
      </pc:sldChg>
      <pc:sldChg chg="add replId">
        <pc:chgData name="Jeremy Clifton" userId="S::wec@woodfordec.onmicrosoft.com::b7121016-a606-4e59-9b8c-d8cabdc242a8" providerId="AD" clId="Web-{D8812127-01DB-C8E5-FE03-FF39FBFCD107}" dt="2025-01-23T20:08:13.907" v="169"/>
        <pc:sldMkLst>
          <pc:docMk/>
          <pc:sldMk cId="1176453699" sldId="2876"/>
        </pc:sldMkLst>
      </pc:sldChg>
      <pc:sldChg chg="modSp add ord replId">
        <pc:chgData name="Jeremy Clifton" userId="S::wec@woodfordec.onmicrosoft.com::b7121016-a606-4e59-9b8c-d8cabdc242a8" providerId="AD" clId="Web-{D8812127-01DB-C8E5-FE03-FF39FBFCD107}" dt="2025-01-23T20:09:07.096" v="211" actId="20577"/>
        <pc:sldMkLst>
          <pc:docMk/>
          <pc:sldMk cId="3431406140" sldId="2877"/>
        </pc:sldMkLst>
      </pc:sldChg>
      <pc:sldChg chg="add ord replId">
        <pc:chgData name="Jeremy Clifton" userId="S::wec@woodfordec.onmicrosoft.com::b7121016-a606-4e59-9b8c-d8cabdc242a8" providerId="AD" clId="Web-{D8812127-01DB-C8E5-FE03-FF39FBFCD107}" dt="2025-01-23T20:09:26.003" v="213"/>
        <pc:sldMkLst>
          <pc:docMk/>
          <pc:sldMk cId="1196728666" sldId="2878"/>
        </pc:sldMkLst>
      </pc:sldChg>
      <pc:sldChg chg="modSp add ord replId">
        <pc:chgData name="Jeremy Clifton" userId="S::wec@woodfordec.onmicrosoft.com::b7121016-a606-4e59-9b8c-d8cabdc242a8" providerId="AD" clId="Web-{D8812127-01DB-C8E5-FE03-FF39FBFCD107}" dt="2025-01-23T20:10:17.896" v="245" actId="20577"/>
        <pc:sldMkLst>
          <pc:docMk/>
          <pc:sldMk cId="3485515211" sldId="2879"/>
        </pc:sldMkLst>
      </pc:sldChg>
    </pc:docChg>
  </pc:docChgLst>
  <pc:docChgLst>
    <pc:chgData name="Jeremy Clifton" userId="S::wec@woodfordec.onmicrosoft.com::b7121016-a606-4e59-9b8c-d8cabdc242a8" providerId="AD" clId="Web-{75B93F38-E7BD-9CAD-923B-EBD40E400A2D}"/>
    <pc:docChg chg="addSld modSld sldOrd">
      <pc:chgData name="Jeremy Clifton" userId="S::wec@woodfordec.onmicrosoft.com::b7121016-a606-4e59-9b8c-d8cabdc242a8" providerId="AD" clId="Web-{75B93F38-E7BD-9CAD-923B-EBD40E400A2D}" dt="2025-04-06T08:15:02.701" v="110" actId="1076"/>
      <pc:docMkLst>
        <pc:docMk/>
      </pc:docMkLst>
      <pc:sldChg chg="addSp modSp ord">
        <pc:chgData name="Jeremy Clifton" userId="S::wec@woodfordec.onmicrosoft.com::b7121016-a606-4e59-9b8c-d8cabdc242a8" providerId="AD" clId="Web-{75B93F38-E7BD-9CAD-923B-EBD40E400A2D}" dt="2025-04-06T08:13:55.198" v="83" actId="1076"/>
        <pc:sldMkLst>
          <pc:docMk/>
          <pc:sldMk cId="2024232121" sldId="3118"/>
        </pc:sldMkLst>
      </pc:sldChg>
      <pc:sldChg chg="addSp modSp">
        <pc:chgData name="Jeremy Clifton" userId="S::wec@woodfordec.onmicrosoft.com::b7121016-a606-4e59-9b8c-d8cabdc242a8" providerId="AD" clId="Web-{75B93F38-E7BD-9CAD-923B-EBD40E400A2D}" dt="2025-04-06T07:26:33.402" v="6" actId="20577"/>
        <pc:sldMkLst>
          <pc:docMk/>
          <pc:sldMk cId="1219938643" sldId="3161"/>
        </pc:sldMkLst>
      </pc:sldChg>
      <pc:sldChg chg="addSp delSp modSp">
        <pc:chgData name="Jeremy Clifton" userId="S::wec@woodfordec.onmicrosoft.com::b7121016-a606-4e59-9b8c-d8cabdc242a8" providerId="AD" clId="Web-{75B93F38-E7BD-9CAD-923B-EBD40E400A2D}" dt="2025-04-06T07:57:29.595" v="60" actId="1076"/>
        <pc:sldMkLst>
          <pc:docMk/>
          <pc:sldMk cId="1775046919" sldId="3164"/>
        </pc:sldMkLst>
      </pc:sldChg>
      <pc:sldChg chg="modSp">
        <pc:chgData name="Jeremy Clifton" userId="S::wec@woodfordec.onmicrosoft.com::b7121016-a606-4e59-9b8c-d8cabdc242a8" providerId="AD" clId="Web-{75B93F38-E7BD-9CAD-923B-EBD40E400A2D}" dt="2025-04-06T07:57:54.065" v="62" actId="20577"/>
        <pc:sldMkLst>
          <pc:docMk/>
          <pc:sldMk cId="1277555237" sldId="3169"/>
        </pc:sldMkLst>
      </pc:sldChg>
      <pc:sldChg chg="modSp">
        <pc:chgData name="Jeremy Clifton" userId="S::wec@woodfordec.onmicrosoft.com::b7121016-a606-4e59-9b8c-d8cabdc242a8" providerId="AD" clId="Web-{75B93F38-E7BD-9CAD-923B-EBD40E400A2D}" dt="2025-04-06T07:58:36.160" v="66" actId="1076"/>
        <pc:sldMkLst>
          <pc:docMk/>
          <pc:sldMk cId="2376651163" sldId="3170"/>
        </pc:sldMkLst>
      </pc:sldChg>
      <pc:sldChg chg="modSp">
        <pc:chgData name="Jeremy Clifton" userId="S::wec@woodfordec.onmicrosoft.com::b7121016-a606-4e59-9b8c-d8cabdc242a8" providerId="AD" clId="Web-{75B93F38-E7BD-9CAD-923B-EBD40E400A2D}" dt="2025-04-06T07:59:12.099" v="75" actId="20577"/>
        <pc:sldMkLst>
          <pc:docMk/>
          <pc:sldMk cId="3068034988" sldId="3171"/>
        </pc:sldMkLst>
      </pc:sldChg>
      <pc:sldChg chg="modSp">
        <pc:chgData name="Jeremy Clifton" userId="S::wec@woodfordec.onmicrosoft.com::b7121016-a606-4e59-9b8c-d8cabdc242a8" providerId="AD" clId="Web-{75B93F38-E7BD-9CAD-923B-EBD40E400A2D}" dt="2025-04-06T08:04:08.520" v="76" actId="20577"/>
        <pc:sldMkLst>
          <pc:docMk/>
          <pc:sldMk cId="857577455" sldId="3173"/>
        </pc:sldMkLst>
      </pc:sldChg>
      <pc:sldChg chg="addSp modSp add ord replId">
        <pc:chgData name="Jeremy Clifton" userId="S::wec@woodfordec.onmicrosoft.com::b7121016-a606-4e59-9b8c-d8cabdc242a8" providerId="AD" clId="Web-{75B93F38-E7BD-9CAD-923B-EBD40E400A2D}" dt="2025-04-06T07:37:22.161" v="38" actId="1076"/>
        <pc:sldMkLst>
          <pc:docMk/>
          <pc:sldMk cId="1961356374" sldId="3175"/>
        </pc:sldMkLst>
      </pc:sldChg>
      <pc:sldChg chg="addSp delSp modSp add replId">
        <pc:chgData name="Jeremy Clifton" userId="S::wec@woodfordec.onmicrosoft.com::b7121016-a606-4e59-9b8c-d8cabdc242a8" providerId="AD" clId="Web-{75B93F38-E7BD-9CAD-923B-EBD40E400A2D}" dt="2025-04-06T07:45:05.797" v="48" actId="1076"/>
        <pc:sldMkLst>
          <pc:docMk/>
          <pc:sldMk cId="2738315854" sldId="3176"/>
        </pc:sldMkLst>
      </pc:sldChg>
      <pc:sldChg chg="add replId">
        <pc:chgData name="Jeremy Clifton" userId="S::wec@woodfordec.onmicrosoft.com::b7121016-a606-4e59-9b8c-d8cabdc242a8" providerId="AD" clId="Web-{75B93F38-E7BD-9CAD-923B-EBD40E400A2D}" dt="2025-04-06T08:13:35.744" v="77"/>
        <pc:sldMkLst>
          <pc:docMk/>
          <pc:sldMk cId="87514853" sldId="3177"/>
        </pc:sldMkLst>
      </pc:sldChg>
      <pc:sldChg chg="modSp add ord replId">
        <pc:chgData name="Jeremy Clifton" userId="S::wec@woodfordec.onmicrosoft.com::b7121016-a606-4e59-9b8c-d8cabdc242a8" providerId="AD" clId="Web-{75B93F38-E7BD-9CAD-923B-EBD40E400A2D}" dt="2025-04-06T08:15:02.701" v="110" actId="1076"/>
        <pc:sldMkLst>
          <pc:docMk/>
          <pc:sldMk cId="4061532673" sldId="3178"/>
        </pc:sldMkLst>
      </pc:sldChg>
    </pc:docChg>
  </pc:docChgLst>
  <pc:docChgLst>
    <pc:chgData name="Jeremy Clifton" userId="S::wec@woodfordec.onmicrosoft.com::b7121016-a606-4e59-9b8c-d8cabdc242a8" providerId="AD" clId="Web-{4C60DA2C-1DC8-4591-2DC8-A77B8F9FFEDE}"/>
    <pc:docChg chg="addSld delSld">
      <pc:chgData name="Jeremy Clifton" userId="S::wec@woodfordec.onmicrosoft.com::b7121016-a606-4e59-9b8c-d8cabdc242a8" providerId="AD" clId="Web-{4C60DA2C-1DC8-4591-2DC8-A77B8F9FFEDE}" dt="2024-08-21T15:16:16.469" v="1"/>
      <pc:docMkLst>
        <pc:docMk/>
      </pc:docMkLst>
      <pc:sldChg chg="del">
        <pc:chgData name="Jeremy Clifton" userId="S::wec@woodfordec.onmicrosoft.com::b7121016-a606-4e59-9b8c-d8cabdc242a8" providerId="AD" clId="Web-{4C60DA2C-1DC8-4591-2DC8-A77B8F9FFEDE}" dt="2024-08-21T15:16:16.469" v="1"/>
        <pc:sldMkLst>
          <pc:docMk/>
          <pc:sldMk cId="947061853" sldId="2547"/>
        </pc:sldMkLst>
      </pc:sldChg>
      <pc:sldChg chg="add replId">
        <pc:chgData name="Jeremy Clifton" userId="S::wec@woodfordec.onmicrosoft.com::b7121016-a606-4e59-9b8c-d8cabdc242a8" providerId="AD" clId="Web-{4C60DA2C-1DC8-4591-2DC8-A77B8F9FFEDE}" dt="2024-08-21T15:16:11.859" v="0"/>
        <pc:sldMkLst>
          <pc:docMk/>
          <pc:sldMk cId="3707065343" sldId="2563"/>
        </pc:sldMkLst>
      </pc:sldChg>
    </pc:docChg>
  </pc:docChgLst>
  <pc:docChgLst>
    <pc:chgData name="Jeremy Clifton" userId="S::wec@woodfordec.onmicrosoft.com::b7121016-a606-4e59-9b8c-d8cabdc242a8" providerId="AD" clId="Web-{5F31900A-E301-3CAC-0426-815AEE19CE5E}"/>
    <pc:docChg chg="addSld modSld sldOrd">
      <pc:chgData name="Jeremy Clifton" userId="S::wec@woodfordec.onmicrosoft.com::b7121016-a606-4e59-9b8c-d8cabdc242a8" providerId="AD" clId="Web-{5F31900A-E301-3CAC-0426-815AEE19CE5E}" dt="2025-03-01T20:43:15.884" v="141"/>
      <pc:docMkLst>
        <pc:docMk/>
      </pc:docMkLst>
      <pc:sldChg chg="addSp modSp ord">
        <pc:chgData name="Jeremy Clifton" userId="S::wec@woodfordec.onmicrosoft.com::b7121016-a606-4e59-9b8c-d8cabdc242a8" providerId="AD" clId="Web-{5F31900A-E301-3CAC-0426-815AEE19CE5E}" dt="2025-03-01T20:43:15.837" v="139" actId="1076"/>
        <pc:sldMkLst>
          <pc:docMk/>
          <pc:sldMk cId="3953013340" sldId="2985"/>
        </pc:sldMkLst>
      </pc:sldChg>
      <pc:sldChg chg="ord">
        <pc:chgData name="Jeremy Clifton" userId="S::wec@woodfordec.onmicrosoft.com::b7121016-a606-4e59-9b8c-d8cabdc242a8" providerId="AD" clId="Web-{5F31900A-E301-3CAC-0426-815AEE19CE5E}" dt="2025-03-01T20:43:15.853" v="140"/>
        <pc:sldMkLst>
          <pc:docMk/>
          <pc:sldMk cId="697632603" sldId="2989"/>
        </pc:sldMkLst>
      </pc:sldChg>
      <pc:sldChg chg="addSp modSp">
        <pc:chgData name="Jeremy Clifton" userId="S::wec@woodfordec.onmicrosoft.com::b7121016-a606-4e59-9b8c-d8cabdc242a8" providerId="AD" clId="Web-{5F31900A-E301-3CAC-0426-815AEE19CE5E}" dt="2025-03-01T20:38:52.733" v="134" actId="1076"/>
        <pc:sldMkLst>
          <pc:docMk/>
          <pc:sldMk cId="2547540392" sldId="3007"/>
        </pc:sldMkLst>
      </pc:sldChg>
      <pc:sldChg chg="modSp">
        <pc:chgData name="Jeremy Clifton" userId="S::wec@woodfordec.onmicrosoft.com::b7121016-a606-4e59-9b8c-d8cabdc242a8" providerId="AD" clId="Web-{5F31900A-E301-3CAC-0426-815AEE19CE5E}" dt="2025-03-01T20:35:15.287" v="44" actId="14100"/>
        <pc:sldMkLst>
          <pc:docMk/>
          <pc:sldMk cId="892964264" sldId="3027"/>
        </pc:sldMkLst>
      </pc:sldChg>
      <pc:sldChg chg="add replId">
        <pc:chgData name="Jeremy Clifton" userId="S::wec@woodfordec.onmicrosoft.com::b7121016-a606-4e59-9b8c-d8cabdc242a8" providerId="AD" clId="Web-{5F31900A-E301-3CAC-0426-815AEE19CE5E}" dt="2025-03-01T20:43:15.884" v="141"/>
        <pc:sldMkLst>
          <pc:docMk/>
          <pc:sldMk cId="1180374805" sldId="3028"/>
        </pc:sldMkLst>
      </pc:sldChg>
    </pc:docChg>
  </pc:docChgLst>
  <pc:docChgLst>
    <pc:chgData name="Jeremy Clifton" userId="S::wec@woodfordec.onmicrosoft.com::b7121016-a606-4e59-9b8c-d8cabdc242a8" providerId="AD" clId="Web-{AB18FBCD-6FC5-C2A1-7B72-A23D2B6EA99F}"/>
    <pc:docChg chg="delSld">
      <pc:chgData name="Jeremy Clifton" userId="S::wec@woodfordec.onmicrosoft.com::b7121016-a606-4e59-9b8c-d8cabdc242a8" providerId="AD" clId="Web-{AB18FBCD-6FC5-C2A1-7B72-A23D2B6EA99F}" dt="2024-09-25T08:55:18.687" v="0"/>
      <pc:docMkLst>
        <pc:docMk/>
      </pc:docMkLst>
      <pc:sldChg chg="del">
        <pc:chgData name="Jeremy Clifton" userId="S::wec@woodfordec.onmicrosoft.com::b7121016-a606-4e59-9b8c-d8cabdc242a8" providerId="AD" clId="Web-{AB18FBCD-6FC5-C2A1-7B72-A23D2B6EA99F}" dt="2024-09-25T08:55:18.687" v="0"/>
        <pc:sldMkLst>
          <pc:docMk/>
          <pc:sldMk cId="432114344" sldId="2577"/>
        </pc:sldMkLst>
      </pc:sldChg>
    </pc:docChg>
  </pc:docChgLst>
  <pc:docChgLst>
    <pc:chgData name="Jeremy Clifton" userId="S::wec@woodfordec.onmicrosoft.com::b7121016-a606-4e59-9b8c-d8cabdc242a8" providerId="AD" clId="Web-{5AFFF5B6-92AE-AA54-B5D5-8D4BC7A5B438}"/>
    <pc:docChg chg="addSld delSld modSld sldOrd">
      <pc:chgData name="Jeremy Clifton" userId="S::wec@woodfordec.onmicrosoft.com::b7121016-a606-4e59-9b8c-d8cabdc242a8" providerId="AD" clId="Web-{5AFFF5B6-92AE-AA54-B5D5-8D4BC7A5B438}" dt="2025-03-09T09:25:50.606" v="192" actId="20577"/>
      <pc:docMkLst>
        <pc:docMk/>
      </pc:docMkLst>
      <pc:sldChg chg="del">
        <pc:chgData name="Jeremy Clifton" userId="S::wec@woodfordec.onmicrosoft.com::b7121016-a606-4e59-9b8c-d8cabdc242a8" providerId="AD" clId="Web-{5AFFF5B6-92AE-AA54-B5D5-8D4BC7A5B438}" dt="2025-03-09T09:23:44.378" v="84"/>
        <pc:sldMkLst>
          <pc:docMk/>
          <pc:sldMk cId="3279244734" sldId="286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1.926" v="106"/>
        <pc:sldMkLst>
          <pc:docMk/>
          <pc:sldMk cId="3509338145" sldId="2954"/>
        </pc:sldMkLst>
      </pc:sldChg>
      <pc:sldChg chg="delSp modSp">
        <pc:chgData name="Jeremy Clifton" userId="S::wec@woodfordec.onmicrosoft.com::b7121016-a606-4e59-9b8c-d8cabdc242a8" providerId="AD" clId="Web-{5AFFF5B6-92AE-AA54-B5D5-8D4BC7A5B438}" dt="2025-03-09T09:18:29.284" v="14" actId="20577"/>
        <pc:sldMkLst>
          <pc:docMk/>
          <pc:sldMk cId="414856404" sldId="297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4.521" v="49"/>
        <pc:sldMkLst>
          <pc:docMk/>
          <pc:sldMk cId="1826631595" sldId="298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8.378" v="88"/>
        <pc:sldMkLst>
          <pc:docMk/>
          <pc:sldMk cId="697632603" sldId="2989"/>
        </pc:sldMkLst>
      </pc:sldChg>
      <pc:sldChg chg="delSp del">
        <pc:chgData name="Jeremy Clifton" userId="S::wec@woodfordec.onmicrosoft.com::b7121016-a606-4e59-9b8c-d8cabdc242a8" providerId="AD" clId="Web-{5AFFF5B6-92AE-AA54-B5D5-8D4BC7A5B438}" dt="2025-03-09T09:25:07.917" v="157"/>
        <pc:sldMkLst>
          <pc:docMk/>
          <pc:sldMk cId="3349657296" sldId="2998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5.269" v="87"/>
        <pc:sldMkLst>
          <pc:docMk/>
          <pc:sldMk cId="2547540392" sldId="300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4.378" v="83"/>
        <pc:sldMkLst>
          <pc:docMk/>
          <pc:sldMk cId="2196410042" sldId="3008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5.253" v="85"/>
        <pc:sldMkLst>
          <pc:docMk/>
          <pc:sldMk cId="2424488958" sldId="300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38.941" v="76"/>
        <pc:sldMkLst>
          <pc:docMk/>
          <pc:sldMk cId="3315008650" sldId="301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5.755" v="50"/>
        <pc:sldMkLst>
          <pc:docMk/>
          <pc:sldMk cId="3634067118" sldId="3011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6.208" v="51"/>
        <pc:sldMkLst>
          <pc:docMk/>
          <pc:sldMk cId="1065796999" sldId="3012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7.458" v="52"/>
        <pc:sldMkLst>
          <pc:docMk/>
          <pc:sldMk cId="2410009980" sldId="301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8.708" v="54"/>
        <pc:sldMkLst>
          <pc:docMk/>
          <pc:sldMk cId="3616586580" sldId="301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42.521" v="55"/>
        <pc:sldMkLst>
          <pc:docMk/>
          <pc:sldMk cId="3230634585" sldId="3018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44.771" v="56"/>
        <pc:sldMkLst>
          <pc:docMk/>
          <pc:sldMk cId="3183404772" sldId="301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35.237" v="75"/>
        <pc:sldMkLst>
          <pc:docMk/>
          <pc:sldMk cId="3339685437" sldId="302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0.534" v="80"/>
        <pc:sldMkLst>
          <pc:docMk/>
          <pc:sldMk cId="4185344536" sldId="3023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4.363" v="82"/>
        <pc:sldMkLst>
          <pc:docMk/>
          <pc:sldMk cId="3753516056" sldId="3024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0.503" v="78"/>
        <pc:sldMkLst>
          <pc:docMk/>
          <pc:sldMk cId="3225951912" sldId="302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5.253" v="86"/>
        <pc:sldMkLst>
          <pc:docMk/>
          <pc:sldMk cId="892964264" sldId="302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1.285" v="105"/>
        <pc:sldMkLst>
          <pc:docMk/>
          <pc:sldMk cId="1180374805" sldId="3028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2.222" v="95"/>
        <pc:sldMkLst>
          <pc:docMk/>
          <pc:sldMk cId="1123647120" sldId="302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0.753" v="93"/>
        <pc:sldMkLst>
          <pc:docMk/>
          <pc:sldMk cId="2565307171" sldId="303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2.941" v="107"/>
        <pc:sldMkLst>
          <pc:docMk/>
          <pc:sldMk cId="3566703572" sldId="303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6:27.123" v="0"/>
        <pc:sldMkLst>
          <pc:docMk/>
          <pc:sldMk cId="462281522" sldId="303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6:29.451" v="1"/>
        <pc:sldMkLst>
          <pc:docMk/>
          <pc:sldMk cId="2144594271" sldId="303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8.693" v="53"/>
        <pc:sldMkLst>
          <pc:docMk/>
          <pc:sldMk cId="2233673546" sldId="304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38.941" v="77"/>
        <pc:sldMkLst>
          <pc:docMk/>
          <pc:sldMk cId="4081700177" sldId="3041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0.519" v="79"/>
        <pc:sldMkLst>
          <pc:docMk/>
          <pc:sldMk cId="1751034690" sldId="3043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4.347" v="81"/>
        <pc:sldMkLst>
          <pc:docMk/>
          <pc:sldMk cId="2059235977" sldId="3044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8.394" v="89"/>
        <pc:sldMkLst>
          <pc:docMk/>
          <pc:sldMk cId="783742597" sldId="3045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5.379" v="97"/>
        <pc:sldMkLst>
          <pc:docMk/>
          <pc:sldMk cId="3543370755" sldId="304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6.113" v="98"/>
        <pc:sldMkLst>
          <pc:docMk/>
          <pc:sldMk cId="3279558022" sldId="304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7.113" v="99"/>
        <pc:sldMkLst>
          <pc:docMk/>
          <pc:sldMk cId="2095280709" sldId="3048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7.582" v="100"/>
        <pc:sldMkLst>
          <pc:docMk/>
          <pc:sldMk cId="529331557" sldId="304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9.144" v="101"/>
        <pc:sldMkLst>
          <pc:docMk/>
          <pc:sldMk cId="82165933" sldId="305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9.160" v="102"/>
        <pc:sldMkLst>
          <pc:docMk/>
          <pc:sldMk cId="3588389070" sldId="3051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9.441" v="103"/>
        <pc:sldMkLst>
          <pc:docMk/>
          <pc:sldMk cId="1424517958" sldId="3052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9.957" v="104"/>
        <pc:sldMkLst>
          <pc:docMk/>
          <pc:sldMk cId="3436478676" sldId="3053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8.394" v="90"/>
        <pc:sldMkLst>
          <pc:docMk/>
          <pc:sldMk cId="3211533847" sldId="3054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8.410" v="91"/>
        <pc:sldMkLst>
          <pc:docMk/>
          <pc:sldMk cId="2075335450" sldId="3055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0.738" v="92"/>
        <pc:sldMkLst>
          <pc:docMk/>
          <pc:sldMk cId="731001175" sldId="305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0.753" v="94"/>
        <pc:sldMkLst>
          <pc:docMk/>
          <pc:sldMk cId="785205291" sldId="305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2.238" v="96"/>
        <pc:sldMkLst>
          <pc:docMk/>
          <pc:sldMk cId="2337427649" sldId="305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4.379" v="108"/>
        <pc:sldMkLst>
          <pc:docMk/>
          <pc:sldMk cId="1650061732" sldId="306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4.770" v="109"/>
        <pc:sldMkLst>
          <pc:docMk/>
          <pc:sldMk cId="376802102" sldId="3061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4.785" v="110"/>
        <pc:sldMkLst>
          <pc:docMk/>
          <pc:sldMk cId="4169131325" sldId="3062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5.254" v="111"/>
        <pc:sldMkLst>
          <pc:docMk/>
          <pc:sldMk cId="3744663019" sldId="3063"/>
        </pc:sldMkLst>
      </pc:sldChg>
      <pc:sldChg chg="addSp modSp">
        <pc:chgData name="Jeremy Clifton" userId="S::wec@woodfordec.onmicrosoft.com::b7121016-a606-4e59-9b8c-d8cabdc242a8" providerId="AD" clId="Web-{5AFFF5B6-92AE-AA54-B5D5-8D4BC7A5B438}" dt="2025-03-09T09:21:42.577" v="69" actId="14100"/>
        <pc:sldMkLst>
          <pc:docMk/>
          <pc:sldMk cId="2459221723" sldId="3064"/>
        </pc:sldMkLst>
      </pc:sldChg>
      <pc:sldChg chg="modSp add ord replId">
        <pc:chgData name="Jeremy Clifton" userId="S::wec@woodfordec.onmicrosoft.com::b7121016-a606-4e59-9b8c-d8cabdc242a8" providerId="AD" clId="Web-{5AFFF5B6-92AE-AA54-B5D5-8D4BC7A5B438}" dt="2025-03-09T09:19:14.270" v="44" actId="20577"/>
        <pc:sldMkLst>
          <pc:docMk/>
          <pc:sldMk cId="614685341" sldId="3065"/>
        </pc:sldMkLst>
      </pc:sldChg>
      <pc:sldChg chg="modSp add replId">
        <pc:chgData name="Jeremy Clifton" userId="S::wec@woodfordec.onmicrosoft.com::b7121016-a606-4e59-9b8c-d8cabdc242a8" providerId="AD" clId="Web-{5AFFF5B6-92AE-AA54-B5D5-8D4BC7A5B438}" dt="2025-03-09T09:19:31.239" v="47" actId="20577"/>
        <pc:sldMkLst>
          <pc:docMk/>
          <pc:sldMk cId="2356351311" sldId="3066"/>
        </pc:sldMkLst>
      </pc:sldChg>
      <pc:sldChg chg="addSp modSp add replId">
        <pc:chgData name="Jeremy Clifton" userId="S::wec@woodfordec.onmicrosoft.com::b7121016-a606-4e59-9b8c-d8cabdc242a8" providerId="AD" clId="Web-{5AFFF5B6-92AE-AA54-B5D5-8D4BC7A5B438}" dt="2025-03-09T09:20:23.356" v="60" actId="1076"/>
        <pc:sldMkLst>
          <pc:docMk/>
          <pc:sldMk cId="1347886735" sldId="3067"/>
        </pc:sldMkLst>
      </pc:sldChg>
      <pc:sldChg chg="addSp modSp add replId">
        <pc:chgData name="Jeremy Clifton" userId="S::wec@woodfordec.onmicrosoft.com::b7121016-a606-4e59-9b8c-d8cabdc242a8" providerId="AD" clId="Web-{5AFFF5B6-92AE-AA54-B5D5-8D4BC7A5B438}" dt="2025-03-09T09:22:40.079" v="74" actId="1076"/>
        <pc:sldMkLst>
          <pc:docMk/>
          <pc:sldMk cId="2268682291" sldId="3068"/>
        </pc:sldMkLst>
      </pc:sldChg>
      <pc:sldChg chg="add replId">
        <pc:chgData name="Jeremy Clifton" userId="S::wec@woodfordec.onmicrosoft.com::b7121016-a606-4e59-9b8c-d8cabdc242a8" providerId="AD" clId="Web-{5AFFF5B6-92AE-AA54-B5D5-8D4BC7A5B438}" dt="2025-03-09T09:22:27.204" v="71"/>
        <pc:sldMkLst>
          <pc:docMk/>
          <pc:sldMk cId="872294019" sldId="3069"/>
        </pc:sldMkLst>
      </pc:sldChg>
      <pc:sldChg chg="addSp modSp add replId">
        <pc:chgData name="Jeremy Clifton" userId="S::wec@woodfordec.onmicrosoft.com::b7121016-a606-4e59-9b8c-d8cabdc242a8" providerId="AD" clId="Web-{5AFFF5B6-92AE-AA54-B5D5-8D4BC7A5B438}" dt="2025-03-09T09:25:28.402" v="177" actId="20577"/>
        <pc:sldMkLst>
          <pc:docMk/>
          <pc:sldMk cId="1368031762" sldId="3070"/>
        </pc:sldMkLst>
      </pc:sldChg>
      <pc:sldChg chg="modSp add replId">
        <pc:chgData name="Jeremy Clifton" userId="S::wec@woodfordec.onmicrosoft.com::b7121016-a606-4e59-9b8c-d8cabdc242a8" providerId="AD" clId="Web-{5AFFF5B6-92AE-AA54-B5D5-8D4BC7A5B438}" dt="2025-03-09T09:25:39.418" v="181" actId="20577"/>
        <pc:sldMkLst>
          <pc:docMk/>
          <pc:sldMk cId="2750535220" sldId="3071"/>
        </pc:sldMkLst>
      </pc:sldChg>
      <pc:sldChg chg="modSp add replId">
        <pc:chgData name="Jeremy Clifton" userId="S::wec@woodfordec.onmicrosoft.com::b7121016-a606-4e59-9b8c-d8cabdc242a8" providerId="AD" clId="Web-{5AFFF5B6-92AE-AA54-B5D5-8D4BC7A5B438}" dt="2025-03-09T09:25:50.606" v="192" actId="20577"/>
        <pc:sldMkLst>
          <pc:docMk/>
          <pc:sldMk cId="902303015" sldId="3072"/>
        </pc:sldMkLst>
      </pc:sldChg>
    </pc:docChg>
  </pc:docChgLst>
  <pc:docChgLst>
    <pc:chgData clId="Web-{92AF9C30-888A-484B-FCA6-E789F7FB54B5}"/>
    <pc:docChg chg="addSld">
      <pc:chgData name="" userId="" providerId="" clId="Web-{92AF9C30-888A-484B-FCA6-E789F7FB54B5}" dt="2025-02-12T22:39:41.327" v="1"/>
      <pc:docMkLst>
        <pc:docMk/>
      </pc:docMkLst>
      <pc:sldChg chg="add replId">
        <pc:chgData name="" userId="" providerId="" clId="Web-{92AF9C30-888A-484B-FCA6-E789F7FB54B5}" dt="2025-02-12T22:39:37.936" v="0"/>
        <pc:sldMkLst>
          <pc:docMk/>
          <pc:sldMk cId="3440504671" sldId="2961"/>
        </pc:sldMkLst>
      </pc:sldChg>
      <pc:sldChg chg="add replId">
        <pc:chgData name="" userId="" providerId="" clId="Web-{92AF9C30-888A-484B-FCA6-E789F7FB54B5}" dt="2025-02-12T22:39:41.327" v="1"/>
        <pc:sldMkLst>
          <pc:docMk/>
          <pc:sldMk cId="3434969289" sldId="2962"/>
        </pc:sldMkLst>
      </pc:sldChg>
    </pc:docChg>
  </pc:docChgLst>
  <pc:docChgLst>
    <pc:chgData name="Jeremy Clifton" userId="b7121016-a606-4e59-9b8c-d8cabdc242a8" providerId="ADAL" clId="{2FFF8870-16B4-4C8C-8C8C-D488F2E05D3D}"/>
    <pc:docChg chg="modSld sldOrd">
      <pc:chgData name="Jeremy Clifton" userId="b7121016-a606-4e59-9b8c-d8cabdc242a8" providerId="ADAL" clId="{2FFF8870-16B4-4C8C-8C8C-D488F2E05D3D}" dt="2024-12-08T10:20:43.043" v="1"/>
      <pc:docMkLst>
        <pc:docMk/>
      </pc:docMkLst>
      <pc:sldChg chg="ord">
        <pc:chgData name="Jeremy Clifton" userId="b7121016-a606-4e59-9b8c-d8cabdc242a8" providerId="ADAL" clId="{2FFF8870-16B4-4C8C-8C8C-D488F2E05D3D}" dt="2024-12-08T10:20:43.043" v="1"/>
        <pc:sldMkLst>
          <pc:docMk/>
          <pc:sldMk cId="1575531842" sldId="2677"/>
        </pc:sldMkLst>
      </pc:sldChg>
    </pc:docChg>
  </pc:docChgLst>
  <pc:docChgLst>
    <pc:chgData name="Jeremy Clifton" userId="S::wec@woodfordec.onmicrosoft.com::b7121016-a606-4e59-9b8c-d8cabdc242a8" providerId="AD" clId="Web-{F0F13F6F-41FC-1947-D5F3-DBCF96460D8C}"/>
    <pc:docChg chg="addSld delSld modSld sldOrd">
      <pc:chgData name="Jeremy Clifton" userId="S::wec@woodfordec.onmicrosoft.com::b7121016-a606-4e59-9b8c-d8cabdc242a8" providerId="AD" clId="Web-{F0F13F6F-41FC-1947-D5F3-DBCF96460D8C}" dt="2025-02-02T09:49:07.601" v="116" actId="1076"/>
      <pc:docMkLst>
        <pc:docMk/>
      </pc:docMkLst>
      <pc:sldChg chg="ord">
        <pc:chgData name="Jeremy Clifton" userId="S::wec@woodfordec.onmicrosoft.com::b7121016-a606-4e59-9b8c-d8cabdc242a8" providerId="AD" clId="Web-{F0F13F6F-41FC-1947-D5F3-DBCF96460D8C}" dt="2025-02-02T07:47:07.948" v="2"/>
        <pc:sldMkLst>
          <pc:docMk/>
          <pc:sldMk cId="3279244734" sldId="2869"/>
        </pc:sldMkLst>
      </pc:sldChg>
      <pc:sldChg chg="modSp">
        <pc:chgData name="Jeremy Clifton" userId="S::wec@woodfordec.onmicrosoft.com::b7121016-a606-4e59-9b8c-d8cabdc242a8" providerId="AD" clId="Web-{F0F13F6F-41FC-1947-D5F3-DBCF96460D8C}" dt="2025-02-02T07:52:34.372" v="31"/>
        <pc:sldMkLst>
          <pc:docMk/>
          <pc:sldMk cId="1176453699" sldId="2876"/>
        </pc:sldMkLst>
      </pc:sldChg>
      <pc:sldChg chg="addSp modSp">
        <pc:chgData name="Jeremy Clifton" userId="S::wec@woodfordec.onmicrosoft.com::b7121016-a606-4e59-9b8c-d8cabdc242a8" providerId="AD" clId="Web-{F0F13F6F-41FC-1947-D5F3-DBCF96460D8C}" dt="2025-02-02T07:50:13.135" v="29" actId="1076"/>
        <pc:sldMkLst>
          <pc:docMk/>
          <pc:sldMk cId="1094284358" sldId="2887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2.925" v="3"/>
        <pc:sldMkLst>
          <pc:docMk/>
          <pc:sldMk cId="43857640" sldId="2895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3.847" v="4"/>
        <pc:sldMkLst>
          <pc:docMk/>
          <pc:sldMk cId="3017140003" sldId="2896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4.300" v="5"/>
        <pc:sldMkLst>
          <pc:docMk/>
          <pc:sldMk cId="62006150" sldId="2897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6.816" v="6"/>
        <pc:sldMkLst>
          <pc:docMk/>
          <pc:sldMk cId="899140715" sldId="2898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7.300" v="9"/>
        <pc:sldMkLst>
          <pc:docMk/>
          <pc:sldMk cId="3908118586" sldId="2899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7.285" v="8"/>
        <pc:sldMkLst>
          <pc:docMk/>
          <pc:sldMk cId="2230329902" sldId="2900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7.285" v="7"/>
        <pc:sldMkLst>
          <pc:docMk/>
          <pc:sldMk cId="1205408391" sldId="2901"/>
        </pc:sldMkLst>
      </pc:sldChg>
      <pc:sldChg chg="addSp delSp modSp">
        <pc:chgData name="Jeremy Clifton" userId="S::wec@woodfordec.onmicrosoft.com::b7121016-a606-4e59-9b8c-d8cabdc242a8" providerId="AD" clId="Web-{F0F13F6F-41FC-1947-D5F3-DBCF96460D8C}" dt="2025-02-02T08:14:57.752" v="62" actId="20577"/>
        <pc:sldMkLst>
          <pc:docMk/>
          <pc:sldMk cId="3878776422" sldId="2908"/>
        </pc:sldMkLst>
      </pc:sldChg>
      <pc:sldChg chg="modSp">
        <pc:chgData name="Jeremy Clifton" userId="S::wec@woodfordec.onmicrosoft.com::b7121016-a606-4e59-9b8c-d8cabdc242a8" providerId="AD" clId="Web-{F0F13F6F-41FC-1947-D5F3-DBCF96460D8C}" dt="2025-02-02T07:39:56.546" v="1" actId="1076"/>
        <pc:sldMkLst>
          <pc:docMk/>
          <pc:sldMk cId="2098378213" sldId="2917"/>
        </pc:sldMkLst>
      </pc:sldChg>
      <pc:sldChg chg="modSp">
        <pc:chgData name="Jeremy Clifton" userId="S::wec@woodfordec.onmicrosoft.com::b7121016-a606-4e59-9b8c-d8cabdc242a8" providerId="AD" clId="Web-{F0F13F6F-41FC-1947-D5F3-DBCF96460D8C}" dt="2025-02-02T08:24:50.705" v="64"/>
        <pc:sldMkLst>
          <pc:docMk/>
          <pc:sldMk cId="2320790057" sldId="2921"/>
        </pc:sldMkLst>
      </pc:sldChg>
      <pc:sldChg chg="del">
        <pc:chgData name="Jeremy Clifton" userId="S::wec@woodfordec.onmicrosoft.com::b7121016-a606-4e59-9b8c-d8cabdc242a8" providerId="AD" clId="Web-{F0F13F6F-41FC-1947-D5F3-DBCF96460D8C}" dt="2025-02-02T08:39:21.913" v="71"/>
        <pc:sldMkLst>
          <pc:docMk/>
          <pc:sldMk cId="3418051837" sldId="2923"/>
        </pc:sldMkLst>
      </pc:sldChg>
      <pc:sldChg chg="addSp modSp">
        <pc:chgData name="Jeremy Clifton" userId="S::wec@woodfordec.onmicrosoft.com::b7121016-a606-4e59-9b8c-d8cabdc242a8" providerId="AD" clId="Web-{F0F13F6F-41FC-1947-D5F3-DBCF96460D8C}" dt="2025-02-02T09:49:07.601" v="116" actId="1076"/>
        <pc:sldMkLst>
          <pc:docMk/>
          <pc:sldMk cId="287396877" sldId="2924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20:34.280" v="82"/>
        <pc:sldMkLst>
          <pc:docMk/>
          <pc:sldMk cId="1337317485" sldId="2925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17:17.187" v="73"/>
        <pc:sldMkLst>
          <pc:docMk/>
          <pc:sldMk cId="3260293177" sldId="2930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17:26.703" v="76"/>
        <pc:sldMkLst>
          <pc:docMk/>
          <pc:sldMk cId="3916692265" sldId="2931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17:39.720" v="79"/>
        <pc:sldMkLst>
          <pc:docMk/>
          <pc:sldMk cId="9931689" sldId="2932"/>
        </pc:sldMkLst>
      </pc:sldChg>
      <pc:sldChg chg="delSp">
        <pc:chgData name="Jeremy Clifton" userId="S::wec@woodfordec.onmicrosoft.com::b7121016-a606-4e59-9b8c-d8cabdc242a8" providerId="AD" clId="Web-{F0F13F6F-41FC-1947-D5F3-DBCF96460D8C}" dt="2025-02-02T09:17:21.234" v="74"/>
        <pc:sldMkLst>
          <pc:docMk/>
          <pc:sldMk cId="2078575949" sldId="2935"/>
        </pc:sldMkLst>
      </pc:sldChg>
      <pc:sldChg chg="delSp">
        <pc:chgData name="Jeremy Clifton" userId="S::wec@woodfordec.onmicrosoft.com::b7121016-a606-4e59-9b8c-d8cabdc242a8" providerId="AD" clId="Web-{F0F13F6F-41FC-1947-D5F3-DBCF96460D8C}" dt="2025-02-02T09:17:29.469" v="77"/>
        <pc:sldMkLst>
          <pc:docMk/>
          <pc:sldMk cId="879858203" sldId="2936"/>
        </pc:sldMkLst>
      </pc:sldChg>
      <pc:sldChg chg="delSp">
        <pc:chgData name="Jeremy Clifton" userId="S::wec@woodfordec.onmicrosoft.com::b7121016-a606-4e59-9b8c-d8cabdc242a8" providerId="AD" clId="Web-{F0F13F6F-41FC-1947-D5F3-DBCF96460D8C}" dt="2025-02-02T09:17:45.861" v="80"/>
        <pc:sldMkLst>
          <pc:docMk/>
          <pc:sldMk cId="542450081" sldId="2937"/>
        </pc:sldMkLst>
      </pc:sldChg>
      <pc:sldChg chg="delSp">
        <pc:chgData name="Jeremy Clifton" userId="S::wec@woodfordec.onmicrosoft.com::b7121016-a606-4e59-9b8c-d8cabdc242a8" providerId="AD" clId="Web-{F0F13F6F-41FC-1947-D5F3-DBCF96460D8C}" dt="2025-02-02T09:20:36.092" v="83"/>
        <pc:sldMkLst>
          <pc:docMk/>
          <pc:sldMk cId="2942802175" sldId="2938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37:58.706" v="105"/>
        <pc:sldMkLst>
          <pc:docMk/>
          <pc:sldMk cId="2743120283" sldId="2939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37:57.503" v="104"/>
        <pc:sldMkLst>
          <pc:docMk/>
          <pc:sldMk cId="3434738982" sldId="2940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38:00.315" v="106"/>
        <pc:sldMkLst>
          <pc:docMk/>
          <pc:sldMk cId="583563360" sldId="2942"/>
        </pc:sldMkLst>
      </pc:sldChg>
      <pc:sldChg chg="add del replId">
        <pc:chgData name="Jeremy Clifton" userId="S::wec@woodfordec.onmicrosoft.com::b7121016-a606-4e59-9b8c-d8cabdc242a8" providerId="AD" clId="Web-{F0F13F6F-41FC-1947-D5F3-DBCF96460D8C}" dt="2025-02-02T08:26:37.650" v="66"/>
        <pc:sldMkLst>
          <pc:docMk/>
          <pc:sldMk cId="3478481343" sldId="2943"/>
        </pc:sldMkLst>
      </pc:sldChg>
      <pc:sldChg chg="add ord replId">
        <pc:chgData name="Jeremy Clifton" userId="S::wec@woodfordec.onmicrosoft.com::b7121016-a606-4e59-9b8c-d8cabdc242a8" providerId="AD" clId="Web-{F0F13F6F-41FC-1947-D5F3-DBCF96460D8C}" dt="2025-02-02T08:26:46.745" v="70"/>
        <pc:sldMkLst>
          <pc:docMk/>
          <pc:sldMk cId="3500873392" sldId="2943"/>
        </pc:sldMkLst>
      </pc:sldChg>
      <pc:sldChg chg="add replId">
        <pc:chgData name="Jeremy Clifton" userId="S::wec@woodfordec.onmicrosoft.com::b7121016-a606-4e59-9b8c-d8cabdc242a8" providerId="AD" clId="Web-{F0F13F6F-41FC-1947-D5F3-DBCF96460D8C}" dt="2025-02-02T09:17:15.640" v="72"/>
        <pc:sldMkLst>
          <pc:docMk/>
          <pc:sldMk cId="2287672316" sldId="2944"/>
        </pc:sldMkLst>
      </pc:sldChg>
      <pc:sldChg chg="add replId">
        <pc:chgData name="Jeremy Clifton" userId="S::wec@woodfordec.onmicrosoft.com::b7121016-a606-4e59-9b8c-d8cabdc242a8" providerId="AD" clId="Web-{F0F13F6F-41FC-1947-D5F3-DBCF96460D8C}" dt="2025-02-02T09:17:24.437" v="75"/>
        <pc:sldMkLst>
          <pc:docMk/>
          <pc:sldMk cId="662605139" sldId="2945"/>
        </pc:sldMkLst>
      </pc:sldChg>
      <pc:sldChg chg="add replId">
        <pc:chgData name="Jeremy Clifton" userId="S::wec@woodfordec.onmicrosoft.com::b7121016-a606-4e59-9b8c-d8cabdc242a8" providerId="AD" clId="Web-{F0F13F6F-41FC-1947-D5F3-DBCF96460D8C}" dt="2025-02-02T09:17:39.673" v="78"/>
        <pc:sldMkLst>
          <pc:docMk/>
          <pc:sldMk cId="4190229553" sldId="2946"/>
        </pc:sldMkLst>
      </pc:sldChg>
      <pc:sldChg chg="add replId">
        <pc:chgData name="Jeremy Clifton" userId="S::wec@woodfordec.onmicrosoft.com::b7121016-a606-4e59-9b8c-d8cabdc242a8" providerId="AD" clId="Web-{F0F13F6F-41FC-1947-D5F3-DBCF96460D8C}" dt="2025-02-02T09:20:32.467" v="81"/>
        <pc:sldMkLst>
          <pc:docMk/>
          <pc:sldMk cId="909897348" sldId="2947"/>
        </pc:sldMkLst>
      </pc:sldChg>
      <pc:sldChg chg="modSp add ord replId">
        <pc:chgData name="Jeremy Clifton" userId="S::wec@woodfordec.onmicrosoft.com::b7121016-a606-4e59-9b8c-d8cabdc242a8" providerId="AD" clId="Web-{F0F13F6F-41FC-1947-D5F3-DBCF96460D8C}" dt="2025-02-02T09:24:09.064" v="103" actId="1076"/>
        <pc:sldMkLst>
          <pc:docMk/>
          <pc:sldMk cId="3028158494" sldId="2948"/>
        </pc:sldMkLst>
      </pc:sldChg>
    </pc:docChg>
  </pc:docChgLst>
  <pc:docChgLst>
    <pc:chgData name="Jeremy Clifton" userId="S::wec@woodfordec.onmicrosoft.com::b7121016-a606-4e59-9b8c-d8cabdc242a8" providerId="AD" clId="Web-{4C1FB3C7-17FC-8EE2-F138-63F4867CD49E}"/>
    <pc:docChg chg="addSld delSld modSld sldOrd">
      <pc:chgData name="Jeremy Clifton" userId="S::wec@woodfordec.onmicrosoft.com::b7121016-a606-4e59-9b8c-d8cabdc242a8" providerId="AD" clId="Web-{4C1FB3C7-17FC-8EE2-F138-63F4867CD49E}" dt="2024-12-01T10:20:04.978" v="499" actId="1076"/>
      <pc:docMkLst>
        <pc:docMk/>
      </pc:docMkLst>
      <pc:sldChg chg="ord">
        <pc:chgData name="Jeremy Clifton" userId="S::wec@woodfordec.onmicrosoft.com::b7121016-a606-4e59-9b8c-d8cabdc242a8" providerId="AD" clId="Web-{4C1FB3C7-17FC-8EE2-F138-63F4867CD49E}" dt="2024-12-01T07:19:19.649" v="21"/>
        <pc:sldMkLst>
          <pc:docMk/>
          <pc:sldMk cId="294064188" sldId="2575"/>
        </pc:sldMkLst>
      </pc:sldChg>
      <pc:sldChg chg="delSp modSp">
        <pc:chgData name="Jeremy Clifton" userId="S::wec@woodfordec.onmicrosoft.com::b7121016-a606-4e59-9b8c-d8cabdc242a8" providerId="AD" clId="Web-{4C1FB3C7-17FC-8EE2-F138-63F4867CD49E}" dt="2024-12-01T07:25:59.469" v="95" actId="20577"/>
        <pc:sldMkLst>
          <pc:docMk/>
          <pc:sldMk cId="1575531842" sldId="2677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19:42.508" v="495"/>
        <pc:sldMkLst>
          <pc:docMk/>
          <pc:sldMk cId="575597073" sldId="2714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2:00.999" v="273"/>
        <pc:sldMkLst>
          <pc:docMk/>
          <pc:sldMk cId="591237326" sldId="2717"/>
        </pc:sldMkLst>
      </pc:sldChg>
      <pc:sldChg chg="delSp modSp ord">
        <pc:chgData name="Jeremy Clifton" userId="S::wec@woodfordec.onmicrosoft.com::b7121016-a606-4e59-9b8c-d8cabdc242a8" providerId="AD" clId="Web-{4C1FB3C7-17FC-8EE2-F138-63F4867CD49E}" dt="2024-12-01T07:42:36.236" v="305"/>
        <pc:sldMkLst>
          <pc:docMk/>
          <pc:sldMk cId="3013476221" sldId="2720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27:21.326" v="121"/>
        <pc:sldMkLst>
          <pc:docMk/>
          <pc:sldMk cId="2984639805" sldId="2722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27:23.310" v="122"/>
        <pc:sldMkLst>
          <pc:docMk/>
          <pc:sldMk cId="697537603" sldId="2723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27:24.123" v="123"/>
        <pc:sldMkLst>
          <pc:docMk/>
          <pc:sldMk cId="2788449635" sldId="2724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27:24.138" v="124"/>
        <pc:sldMkLst>
          <pc:docMk/>
          <pc:sldMk cId="3238841360" sldId="2726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18:53.584" v="19"/>
        <pc:sldMkLst>
          <pc:docMk/>
          <pc:sldMk cId="59018369" sldId="2728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19:43.743" v="496"/>
        <pc:sldMkLst>
          <pc:docMk/>
          <pc:sldMk cId="3581948036" sldId="2730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19:40.461" v="494"/>
        <pc:sldMkLst>
          <pc:docMk/>
          <pc:sldMk cId="3836898098" sldId="2731"/>
        </pc:sldMkLst>
      </pc:sldChg>
      <pc:sldChg chg="addSp modSp">
        <pc:chgData name="Jeremy Clifton" userId="S::wec@woodfordec.onmicrosoft.com::b7121016-a606-4e59-9b8c-d8cabdc242a8" providerId="AD" clId="Web-{4C1FB3C7-17FC-8EE2-F138-63F4867CD49E}" dt="2024-12-01T10:19:14.539" v="493" actId="14100"/>
        <pc:sldMkLst>
          <pc:docMk/>
          <pc:sldMk cId="1874712578" sldId="2732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3.232" v="267"/>
        <pc:sldMkLst>
          <pc:docMk/>
          <pc:sldMk cId="1245118908" sldId="2733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2.967" v="266"/>
        <pc:sldMkLst>
          <pc:docMk/>
          <pc:sldMk cId="1840255442" sldId="2734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1.857" v="265"/>
        <pc:sldMkLst>
          <pc:docMk/>
          <pc:sldMk cId="2696339630" sldId="2735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0.498" v="264"/>
        <pc:sldMkLst>
          <pc:docMk/>
          <pc:sldMk cId="3911854759" sldId="2736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6.733" v="271"/>
        <pc:sldMkLst>
          <pc:docMk/>
          <pc:sldMk cId="110557910" sldId="2737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6.733" v="270"/>
        <pc:sldMkLst>
          <pc:docMk/>
          <pc:sldMk cId="2955176153" sldId="2738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5.326" v="268"/>
        <pc:sldMkLst>
          <pc:docMk/>
          <pc:sldMk cId="2036222764" sldId="2739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5.326" v="269"/>
        <pc:sldMkLst>
          <pc:docMk/>
          <pc:sldMk cId="2112468361" sldId="2740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8.811" v="272"/>
        <pc:sldMkLst>
          <pc:docMk/>
          <pc:sldMk cId="2467736570" sldId="2741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10:00.257" v="408"/>
        <pc:sldMkLst>
          <pc:docMk/>
          <pc:sldMk cId="2480693164" sldId="2742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8.491" v="404"/>
        <pc:sldMkLst>
          <pc:docMk/>
          <pc:sldMk cId="1584771903" sldId="2743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6.757" v="401"/>
        <pc:sldMkLst>
          <pc:docMk/>
          <pc:sldMk cId="3137219647" sldId="2744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7.772" v="402"/>
        <pc:sldMkLst>
          <pc:docMk/>
          <pc:sldMk cId="1191832593" sldId="2745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8.944" v="405"/>
        <pc:sldMkLst>
          <pc:docMk/>
          <pc:sldMk cId="3520817448" sldId="2746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9.772" v="407"/>
        <pc:sldMkLst>
          <pc:docMk/>
          <pc:sldMk cId="2709369066" sldId="2747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8.007" v="403"/>
        <pc:sldMkLst>
          <pc:docMk/>
          <pc:sldMk cId="2815559082" sldId="2748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9.272" v="406"/>
        <pc:sldMkLst>
          <pc:docMk/>
          <pc:sldMk cId="2657600038" sldId="2750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18:49.537" v="18" actId="20577"/>
        <pc:sldMkLst>
          <pc:docMk/>
          <pc:sldMk cId="1330670639" sldId="2752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07:19:17.039" v="20"/>
        <pc:sldMkLst>
          <pc:docMk/>
          <pc:sldMk cId="173265255" sldId="2753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20:22.154" v="30" actId="1076"/>
        <pc:sldMkLst>
          <pc:docMk/>
          <pc:sldMk cId="234880622" sldId="2754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21:04.923" v="35" actId="1076"/>
        <pc:sldMkLst>
          <pc:docMk/>
          <pc:sldMk cId="2674118822" sldId="2755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21:50.240" v="39" actId="1076"/>
        <pc:sldMkLst>
          <pc:docMk/>
          <pc:sldMk cId="953769442" sldId="2756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22:39.858" v="46" actId="1076"/>
        <pc:sldMkLst>
          <pc:docMk/>
          <pc:sldMk cId="1174758105" sldId="2757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23:48.489" v="53" actId="20577"/>
        <pc:sldMkLst>
          <pc:docMk/>
          <pc:sldMk cId="1633033797" sldId="2758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24:01.912" v="57" actId="20577"/>
        <pc:sldMkLst>
          <pc:docMk/>
          <pc:sldMk cId="3038355666" sldId="2759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07:24:25.570" v="58"/>
        <pc:sldMkLst>
          <pc:docMk/>
          <pc:sldMk cId="4241474999" sldId="2760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26:01.610" v="99" actId="20577"/>
        <pc:sldMkLst>
          <pc:docMk/>
          <pc:sldMk cId="2410643955" sldId="2761"/>
        </pc:sldMkLst>
      </pc:sldChg>
      <pc:sldChg chg="modSp add ord replId">
        <pc:chgData name="Jeremy Clifton" userId="S::wec@woodfordec.onmicrosoft.com::b7121016-a606-4e59-9b8c-d8cabdc242a8" providerId="AD" clId="Web-{4C1FB3C7-17FC-8EE2-F138-63F4867CD49E}" dt="2024-12-01T07:26:59.011" v="111" actId="20577"/>
        <pc:sldMkLst>
          <pc:docMk/>
          <pc:sldMk cId="1765171672" sldId="2762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27:16.231" v="120" actId="20577"/>
        <pc:sldMkLst>
          <pc:docMk/>
          <pc:sldMk cId="546240415" sldId="2763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20:04.978" v="499" actId="1076"/>
        <pc:sldMkLst>
          <pc:docMk/>
          <pc:sldMk cId="1940067737" sldId="2764"/>
        </pc:sldMkLst>
      </pc:sldChg>
      <pc:sldChg chg="addSp delSp modSp add ord replId">
        <pc:chgData name="Jeremy Clifton" userId="S::wec@woodfordec.onmicrosoft.com::b7121016-a606-4e59-9b8c-d8cabdc242a8" providerId="AD" clId="Web-{4C1FB3C7-17FC-8EE2-F138-63F4867CD49E}" dt="2024-12-01T10:05:56.651" v="390" actId="1076"/>
        <pc:sldMkLst>
          <pc:docMk/>
          <pc:sldMk cId="2246656322" sldId="2765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07:27:38.702" v="127"/>
        <pc:sldMkLst>
          <pc:docMk/>
          <pc:sldMk cId="2734408467" sldId="2766"/>
        </pc:sldMkLst>
      </pc:sldChg>
      <pc:sldChg chg="addSp delSp modSp add replId">
        <pc:chgData name="Jeremy Clifton" userId="S::wec@woodfordec.onmicrosoft.com::b7121016-a606-4e59-9b8c-d8cabdc242a8" providerId="AD" clId="Web-{4C1FB3C7-17FC-8EE2-F138-63F4867CD49E}" dt="2024-12-01T07:40:49.133" v="263" actId="20577"/>
        <pc:sldMkLst>
          <pc:docMk/>
          <pc:sldMk cId="3874304106" sldId="2767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5:04.761" v="186" actId="1076"/>
        <pc:sldMkLst>
          <pc:docMk/>
          <pc:sldMk cId="3652350739" sldId="2768"/>
        </pc:sldMkLst>
      </pc:sldChg>
      <pc:sldChg chg="add ord replId">
        <pc:chgData name="Jeremy Clifton" userId="S::wec@woodfordec.onmicrosoft.com::b7121016-a606-4e59-9b8c-d8cabdc242a8" providerId="AD" clId="Web-{4C1FB3C7-17FC-8EE2-F138-63F4867CD49E}" dt="2024-12-01T07:30:01.917" v="133"/>
        <pc:sldMkLst>
          <pc:docMk/>
          <pc:sldMk cId="2117799377" sldId="2769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0:16.325" v="144" actId="20577"/>
        <pc:sldMkLst>
          <pc:docMk/>
          <pc:sldMk cId="3410987821" sldId="2770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1:59.974" v="165" actId="1076"/>
        <pc:sldMkLst>
          <pc:docMk/>
          <pc:sldMk cId="433853194" sldId="2771"/>
        </pc:sldMkLst>
      </pc:sldChg>
      <pc:sldChg chg="add del replId">
        <pc:chgData name="Jeremy Clifton" userId="S::wec@woodfordec.onmicrosoft.com::b7121016-a606-4e59-9b8c-d8cabdc242a8" providerId="AD" clId="Web-{4C1FB3C7-17FC-8EE2-F138-63F4867CD49E}" dt="2024-12-01T07:30:17.012" v="145"/>
        <pc:sldMkLst>
          <pc:docMk/>
          <pc:sldMk cId="1749245414" sldId="2771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0:32.795" v="149" actId="20577"/>
        <pc:sldMkLst>
          <pc:docMk/>
          <pc:sldMk cId="3294102001" sldId="2772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2:20.414" v="168" actId="1076"/>
        <pc:sldMkLst>
          <pc:docMk/>
          <pc:sldMk cId="4215886079" sldId="2773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0:50.812" v="153" actId="20577"/>
        <pc:sldMkLst>
          <pc:docMk/>
          <pc:sldMk cId="2225166409" sldId="2774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1:07.063" v="157" actId="20577"/>
        <pc:sldMkLst>
          <pc:docMk/>
          <pc:sldMk cId="2115070203" sldId="2775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2:41.728" v="171" actId="14100"/>
        <pc:sldMkLst>
          <pc:docMk/>
          <pc:sldMk cId="1437552324" sldId="2776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3:07.605" v="174" actId="14100"/>
        <pc:sldMkLst>
          <pc:docMk/>
          <pc:sldMk cId="298652016" sldId="2777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1:24.924" v="162" actId="20577"/>
        <pc:sldMkLst>
          <pc:docMk/>
          <pc:sldMk cId="1213568985" sldId="2778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3:53.880" v="180"/>
        <pc:sldMkLst>
          <pc:docMk/>
          <pc:sldMk cId="3388668043" sldId="2779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7:18.038" v="194"/>
        <pc:sldMkLst>
          <pc:docMk/>
          <pc:sldMk cId="25019766" sldId="2780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43:09.411" v="324" actId="20577"/>
        <pc:sldMkLst>
          <pc:docMk/>
          <pc:sldMk cId="1550451072" sldId="2781"/>
        </pc:sldMkLst>
      </pc:sldChg>
      <pc:sldChg chg="add del replId">
        <pc:chgData name="Jeremy Clifton" userId="S::wec@woodfordec.onmicrosoft.com::b7121016-a606-4e59-9b8c-d8cabdc242a8" providerId="AD" clId="Web-{4C1FB3C7-17FC-8EE2-F138-63F4867CD49E}" dt="2024-12-01T07:36:38.425" v="189"/>
        <pc:sldMkLst>
          <pc:docMk/>
          <pc:sldMk cId="2515275973" sldId="2781"/>
        </pc:sldMkLst>
      </pc:sldChg>
      <pc:sldChg chg="addSp delSp modSp add ord replId">
        <pc:chgData name="Jeremy Clifton" userId="S::wec@woodfordec.onmicrosoft.com::b7121016-a606-4e59-9b8c-d8cabdc242a8" providerId="AD" clId="Web-{4C1FB3C7-17FC-8EE2-F138-63F4867CD49E}" dt="2024-12-01T10:18:36.116" v="489" actId="14100"/>
        <pc:sldMkLst>
          <pc:docMk/>
          <pc:sldMk cId="600765546" sldId="2782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03:25.272" v="353" actId="1076"/>
        <pc:sldMkLst>
          <pc:docMk/>
          <pc:sldMk cId="3784377747" sldId="2783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03:36.804" v="357" actId="14100"/>
        <pc:sldMkLst>
          <pc:docMk/>
          <pc:sldMk cId="3490681978" sldId="2784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17:11.613" v="482" actId="1076"/>
        <pc:sldMkLst>
          <pc:docMk/>
          <pc:sldMk cId="3977162786" sldId="2785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09:00.708" v="396" actId="1076"/>
        <pc:sldMkLst>
          <pc:docMk/>
          <pc:sldMk cId="2149164257" sldId="2786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10:08:50.520" v="391"/>
        <pc:sldMkLst>
          <pc:docMk/>
          <pc:sldMk cId="4067370846" sldId="2787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10:09:37.834" v="397"/>
        <pc:sldMkLst>
          <pc:docMk/>
          <pc:sldMk cId="3267560703" sldId="2788"/>
        </pc:sldMkLst>
      </pc:sldChg>
      <pc:sldChg chg="add ord replId">
        <pc:chgData name="Jeremy Clifton" userId="S::wec@woodfordec.onmicrosoft.com::b7121016-a606-4e59-9b8c-d8cabdc242a8" providerId="AD" clId="Web-{4C1FB3C7-17FC-8EE2-F138-63F4867CD49E}" dt="2024-12-01T10:09:53.475" v="400"/>
        <pc:sldMkLst>
          <pc:docMk/>
          <pc:sldMk cId="181180220" sldId="2789"/>
        </pc:sldMkLst>
      </pc:sldChg>
      <pc:sldChg chg="addSp delSp modSp add replId">
        <pc:chgData name="Jeremy Clifton" userId="S::wec@woodfordec.onmicrosoft.com::b7121016-a606-4e59-9b8c-d8cabdc242a8" providerId="AD" clId="Web-{4C1FB3C7-17FC-8EE2-F138-63F4867CD49E}" dt="2024-12-01T10:15:13.953" v="468" actId="1076"/>
        <pc:sldMkLst>
          <pc:docMk/>
          <pc:sldMk cId="1219762519" sldId="2790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10:12:11.761" v="410"/>
        <pc:sldMkLst>
          <pc:docMk/>
          <pc:sldMk cId="1567858986" sldId="2791"/>
        </pc:sldMkLst>
      </pc:sldChg>
      <pc:sldChg chg="add ord replId">
        <pc:chgData name="Jeremy Clifton" userId="S::wec@woodfordec.onmicrosoft.com::b7121016-a606-4e59-9b8c-d8cabdc242a8" providerId="AD" clId="Web-{4C1FB3C7-17FC-8EE2-F138-63F4867CD49E}" dt="2024-12-01T10:15:15.797" v="469"/>
        <pc:sldMkLst>
          <pc:docMk/>
          <pc:sldMk cId="908262262" sldId="2792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14:07.467" v="453" actId="14100"/>
        <pc:sldMkLst>
          <pc:docMk/>
          <pc:sldMk cId="1348731121" sldId="2793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15:52.142" v="474" actId="14100"/>
        <pc:sldMkLst>
          <pc:docMk/>
          <pc:sldMk cId="3013432648" sldId="2794"/>
        </pc:sldMkLst>
      </pc:sldChg>
      <pc:sldChg chg="add del replId">
        <pc:chgData name="Jeremy Clifton" userId="S::wec@woodfordec.onmicrosoft.com::b7121016-a606-4e59-9b8c-d8cabdc242a8" providerId="AD" clId="Web-{4C1FB3C7-17FC-8EE2-F138-63F4867CD49E}" dt="2024-12-01T10:14:39.046" v="454"/>
        <pc:sldMkLst>
          <pc:docMk/>
          <pc:sldMk cId="3098513274" sldId="2794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16:15.002" v="479" actId="1076"/>
        <pc:sldMkLst>
          <pc:docMk/>
          <pc:sldMk cId="1549897593" sldId="2795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10:16:08.346" v="475"/>
        <pc:sldMkLst>
          <pc:docMk/>
          <pc:sldMk cId="2560473869" sldId="2796"/>
        </pc:sldMkLst>
      </pc:sldChg>
    </pc:docChg>
  </pc:docChgLst>
  <pc:docChgLst>
    <pc:chgData name="Trevor Newman" userId="8b61b865-2fbf-4a9b-a83b-c87ba4aa2ae4" providerId="ADAL" clId="{3BDA8470-48DF-4AF3-837C-3BE7207D1777}"/>
    <pc:docChg chg="modSld">
      <pc:chgData name="Trevor Newman" userId="8b61b865-2fbf-4a9b-a83b-c87ba4aa2ae4" providerId="ADAL" clId="{3BDA8470-48DF-4AF3-837C-3BE7207D1777}" dt="2023-08-04T17:57:28.454" v="0"/>
      <pc:docMkLst>
        <pc:docMk/>
      </pc:docMkLst>
      <pc:sldChg chg="addSp delSp modSp modAnim">
        <pc:chgData name="Trevor Newman" userId="8b61b865-2fbf-4a9b-a83b-c87ba4aa2ae4" providerId="ADAL" clId="{3BDA8470-48DF-4AF3-837C-3BE7207D1777}" dt="2023-08-04T17:57:28.454" v="0"/>
        <pc:sldMkLst>
          <pc:docMk/>
          <pc:sldMk cId="947061853" sldId="2547"/>
        </pc:sldMkLst>
      </pc:sldChg>
    </pc:docChg>
  </pc:docChgLst>
  <pc:docChgLst>
    <pc:chgData name="Jeremy Clifton" userId="b7121016-a606-4e59-9b8c-d8cabdc242a8" providerId="ADAL" clId="{40107205-8473-4B97-BB66-8C0B333D2832}"/>
    <pc:docChg chg="undo redo custSel modSld">
      <pc:chgData name="Jeremy Clifton" userId="b7121016-a606-4e59-9b8c-d8cabdc242a8" providerId="ADAL" clId="{40107205-8473-4B97-BB66-8C0B333D2832}" dt="2025-01-12T10:42:47.225" v="15"/>
      <pc:docMkLst>
        <pc:docMk/>
      </pc:docMkLst>
      <pc:sldChg chg="addSp delSp modSp mod setBg modAnim">
        <pc:chgData name="Jeremy Clifton" userId="b7121016-a606-4e59-9b8c-d8cabdc242a8" providerId="ADAL" clId="{40107205-8473-4B97-BB66-8C0B333D2832}" dt="2025-01-12T10:42:47.225" v="15"/>
        <pc:sldMkLst>
          <pc:docMk/>
          <pc:sldMk cId="1509592081" sldId="2846"/>
        </pc:sldMkLst>
      </pc:sldChg>
    </pc:docChg>
  </pc:docChgLst>
  <pc:docChgLst>
    <pc:chgData name="Jeremy Clifton" userId="S::wec@woodfordec.onmicrosoft.com::b7121016-a606-4e59-9b8c-d8cabdc242a8" providerId="AD" clId="Web-{96B241A5-E56C-60C3-4356-637BC09C0169}"/>
    <pc:docChg chg="addSld delSld modSld sldOrd">
      <pc:chgData name="Jeremy Clifton" userId="S::wec@woodfordec.onmicrosoft.com::b7121016-a606-4e59-9b8c-d8cabdc242a8" providerId="AD" clId="Web-{96B241A5-E56C-60C3-4356-637BC09C0169}" dt="2024-12-05T11:54:29.046" v="377" actId="20577"/>
      <pc:docMkLst>
        <pc:docMk/>
      </pc:docMkLst>
      <pc:sldChg chg="modSp">
        <pc:chgData name="Jeremy Clifton" userId="S::wec@woodfordec.onmicrosoft.com::b7121016-a606-4e59-9b8c-d8cabdc242a8" providerId="AD" clId="Web-{96B241A5-E56C-60C3-4356-637BC09C0169}" dt="2024-12-05T11:32:31.386" v="98" actId="20577"/>
        <pc:sldMkLst>
          <pc:docMk/>
          <pc:sldMk cId="251116125" sldId="2574"/>
        </pc:sldMkLst>
      </pc:sldChg>
      <pc:sldChg chg="modSp">
        <pc:chgData name="Jeremy Clifton" userId="S::wec@woodfordec.onmicrosoft.com::b7121016-a606-4e59-9b8c-d8cabdc242a8" providerId="AD" clId="Web-{96B241A5-E56C-60C3-4356-637BC09C0169}" dt="2024-12-05T11:37:10.563" v="194" actId="20577"/>
        <pc:sldMkLst>
          <pc:docMk/>
          <pc:sldMk cId="1575531842" sldId="2677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3.263" v="373"/>
        <pc:sldMkLst>
          <pc:docMk/>
          <pc:sldMk cId="2327139690" sldId="2721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34:39.458" v="140"/>
        <pc:sldMkLst>
          <pc:docMk/>
          <pc:sldMk cId="1330670639" sldId="2752"/>
        </pc:sldMkLst>
      </pc:sldChg>
      <pc:sldChg chg="delSp del">
        <pc:chgData name="Jeremy Clifton" userId="S::wec@woodfordec.onmicrosoft.com::b7121016-a606-4e59-9b8c-d8cabdc242a8" providerId="AD" clId="Web-{96B241A5-E56C-60C3-4356-637BC09C0169}" dt="2024-12-05T11:29:31.404" v="8"/>
        <pc:sldMkLst>
          <pc:docMk/>
          <pc:sldMk cId="234880622" sldId="2754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25.602" v="1"/>
        <pc:sldMkLst>
          <pc:docMk/>
          <pc:sldMk cId="2674118822" sldId="2755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27.946" v="2"/>
        <pc:sldMkLst>
          <pc:docMk/>
          <pc:sldMk cId="953769442" sldId="2756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38.010" v="3"/>
        <pc:sldMkLst>
          <pc:docMk/>
          <pc:sldMk cId="1174758105" sldId="2757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34:40.380" v="141"/>
        <pc:sldMkLst>
          <pc:docMk/>
          <pc:sldMk cId="1633033797" sldId="2758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45.323" v="5"/>
        <pc:sldMkLst>
          <pc:docMk/>
          <pc:sldMk cId="3038355666" sldId="2759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41.525" v="4"/>
        <pc:sldMkLst>
          <pc:docMk/>
          <pc:sldMk cId="4241474999" sldId="2760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37:57.519" v="222"/>
        <pc:sldMkLst>
          <pc:docMk/>
          <pc:sldMk cId="2410643955" sldId="2761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47.807" v="6"/>
        <pc:sldMkLst>
          <pc:docMk/>
          <pc:sldMk cId="1765171672" sldId="2762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51.479" v="7"/>
        <pc:sldMkLst>
          <pc:docMk/>
          <pc:sldMk cId="546240415" sldId="2763"/>
        </pc:sldMkLst>
      </pc:sldChg>
      <pc:sldChg chg="modSp ord">
        <pc:chgData name="Jeremy Clifton" userId="S::wec@woodfordec.onmicrosoft.com::b7121016-a606-4e59-9b8c-d8cabdc242a8" providerId="AD" clId="Web-{96B241A5-E56C-60C3-4356-637BC09C0169}" dt="2024-12-05T11:54:29.046" v="377" actId="20577"/>
        <pc:sldMkLst>
          <pc:docMk/>
          <pc:sldMk cId="3874304106" sldId="2767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3.279" v="374"/>
        <pc:sldMkLst>
          <pc:docMk/>
          <pc:sldMk cId="3652350739" sldId="2768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3:59.184" v="363"/>
        <pc:sldMkLst>
          <pc:docMk/>
          <pc:sldMk cId="3410987821" sldId="2770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3:59.965" v="364"/>
        <pc:sldMkLst>
          <pc:docMk/>
          <pc:sldMk cId="433853194" sldId="2771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00.856" v="365"/>
        <pc:sldMkLst>
          <pc:docMk/>
          <pc:sldMk cId="3294102001" sldId="2772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1.982" v="366"/>
        <pc:sldMkLst>
          <pc:docMk/>
          <pc:sldMk cId="4215886079" sldId="2773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013" v="367"/>
        <pc:sldMkLst>
          <pc:docMk/>
          <pc:sldMk cId="2225166409" sldId="2774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576" v="369"/>
        <pc:sldMkLst>
          <pc:docMk/>
          <pc:sldMk cId="2115070203" sldId="2775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029" v="368"/>
        <pc:sldMkLst>
          <pc:docMk/>
          <pc:sldMk cId="1437552324" sldId="2776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591" v="370"/>
        <pc:sldMkLst>
          <pc:docMk/>
          <pc:sldMk cId="298652016" sldId="2777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607" v="371"/>
        <pc:sldMkLst>
          <pc:docMk/>
          <pc:sldMk cId="1213568985" sldId="2778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623" v="372"/>
        <pc:sldMkLst>
          <pc:docMk/>
          <pc:sldMk cId="3388668043" sldId="2779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3.295" v="375"/>
        <pc:sldMkLst>
          <pc:docMk/>
          <pc:sldMk cId="25019766" sldId="2780"/>
        </pc:sldMkLst>
      </pc:sldChg>
      <pc:sldChg chg="add del replId">
        <pc:chgData name="Jeremy Clifton" userId="S::wec@woodfordec.onmicrosoft.com::b7121016-a606-4e59-9b8c-d8cabdc242a8" providerId="AD" clId="Web-{96B241A5-E56C-60C3-4356-637BC09C0169}" dt="2024-12-05T11:34:38.145" v="139"/>
        <pc:sldMkLst>
          <pc:docMk/>
          <pc:sldMk cId="1308827626" sldId="2797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2:51.872" v="107" actId="20577"/>
        <pc:sldMkLst>
          <pc:docMk/>
          <pc:sldMk cId="1026405758" sldId="2798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2:55.122" v="110" actId="20577"/>
        <pc:sldMkLst>
          <pc:docMk/>
          <pc:sldMk cId="1552973808" sldId="2799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4:27.160" v="138" actId="20577"/>
        <pc:sldMkLst>
          <pc:docMk/>
          <pc:sldMk cId="847211210" sldId="2800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7:37.174" v="209" actId="20577"/>
        <pc:sldMkLst>
          <pc:docMk/>
          <pc:sldMk cId="1926661585" sldId="2801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8:37.757" v="242" actId="20577"/>
        <pc:sldMkLst>
          <pc:docMk/>
          <pc:sldMk cId="1668219927" sldId="2802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8:22.599" v="240" actId="20577"/>
        <pc:sldMkLst>
          <pc:docMk/>
          <pc:sldMk cId="2723549774" sldId="2803"/>
        </pc:sldMkLst>
      </pc:sldChg>
      <pc:sldChg chg="addSp modSp add replId">
        <pc:chgData name="Jeremy Clifton" userId="S::wec@woodfordec.onmicrosoft.com::b7121016-a606-4e59-9b8c-d8cabdc242a8" providerId="AD" clId="Web-{96B241A5-E56C-60C3-4356-637BC09C0169}" dt="2024-12-05T11:44:41.909" v="261" actId="1076"/>
        <pc:sldMkLst>
          <pc:docMk/>
          <pc:sldMk cId="3153742616" sldId="2804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46.849" v="244"/>
        <pc:sldMkLst>
          <pc:docMk/>
          <pc:sldMk cId="456487420" sldId="2805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49.505" v="245"/>
        <pc:sldMkLst>
          <pc:docMk/>
          <pc:sldMk cId="2610065330" sldId="2806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52.959" v="246"/>
        <pc:sldMkLst>
          <pc:docMk/>
          <pc:sldMk cId="218175812" sldId="2807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56.193" v="247"/>
        <pc:sldMkLst>
          <pc:docMk/>
          <pc:sldMk cId="2292460053" sldId="2808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57.709" v="248"/>
        <pc:sldMkLst>
          <pc:docMk/>
          <pc:sldMk cId="756028854" sldId="2809"/>
        </pc:sldMkLst>
      </pc:sldChg>
      <pc:sldChg chg="addSp modSp add replId">
        <pc:chgData name="Jeremy Clifton" userId="S::wec@woodfordec.onmicrosoft.com::b7121016-a606-4e59-9b8c-d8cabdc242a8" providerId="AD" clId="Web-{96B241A5-E56C-60C3-4356-637BC09C0169}" dt="2024-12-05T11:45:44.788" v="277" actId="1076"/>
        <pc:sldMkLst>
          <pc:docMk/>
          <pc:sldMk cId="2084583099" sldId="2810"/>
        </pc:sldMkLst>
      </pc:sldChg>
      <pc:sldChg chg="addSp delSp modSp add replId">
        <pc:chgData name="Jeremy Clifton" userId="S::wec@woodfordec.onmicrosoft.com::b7121016-a606-4e59-9b8c-d8cabdc242a8" providerId="AD" clId="Web-{96B241A5-E56C-60C3-4356-637BC09C0169}" dt="2024-12-05T11:46:05.712" v="281" actId="1076"/>
        <pc:sldMkLst>
          <pc:docMk/>
          <pc:sldMk cId="828708443" sldId="2811"/>
        </pc:sldMkLst>
      </pc:sldChg>
      <pc:sldChg chg="addSp modSp add ord replId">
        <pc:chgData name="Jeremy Clifton" userId="S::wec@woodfordec.onmicrosoft.com::b7121016-a606-4e59-9b8c-d8cabdc242a8" providerId="AD" clId="Web-{96B241A5-E56C-60C3-4356-637BC09C0169}" dt="2024-12-05T11:47:03.825" v="301"/>
        <pc:sldMkLst>
          <pc:docMk/>
          <pc:sldMk cId="4253655413" sldId="2812"/>
        </pc:sldMkLst>
      </pc:sldChg>
      <pc:sldChg chg="addSp delSp modSp add replId">
        <pc:chgData name="Jeremy Clifton" userId="S::wec@woodfordec.onmicrosoft.com::b7121016-a606-4e59-9b8c-d8cabdc242a8" providerId="AD" clId="Web-{96B241A5-E56C-60C3-4356-637BC09C0169}" dt="2024-12-05T11:47:37.422" v="308" actId="1076"/>
        <pc:sldMkLst>
          <pc:docMk/>
          <pc:sldMk cId="2745376130" sldId="2813"/>
        </pc:sldMkLst>
      </pc:sldChg>
      <pc:sldChg chg="addSp modSp add ord replId">
        <pc:chgData name="Jeremy Clifton" userId="S::wec@woodfordec.onmicrosoft.com::b7121016-a606-4e59-9b8c-d8cabdc242a8" providerId="AD" clId="Web-{96B241A5-E56C-60C3-4356-637BC09C0169}" dt="2024-12-05T11:52:30.240" v="362"/>
        <pc:sldMkLst>
          <pc:docMk/>
          <pc:sldMk cId="2482227030" sldId="2814"/>
        </pc:sldMkLst>
      </pc:sldChg>
      <pc:sldChg chg="addSp delSp modSp add replId">
        <pc:chgData name="Jeremy Clifton" userId="S::wec@woodfordec.onmicrosoft.com::b7121016-a606-4e59-9b8c-d8cabdc242a8" providerId="AD" clId="Web-{96B241A5-E56C-60C3-4356-637BC09C0169}" dt="2024-12-05T11:49:06.584" v="336" actId="1076"/>
        <pc:sldMkLst>
          <pc:docMk/>
          <pc:sldMk cId="2261196466" sldId="2815"/>
        </pc:sldMkLst>
      </pc:sldChg>
      <pc:sldChg chg="addSp modSp add ord replId">
        <pc:chgData name="Jeremy Clifton" userId="S::wec@woodfordec.onmicrosoft.com::b7121016-a606-4e59-9b8c-d8cabdc242a8" providerId="AD" clId="Web-{96B241A5-E56C-60C3-4356-637BC09C0169}" dt="2024-12-05T11:50:20.746" v="360" actId="1076"/>
        <pc:sldMkLst>
          <pc:docMk/>
          <pc:sldMk cId="1301567943" sldId="2816"/>
        </pc:sldMkLst>
      </pc:sldChg>
    </pc:docChg>
  </pc:docChgLst>
  <pc:docChgLst>
    <pc:chgData clId="Web-{19752C82-E3CC-1B86-D33B-BC685317F1F4}"/>
    <pc:docChg chg="modSld">
      <pc:chgData name="" userId="" providerId="" clId="Web-{19752C82-E3CC-1B86-D33B-BC685317F1F4}" dt="2025-05-04T07:14:17.893" v="0" actId="14100"/>
      <pc:docMkLst>
        <pc:docMk/>
      </pc:docMkLst>
      <pc:sldChg chg="modSp">
        <pc:chgData name="" userId="" providerId="" clId="Web-{19752C82-E3CC-1B86-D33B-BC685317F1F4}" dt="2025-05-04T07:14:17.893" v="0" actId="14100"/>
        <pc:sldMkLst>
          <pc:docMk/>
          <pc:sldMk cId="1447828996" sldId="3098"/>
        </pc:sldMkLst>
        <pc:picChg chg="mod">
          <ac:chgData name="" userId="" providerId="" clId="Web-{19752C82-E3CC-1B86-D33B-BC685317F1F4}" dt="2025-05-04T07:14:17.893" v="0" actId="14100"/>
          <ac:picMkLst>
            <pc:docMk/>
            <pc:sldMk cId="1447828996" sldId="3098"/>
            <ac:picMk id="2" creationId="{63F98858-C02D-2497-7D19-16780CBCF1D1}"/>
          </ac:picMkLst>
        </pc:picChg>
      </pc:sldChg>
    </pc:docChg>
  </pc:docChgLst>
  <pc:docChgLst>
    <pc:chgData name="Jeremy Clifton" userId="S::wec@woodfordec.onmicrosoft.com::b7121016-a606-4e59-9b8c-d8cabdc242a8" providerId="AD" clId="Web-{9121B7D7-217B-BAD8-AB01-64F690049439}"/>
    <pc:docChg chg="addSld delSld modSld sldOrd">
      <pc:chgData name="Jeremy Clifton" userId="S::wec@woodfordec.onmicrosoft.com::b7121016-a606-4e59-9b8c-d8cabdc242a8" providerId="AD" clId="Web-{9121B7D7-217B-BAD8-AB01-64F690049439}" dt="2025-02-16T10:25:20.961" v="327"/>
      <pc:docMkLst>
        <pc:docMk/>
      </pc:docMkLst>
      <pc:sldChg chg="del">
        <pc:chgData name="Jeremy Clifton" userId="S::wec@woodfordec.onmicrosoft.com::b7121016-a606-4e59-9b8c-d8cabdc242a8" providerId="AD" clId="Web-{9121B7D7-217B-BAD8-AB01-64F690049439}" dt="2025-02-16T10:24:16.490" v="299"/>
        <pc:sldMkLst>
          <pc:docMk/>
          <pc:sldMk cId="412821005" sldId="2836"/>
        </pc:sldMkLst>
      </pc:sldChg>
      <pc:sldChg chg="ord">
        <pc:chgData name="Jeremy Clifton" userId="S::wec@woodfordec.onmicrosoft.com::b7121016-a606-4e59-9b8c-d8cabdc242a8" providerId="AD" clId="Web-{9121B7D7-217B-BAD8-AB01-64F690049439}" dt="2025-02-16T10:24:09.661" v="296"/>
        <pc:sldMkLst>
          <pc:docMk/>
          <pc:sldMk cId="3279244734" sldId="2869"/>
        </pc:sldMkLst>
      </pc:sldChg>
      <pc:sldChg chg="modSp ord">
        <pc:chgData name="Jeremy Clifton" userId="S::wec@woodfordec.onmicrosoft.com::b7121016-a606-4e59-9b8c-d8cabdc242a8" providerId="AD" clId="Web-{9121B7D7-217B-BAD8-AB01-64F690049439}" dt="2025-02-16T10:21:57" v="118" actId="20577"/>
        <pc:sldMkLst>
          <pc:docMk/>
          <pc:sldMk cId="1094284358" sldId="2887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24:13.396" v="297"/>
        <pc:sldMkLst>
          <pc:docMk/>
          <pc:sldMk cId="4002715097" sldId="2942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24:14.474" v="298"/>
        <pc:sldMkLst>
          <pc:docMk/>
          <pc:sldMk cId="2151014124" sldId="2943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24:17.240" v="300"/>
        <pc:sldMkLst>
          <pc:docMk/>
          <pc:sldMk cId="492916177" sldId="2945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24:18.177" v="301"/>
        <pc:sldMkLst>
          <pc:docMk/>
          <pc:sldMk cId="952864240" sldId="2949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19:18.194" v="3"/>
        <pc:sldMkLst>
          <pc:docMk/>
          <pc:sldMk cId="3440504671" sldId="2961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19:13.038" v="2"/>
        <pc:sldMkLst>
          <pc:docMk/>
          <pc:sldMk cId="3434969289" sldId="2962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19:10.944" v="1"/>
        <pc:sldMkLst>
          <pc:docMk/>
          <pc:sldMk cId="2167377029" sldId="2963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19:07.819" v="0"/>
        <pc:sldMkLst>
          <pc:docMk/>
          <pc:sldMk cId="3514628572" sldId="2964"/>
        </pc:sldMkLst>
      </pc:sldChg>
      <pc:sldChg chg="add replId">
        <pc:chgData name="Jeremy Clifton" userId="S::wec@woodfordec.onmicrosoft.com::b7121016-a606-4e59-9b8c-d8cabdc242a8" providerId="AD" clId="Web-{9121B7D7-217B-BAD8-AB01-64F690049439}" dt="2025-02-16T10:19:21.694" v="4"/>
        <pc:sldMkLst>
          <pc:docMk/>
          <pc:sldMk cId="2540857527" sldId="2994"/>
        </pc:sldMkLst>
      </pc:sldChg>
      <pc:sldChg chg="addSp modSp add replId">
        <pc:chgData name="Jeremy Clifton" userId="S::wec@woodfordec.onmicrosoft.com::b7121016-a606-4e59-9b8c-d8cabdc242a8" providerId="AD" clId="Web-{9121B7D7-217B-BAD8-AB01-64F690049439}" dt="2025-02-16T10:19:41.961" v="8" actId="14100"/>
        <pc:sldMkLst>
          <pc:docMk/>
          <pc:sldMk cId="1376126104" sldId="2995"/>
        </pc:sldMkLst>
      </pc:sldChg>
      <pc:sldChg chg="add del replId">
        <pc:chgData name="Jeremy Clifton" userId="S::wec@woodfordec.onmicrosoft.com::b7121016-a606-4e59-9b8c-d8cabdc242a8" providerId="AD" clId="Web-{9121B7D7-217B-BAD8-AB01-64F690049439}" dt="2025-02-16T10:24:19.865" v="302"/>
        <pc:sldMkLst>
          <pc:docMk/>
          <pc:sldMk cId="2930365075" sldId="2996"/>
        </pc:sldMkLst>
      </pc:sldChg>
      <pc:sldChg chg="addSp modSp add ord replId">
        <pc:chgData name="Jeremy Clifton" userId="S::wec@woodfordec.onmicrosoft.com::b7121016-a606-4e59-9b8c-d8cabdc242a8" providerId="AD" clId="Web-{9121B7D7-217B-BAD8-AB01-64F690049439}" dt="2025-02-16T10:25:01.929" v="325" actId="20577"/>
        <pc:sldMkLst>
          <pc:docMk/>
          <pc:sldMk cId="2462741786" sldId="2997"/>
        </pc:sldMkLst>
      </pc:sldChg>
      <pc:sldChg chg="modSp add replId">
        <pc:chgData name="Jeremy Clifton" userId="S::wec@woodfordec.onmicrosoft.com::b7121016-a606-4e59-9b8c-d8cabdc242a8" providerId="AD" clId="Web-{9121B7D7-217B-BAD8-AB01-64F690049439}" dt="2025-02-16T10:22:22.563" v="140" actId="20577"/>
        <pc:sldMkLst>
          <pc:docMk/>
          <pc:sldMk cId="3349657296" sldId="2998"/>
        </pc:sldMkLst>
      </pc:sldChg>
      <pc:sldChg chg="modSp add ord replId">
        <pc:chgData name="Jeremy Clifton" userId="S::wec@woodfordec.onmicrosoft.com::b7121016-a606-4e59-9b8c-d8cabdc242a8" providerId="AD" clId="Web-{9121B7D7-217B-BAD8-AB01-64F690049439}" dt="2025-02-16T10:24:40.537" v="313" actId="20577"/>
        <pc:sldMkLst>
          <pc:docMk/>
          <pc:sldMk cId="3486903375" sldId="2999"/>
        </pc:sldMkLst>
      </pc:sldChg>
      <pc:sldChg chg="add replId">
        <pc:chgData name="Jeremy Clifton" userId="S::wec@woodfordec.onmicrosoft.com::b7121016-a606-4e59-9b8c-d8cabdc242a8" providerId="AD" clId="Web-{9121B7D7-217B-BAD8-AB01-64F690049439}" dt="2025-02-16T10:24:31.615" v="306"/>
        <pc:sldMkLst>
          <pc:docMk/>
          <pc:sldMk cId="843683223" sldId="3000"/>
        </pc:sldMkLst>
      </pc:sldChg>
      <pc:sldChg chg="add replId">
        <pc:chgData name="Jeremy Clifton" userId="S::wec@woodfordec.onmicrosoft.com::b7121016-a606-4e59-9b8c-d8cabdc242a8" providerId="AD" clId="Web-{9121B7D7-217B-BAD8-AB01-64F690049439}" dt="2025-02-16T10:24:36.928" v="309"/>
        <pc:sldMkLst>
          <pc:docMk/>
          <pc:sldMk cId="712762849" sldId="3001"/>
        </pc:sldMkLst>
      </pc:sldChg>
      <pc:sldChg chg="modSp add replId">
        <pc:chgData name="Jeremy Clifton" userId="S::wec@woodfordec.onmicrosoft.com::b7121016-a606-4e59-9b8c-d8cabdc242a8" providerId="AD" clId="Web-{9121B7D7-217B-BAD8-AB01-64F690049439}" dt="2025-02-16T10:24:45.600" v="315" actId="20577"/>
        <pc:sldMkLst>
          <pc:docMk/>
          <pc:sldMk cId="3014578703" sldId="3002"/>
        </pc:sldMkLst>
      </pc:sldChg>
      <pc:sldChg chg="add replId">
        <pc:chgData name="Jeremy Clifton" userId="S::wec@woodfordec.onmicrosoft.com::b7121016-a606-4e59-9b8c-d8cabdc242a8" providerId="AD" clId="Web-{9121B7D7-217B-BAD8-AB01-64F690049439}" dt="2025-02-16T10:24:49.116" v="316"/>
        <pc:sldMkLst>
          <pc:docMk/>
          <pc:sldMk cId="664494430" sldId="3003"/>
        </pc:sldMkLst>
      </pc:sldChg>
      <pc:sldChg chg="add replId">
        <pc:chgData name="Jeremy Clifton" userId="S::wec@woodfordec.onmicrosoft.com::b7121016-a606-4e59-9b8c-d8cabdc242a8" providerId="AD" clId="Web-{9121B7D7-217B-BAD8-AB01-64F690049439}" dt="2025-02-16T10:24:58.694" v="322"/>
        <pc:sldMkLst>
          <pc:docMk/>
          <pc:sldMk cId="4065434384" sldId="3004"/>
        </pc:sldMkLst>
      </pc:sldChg>
      <pc:sldChg chg="delSp add replId">
        <pc:chgData name="Jeremy Clifton" userId="S::wec@woodfordec.onmicrosoft.com::b7121016-a606-4e59-9b8c-d8cabdc242a8" providerId="AD" clId="Web-{9121B7D7-217B-BAD8-AB01-64F690049439}" dt="2025-02-16T10:25:20.961" v="327"/>
        <pc:sldMkLst>
          <pc:docMk/>
          <pc:sldMk cId="2409463921" sldId="3005"/>
        </pc:sldMkLst>
      </pc:sldChg>
    </pc:docChg>
  </pc:docChgLst>
  <pc:docChgLst>
    <pc:chgData name="Jeremy Clifton" userId="S::wec@woodfordec.onmicrosoft.com::b7121016-a606-4e59-9b8c-d8cabdc242a8" providerId="AD" clId="Web-{B931A66E-4225-E5EE-E577-CF2A74B594DA}"/>
    <pc:docChg chg="modSld sldOrd">
      <pc:chgData name="Jeremy Clifton" userId="S::wec@woodfordec.onmicrosoft.com::b7121016-a606-4e59-9b8c-d8cabdc242a8" providerId="AD" clId="Web-{B931A66E-4225-E5EE-E577-CF2A74B594DA}" dt="2024-11-21T20:40:27.478" v="7"/>
      <pc:docMkLst>
        <pc:docMk/>
      </pc:docMkLst>
      <pc:sldChg chg="addSp modSp ord">
        <pc:chgData name="Jeremy Clifton" userId="S::wec@woodfordec.onmicrosoft.com::b7121016-a606-4e59-9b8c-d8cabdc242a8" providerId="AD" clId="Web-{B931A66E-4225-E5EE-E577-CF2A74B594DA}" dt="2024-11-21T20:40:27.478" v="7"/>
        <pc:sldMkLst>
          <pc:docMk/>
          <pc:sldMk cId="2480693164" sldId="2742"/>
        </pc:sldMkLst>
      </pc:sldChg>
      <pc:sldChg chg="addSp delSp modSp">
        <pc:chgData name="Jeremy Clifton" userId="S::wec@woodfordec.onmicrosoft.com::b7121016-a606-4e59-9b8c-d8cabdc242a8" providerId="AD" clId="Web-{B931A66E-4225-E5EE-E577-CF2A74B594DA}" dt="2024-11-21T20:40:10.134" v="3"/>
        <pc:sldMkLst>
          <pc:docMk/>
          <pc:sldMk cId="2541874859" sldId="2751"/>
        </pc:sldMkLst>
      </pc:sldChg>
    </pc:docChg>
  </pc:docChgLst>
  <pc:docChgLst>
    <pc:chgData name="Jeremy Clifton" userId="S::wec@woodfordec.onmicrosoft.com::b7121016-a606-4e59-9b8c-d8cabdc242a8" providerId="AD" clId="Web-{8FCE3A0E-766E-FD60-E31F-C09E7287BD0F}"/>
    <pc:docChg chg="addSld delSld modSld sldOrd">
      <pc:chgData name="Jeremy Clifton" userId="S::wec@woodfordec.onmicrosoft.com::b7121016-a606-4e59-9b8c-d8cabdc242a8" providerId="AD" clId="Web-{8FCE3A0E-766E-FD60-E31F-C09E7287BD0F}" dt="2025-03-16T09:59:14.227" v="318"/>
      <pc:docMkLst>
        <pc:docMk/>
      </pc:docMkLst>
      <pc:sldChg chg="del">
        <pc:chgData name="Jeremy Clifton" userId="S::wec@woodfordec.onmicrosoft.com::b7121016-a606-4e59-9b8c-d8cabdc242a8" providerId="AD" clId="Web-{8FCE3A0E-766E-FD60-E31F-C09E7287BD0F}" dt="2025-03-16T09:59:14.227" v="318"/>
        <pc:sldMkLst>
          <pc:docMk/>
          <pc:sldMk cId="3725325013" sldId="2959"/>
        </pc:sldMkLst>
      </pc:sldChg>
      <pc:sldChg chg="addSp modSp ord">
        <pc:chgData name="Jeremy Clifton" userId="S::wec@woodfordec.onmicrosoft.com::b7121016-a606-4e59-9b8c-d8cabdc242a8" providerId="AD" clId="Web-{8FCE3A0E-766E-FD60-E31F-C09E7287BD0F}" dt="2025-03-16T09:59:01.305" v="313" actId="1076"/>
        <pc:sldMkLst>
          <pc:docMk/>
          <pc:sldMk cId="1368031762" sldId="3070"/>
        </pc:sldMkLst>
      </pc:sldChg>
      <pc:sldChg chg="del">
        <pc:chgData name="Jeremy Clifton" userId="S::wec@woodfordec.onmicrosoft.com::b7121016-a606-4e59-9b8c-d8cabdc242a8" providerId="AD" clId="Web-{8FCE3A0E-766E-FD60-E31F-C09E7287BD0F}" dt="2025-03-16T09:59:12.117" v="316"/>
        <pc:sldMkLst>
          <pc:docMk/>
          <pc:sldMk cId="2750535220" sldId="3071"/>
        </pc:sldMkLst>
      </pc:sldChg>
      <pc:sldChg chg="del">
        <pc:chgData name="Jeremy Clifton" userId="S::wec@woodfordec.onmicrosoft.com::b7121016-a606-4e59-9b8c-d8cabdc242a8" providerId="AD" clId="Web-{8FCE3A0E-766E-FD60-E31F-C09E7287BD0F}" dt="2025-03-16T09:59:13.992" v="317"/>
        <pc:sldMkLst>
          <pc:docMk/>
          <pc:sldMk cId="902303015" sldId="3072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3:03.279" v="78" actId="20577"/>
        <pc:sldMkLst>
          <pc:docMk/>
          <pc:sldMk cId="1849716846" sldId="3091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4:27.015" v="152" actId="20577"/>
        <pc:sldMkLst>
          <pc:docMk/>
          <pc:sldMk cId="218333788" sldId="3092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4:56.985" v="192" actId="20577"/>
        <pc:sldMkLst>
          <pc:docMk/>
          <pc:sldMk cId="548600436" sldId="3093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5:28.767" v="240" actId="20577"/>
        <pc:sldMkLst>
          <pc:docMk/>
          <pc:sldMk cId="3451797560" sldId="3094"/>
        </pc:sldMkLst>
      </pc:sldChg>
      <pc:sldChg chg="addSp modSp add replId">
        <pc:chgData name="Jeremy Clifton" userId="S::wec@woodfordec.onmicrosoft.com::b7121016-a606-4e59-9b8c-d8cabdc242a8" providerId="AD" clId="Web-{8FCE3A0E-766E-FD60-E31F-C09E7287BD0F}" dt="2025-03-16T09:59:06.852" v="315" actId="1076"/>
        <pc:sldMkLst>
          <pc:docMk/>
          <pc:sldMk cId="1990335453" sldId="3095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8:47.757" v="310" actId="20577"/>
        <pc:sldMkLst>
          <pc:docMk/>
          <pc:sldMk cId="267350749" sldId="3096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6:40.113" v="296" actId="20577"/>
        <pc:sldMkLst>
          <pc:docMk/>
          <pc:sldMk cId="654341695" sldId="3097"/>
        </pc:sldMkLst>
      </pc:sldChg>
    </pc:docChg>
  </pc:docChgLst>
  <pc:docChgLst>
    <pc:chgData name="Jeremy Clifton" userId="S::wec@woodfordec.onmicrosoft.com::b7121016-a606-4e59-9b8c-d8cabdc242a8" providerId="AD" clId="Web-{07C23192-4112-9A8F-7121-EACB2328FEB6}"/>
    <pc:docChg chg="addSld delSld modSld sldOrd">
      <pc:chgData name="Jeremy Clifton" userId="S::wec@woodfordec.onmicrosoft.com::b7121016-a606-4e59-9b8c-d8cabdc242a8" providerId="AD" clId="Web-{07C23192-4112-9A8F-7121-EACB2328FEB6}" dt="2025-02-09T10:06:01.604" v="421" actId="1076"/>
      <pc:docMkLst>
        <pc:docMk/>
      </pc:docMkLst>
      <pc:sldChg chg="del">
        <pc:chgData name="Jeremy Clifton" userId="S::wec@woodfordec.onmicrosoft.com::b7121016-a606-4e59-9b8c-d8cabdc242a8" providerId="AD" clId="Web-{07C23192-4112-9A8F-7121-EACB2328FEB6}" dt="2025-02-09T09:47:51.382" v="102"/>
        <pc:sldMkLst>
          <pc:docMk/>
          <pc:sldMk cId="1842895035" sldId="2832"/>
        </pc:sldMkLst>
      </pc:sldChg>
      <pc:sldChg chg="addSp modSp">
        <pc:chgData name="Jeremy Clifton" userId="S::wec@woodfordec.onmicrosoft.com::b7121016-a606-4e59-9b8c-d8cabdc242a8" providerId="AD" clId="Web-{07C23192-4112-9A8F-7121-EACB2328FEB6}" dt="2025-02-09T10:01:31.823" v="292" actId="1076"/>
        <pc:sldMkLst>
          <pc:docMk/>
          <pc:sldMk cId="412821005" sldId="2836"/>
        </pc:sldMkLst>
      </pc:sldChg>
      <pc:sldChg chg="ord">
        <pc:chgData name="Jeremy Clifton" userId="S::wec@woodfordec.onmicrosoft.com::b7121016-a606-4e59-9b8c-d8cabdc242a8" providerId="AD" clId="Web-{07C23192-4112-9A8F-7121-EACB2328FEB6}" dt="2025-02-09T09:47:53.320" v="103"/>
        <pc:sldMkLst>
          <pc:docMk/>
          <pc:sldMk cId="3279244734" sldId="2869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4:56.622" v="3"/>
        <pc:sldMkLst>
          <pc:docMk/>
          <pc:sldMk cId="1176453699" sldId="287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53.969" v="34"/>
        <pc:sldMkLst>
          <pc:docMk/>
          <pc:sldMk cId="1209910105" sldId="2881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58:24.935" v="192"/>
        <pc:sldMkLst>
          <pc:docMk/>
          <pc:sldMk cId="1342777476" sldId="2883"/>
        </pc:sldMkLst>
      </pc:sldChg>
      <pc:sldChg chg="addSp delSp modSp">
        <pc:chgData name="Jeremy Clifton" userId="S::wec@woodfordec.onmicrosoft.com::b7121016-a606-4e59-9b8c-d8cabdc242a8" providerId="AD" clId="Web-{07C23192-4112-9A8F-7121-EACB2328FEB6}" dt="2025-02-09T09:52:52.431" v="144"/>
        <pc:sldMkLst>
          <pc:docMk/>
          <pc:sldMk cId="1094284358" sldId="288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4:29.589" v="0"/>
        <pc:sldMkLst>
          <pc:docMk/>
          <pc:sldMk cId="20808971" sldId="2893"/>
        </pc:sldMkLst>
      </pc:sldChg>
      <pc:sldChg chg="addSp delSp modSp ord">
        <pc:chgData name="Jeremy Clifton" userId="S::wec@woodfordec.onmicrosoft.com::b7121016-a606-4e59-9b8c-d8cabdc242a8" providerId="AD" clId="Web-{07C23192-4112-9A8F-7121-EACB2328FEB6}" dt="2025-02-09T09:49:35.154" v="113" actId="1076"/>
        <pc:sldMkLst>
          <pc:docMk/>
          <pc:sldMk cId="2932517301" sldId="2894"/>
        </pc:sldMkLst>
      </pc:sldChg>
      <pc:sldChg chg="addSp modSp ord">
        <pc:chgData name="Jeremy Clifton" userId="S::wec@woodfordec.onmicrosoft.com::b7121016-a606-4e59-9b8c-d8cabdc242a8" providerId="AD" clId="Web-{07C23192-4112-9A8F-7121-EACB2328FEB6}" dt="2025-02-09T09:54:45.360" v="161" actId="1076"/>
        <pc:sldMkLst>
          <pc:docMk/>
          <pc:sldMk cId="309869248" sldId="2902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4:54.216" v="2"/>
        <pc:sldMkLst>
          <pc:docMk/>
          <pc:sldMk cId="3293972235" sldId="2903"/>
        </pc:sldMkLst>
      </pc:sldChg>
      <pc:sldChg chg="addSp delSp modSp del ord">
        <pc:chgData name="Jeremy Clifton" userId="S::wec@woodfordec.onmicrosoft.com::b7121016-a606-4e59-9b8c-d8cabdc242a8" providerId="AD" clId="Web-{07C23192-4112-9A8F-7121-EACB2328FEB6}" dt="2025-02-09T09:57:55.386" v="177"/>
        <pc:sldMkLst>
          <pc:docMk/>
          <pc:sldMk cId="1189302608" sldId="2905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3"/>
        <pc:sldMkLst>
          <pc:docMk/>
          <pc:sldMk cId="1317646800" sldId="290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2"/>
        <pc:sldMkLst>
          <pc:docMk/>
          <pc:sldMk cId="4200597762" sldId="290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5"/>
        <pc:sldMkLst>
          <pc:docMk/>
          <pc:sldMk cId="3878776422" sldId="2908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4"/>
        <pc:sldMkLst>
          <pc:docMk/>
          <pc:sldMk cId="385526460" sldId="2909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4:51.309" v="1"/>
        <pc:sldMkLst>
          <pc:docMk/>
          <pc:sldMk cId="3020458317" sldId="2910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2.544" v="6"/>
        <pc:sldMkLst>
          <pc:docMk/>
          <pc:sldMk cId="19097583" sldId="2911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2.544" v="5"/>
        <pc:sldMkLst>
          <pc:docMk/>
          <pc:sldMk cId="2741152786" sldId="2912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2.544" v="4"/>
        <pc:sldMkLst>
          <pc:docMk/>
          <pc:sldMk cId="2313721195" sldId="2913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7.013" v="8"/>
        <pc:sldMkLst>
          <pc:docMk/>
          <pc:sldMk cId="1919524566" sldId="2914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7.013" v="7"/>
        <pc:sldMkLst>
          <pc:docMk/>
          <pc:sldMk cId="2711929211" sldId="2915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30"/>
        <pc:sldMkLst>
          <pc:docMk/>
          <pc:sldMk cId="2388618664" sldId="291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9"/>
        <pc:sldMkLst>
          <pc:docMk/>
          <pc:sldMk cId="2098378213" sldId="291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8"/>
        <pc:sldMkLst>
          <pc:docMk/>
          <pc:sldMk cId="1543479770" sldId="2918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7"/>
        <pc:sldMkLst>
          <pc:docMk/>
          <pc:sldMk cId="1147062613" sldId="2919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6"/>
        <pc:sldMkLst>
          <pc:docMk/>
          <pc:sldMk cId="3034717420" sldId="2920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0"/>
        <pc:sldMkLst>
          <pc:docMk/>
          <pc:sldMk cId="2320790057" sldId="2921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1"/>
        <pc:sldMkLst>
          <pc:docMk/>
          <pc:sldMk cId="3106117175" sldId="2922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51.313" v="32"/>
        <pc:sldMkLst>
          <pc:docMk/>
          <pc:sldMk cId="287396877" sldId="2924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58:26.841" v="193"/>
        <pc:sldMkLst>
          <pc:docMk/>
          <pc:sldMk cId="3655490537" sldId="292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19"/>
        <pc:sldMkLst>
          <pc:docMk/>
          <pc:sldMk cId="3211839739" sldId="292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17"/>
        <pc:sldMkLst>
          <pc:docMk/>
          <pc:sldMk cId="3559848872" sldId="2928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58:27.998" v="194"/>
        <pc:sldMkLst>
          <pc:docMk/>
          <pc:sldMk cId="3567399817" sldId="2933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51.313" v="33"/>
        <pc:sldMkLst>
          <pc:docMk/>
          <pc:sldMk cId="1954064369" sldId="2934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6"/>
        <pc:sldMkLst>
          <pc:docMk/>
          <pc:sldMk cId="2078575949" sldId="2935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4"/>
        <pc:sldMkLst>
          <pc:docMk/>
          <pc:sldMk cId="879858203" sldId="293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2"/>
        <pc:sldMkLst>
          <pc:docMk/>
          <pc:sldMk cId="542450081" sldId="293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0"/>
        <pc:sldMkLst>
          <pc:docMk/>
          <pc:sldMk cId="2942802175" sldId="2938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58:29.513" v="195"/>
        <pc:sldMkLst>
          <pc:docMk/>
          <pc:sldMk cId="3450470276" sldId="2941"/>
        </pc:sldMkLst>
      </pc:sldChg>
      <pc:sldChg chg="addSp delSp modSp add replId">
        <pc:chgData name="Jeremy Clifton" userId="S::wec@woodfordec.onmicrosoft.com::b7121016-a606-4e59-9b8c-d8cabdc242a8" providerId="AD" clId="Web-{07C23192-4112-9A8F-7121-EACB2328FEB6}" dt="2025-02-09T09:58:58.078" v="216" actId="20577"/>
        <pc:sldMkLst>
          <pc:docMk/>
          <pc:sldMk cId="4002715097" sldId="2942"/>
        </pc:sldMkLst>
      </pc:sldChg>
      <pc:sldChg chg="delSp modSp add replId">
        <pc:chgData name="Jeremy Clifton" userId="S::wec@woodfordec.onmicrosoft.com::b7121016-a606-4e59-9b8c-d8cabdc242a8" providerId="AD" clId="Web-{07C23192-4112-9A8F-7121-EACB2328FEB6}" dt="2025-02-09T09:58:05.356" v="191" actId="20577"/>
        <pc:sldMkLst>
          <pc:docMk/>
          <pc:sldMk cId="2151014124" sldId="2943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18"/>
        <pc:sldMkLst>
          <pc:docMk/>
          <pc:sldMk cId="3500873392" sldId="2943"/>
        </pc:sldMkLst>
      </pc:sldChg>
      <pc:sldChg chg="add del replId">
        <pc:chgData name="Jeremy Clifton" userId="S::wec@woodfordec.onmicrosoft.com::b7121016-a606-4e59-9b8c-d8cabdc242a8" providerId="AD" clId="Web-{07C23192-4112-9A8F-7121-EACB2328FEB6}" dt="2025-02-09T09:52:41.837" v="142"/>
        <pc:sldMkLst>
          <pc:docMk/>
          <pc:sldMk cId="38005228" sldId="2944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5"/>
        <pc:sldMkLst>
          <pc:docMk/>
          <pc:sldMk cId="2287672316" sldId="2944"/>
        </pc:sldMkLst>
      </pc:sldChg>
      <pc:sldChg chg="add del replId">
        <pc:chgData name="Jeremy Clifton" userId="S::wec@woodfordec.onmicrosoft.com::b7121016-a606-4e59-9b8c-d8cabdc242a8" providerId="AD" clId="Web-{07C23192-4112-9A8F-7121-EACB2328FEB6}" dt="2025-02-09T09:52:35.790" v="139"/>
        <pc:sldMkLst>
          <pc:docMk/>
          <pc:sldMk cId="2540398514" sldId="2944"/>
        </pc:sldMkLst>
      </pc:sldChg>
      <pc:sldChg chg="addSp modSp add replId">
        <pc:chgData name="Jeremy Clifton" userId="S::wec@woodfordec.onmicrosoft.com::b7121016-a606-4e59-9b8c-d8cabdc242a8" providerId="AD" clId="Web-{07C23192-4112-9A8F-7121-EACB2328FEB6}" dt="2025-02-09T09:54:11.201" v="158" actId="1076"/>
        <pc:sldMkLst>
          <pc:docMk/>
          <pc:sldMk cId="4022269583" sldId="2944"/>
        </pc:sldMkLst>
      </pc:sldChg>
      <pc:sldChg chg="add del replId">
        <pc:chgData name="Jeremy Clifton" userId="S::wec@woodfordec.onmicrosoft.com::b7121016-a606-4e59-9b8c-d8cabdc242a8" providerId="AD" clId="Web-{07C23192-4112-9A8F-7121-EACB2328FEB6}" dt="2025-02-09T09:57:57.121" v="178"/>
        <pc:sldMkLst>
          <pc:docMk/>
          <pc:sldMk cId="143307739" sldId="2945"/>
        </pc:sldMkLst>
      </pc:sldChg>
      <pc:sldChg chg="add ord replId">
        <pc:chgData name="Jeremy Clifton" userId="S::wec@woodfordec.onmicrosoft.com::b7121016-a606-4e59-9b8c-d8cabdc242a8" providerId="AD" clId="Web-{07C23192-4112-9A8F-7121-EACB2328FEB6}" dt="2025-02-09T10:00:35.161" v="253"/>
        <pc:sldMkLst>
          <pc:docMk/>
          <pc:sldMk cId="492916177" sldId="2945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3"/>
        <pc:sldMkLst>
          <pc:docMk/>
          <pc:sldMk cId="662605139" sldId="2945"/>
        </pc:sldMkLst>
      </pc:sldChg>
      <pc:sldChg chg="add del replId">
        <pc:chgData name="Jeremy Clifton" userId="S::wec@woodfordec.onmicrosoft.com::b7121016-a606-4e59-9b8c-d8cabdc242a8" providerId="AD" clId="Web-{07C23192-4112-9A8F-7121-EACB2328FEB6}" dt="2025-02-09T10:04:55.788" v="351"/>
        <pc:sldMkLst>
          <pc:docMk/>
          <pc:sldMk cId="4141408896" sldId="294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1"/>
        <pc:sldMkLst>
          <pc:docMk/>
          <pc:sldMk cId="4190229553" sldId="294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9"/>
        <pc:sldMkLst>
          <pc:docMk/>
          <pc:sldMk cId="909897348" sldId="2947"/>
        </pc:sldMkLst>
      </pc:sldChg>
      <pc:sldChg chg="addSp modSp add ord replId">
        <pc:chgData name="Jeremy Clifton" userId="S::wec@woodfordec.onmicrosoft.com::b7121016-a606-4e59-9b8c-d8cabdc242a8" providerId="AD" clId="Web-{07C23192-4112-9A8F-7121-EACB2328FEB6}" dt="2025-02-09T10:00:07.769" v="251" actId="1076"/>
        <pc:sldMkLst>
          <pc:docMk/>
          <pc:sldMk cId="3889231737" sldId="294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3.500" v="31"/>
        <pc:sldMkLst>
          <pc:docMk/>
          <pc:sldMk cId="3028158494" sldId="2948"/>
        </pc:sldMkLst>
      </pc:sldChg>
      <pc:sldChg chg="addSp modSp add replId">
        <pc:chgData name="Jeremy Clifton" userId="S::wec@woodfordec.onmicrosoft.com::b7121016-a606-4e59-9b8c-d8cabdc242a8" providerId="AD" clId="Web-{07C23192-4112-9A8F-7121-EACB2328FEB6}" dt="2025-02-09T10:06:01.604" v="421" actId="1076"/>
        <pc:sldMkLst>
          <pc:docMk/>
          <pc:sldMk cId="4085299735" sldId="2948"/>
        </pc:sldMkLst>
      </pc:sldChg>
      <pc:sldChg chg="delSp add replId">
        <pc:chgData name="Jeremy Clifton" userId="S::wec@woodfordec.onmicrosoft.com::b7121016-a606-4e59-9b8c-d8cabdc242a8" providerId="AD" clId="Web-{07C23192-4112-9A8F-7121-EACB2328FEB6}" dt="2025-02-09T10:02:32.654" v="297"/>
        <pc:sldMkLst>
          <pc:docMk/>
          <pc:sldMk cId="952864240" sldId="2949"/>
        </pc:sldMkLst>
      </pc:sldChg>
      <pc:sldChg chg="addSp modSp add ord replId">
        <pc:chgData name="Jeremy Clifton" userId="S::wec@woodfordec.onmicrosoft.com::b7121016-a606-4e59-9b8c-d8cabdc242a8" providerId="AD" clId="Web-{07C23192-4112-9A8F-7121-EACB2328FEB6}" dt="2025-02-09T10:03:42.393" v="324" actId="1076"/>
        <pc:sldMkLst>
          <pc:docMk/>
          <pc:sldMk cId="254666658" sldId="2950"/>
        </pc:sldMkLst>
      </pc:sldChg>
      <pc:sldChg chg="addSp modSp add replId">
        <pc:chgData name="Jeremy Clifton" userId="S::wec@woodfordec.onmicrosoft.com::b7121016-a606-4e59-9b8c-d8cabdc242a8" providerId="AD" clId="Web-{07C23192-4112-9A8F-7121-EACB2328FEB6}" dt="2025-02-09T10:04:30.130" v="350" actId="20577"/>
        <pc:sldMkLst>
          <pc:docMk/>
          <pc:sldMk cId="3110958278" sldId="2951"/>
        </pc:sldMkLst>
      </pc:sldChg>
    </pc:docChg>
  </pc:docChgLst>
  <pc:docChgLst>
    <pc:chgData name="Jeremy Clifton" userId="S::wec@woodfordec.onmicrosoft.com::b7121016-a606-4e59-9b8c-d8cabdc242a8" providerId="AD" clId="Web-{8093505B-89D7-068D-94D1-A4E2B525DEBA}"/>
    <pc:docChg chg="addSld delSld modSld sldOrd">
      <pc:chgData name="Jeremy Clifton" userId="S::wec@woodfordec.onmicrosoft.com::b7121016-a606-4e59-9b8c-d8cabdc242a8" providerId="AD" clId="Web-{8093505B-89D7-068D-94D1-A4E2B525DEBA}" dt="2024-12-05T12:55:38.217" v="49"/>
      <pc:docMkLst>
        <pc:docMk/>
      </pc:docMkLst>
      <pc:sldChg chg="addSp modSp">
        <pc:chgData name="Jeremy Clifton" userId="S::wec@woodfordec.onmicrosoft.com::b7121016-a606-4e59-9b8c-d8cabdc242a8" providerId="AD" clId="Web-{8093505B-89D7-068D-94D1-A4E2B525DEBA}" dt="2024-12-05T12:45:27.668" v="14" actId="1076"/>
        <pc:sldMkLst>
          <pc:docMk/>
          <pc:sldMk cId="2610065330" sldId="2806"/>
        </pc:sldMkLst>
      </pc:sldChg>
      <pc:sldChg chg="del">
        <pc:chgData name="Jeremy Clifton" userId="S::wec@woodfordec.onmicrosoft.com::b7121016-a606-4e59-9b8c-d8cabdc242a8" providerId="AD" clId="Web-{8093505B-89D7-068D-94D1-A4E2B525DEBA}" dt="2024-12-05T12:45:34.793" v="16"/>
        <pc:sldMkLst>
          <pc:docMk/>
          <pc:sldMk cId="218175812" sldId="2807"/>
        </pc:sldMkLst>
      </pc:sldChg>
      <pc:sldChg chg="del">
        <pc:chgData name="Jeremy Clifton" userId="S::wec@woodfordec.onmicrosoft.com::b7121016-a606-4e59-9b8c-d8cabdc242a8" providerId="AD" clId="Web-{8093505B-89D7-068D-94D1-A4E2B525DEBA}" dt="2024-12-05T12:45:34.012" v="15"/>
        <pc:sldMkLst>
          <pc:docMk/>
          <pc:sldMk cId="756028854" sldId="2809"/>
        </pc:sldMkLst>
      </pc:sldChg>
      <pc:sldChg chg="addSp delSp modSp">
        <pc:chgData name="Jeremy Clifton" userId="S::wec@woodfordec.onmicrosoft.com::b7121016-a606-4e59-9b8c-d8cabdc242a8" providerId="AD" clId="Web-{8093505B-89D7-068D-94D1-A4E2B525DEBA}" dt="2024-12-05T12:44:17.151" v="13" actId="1076"/>
        <pc:sldMkLst>
          <pc:docMk/>
          <pc:sldMk cId="3142635692" sldId="2817"/>
        </pc:sldMkLst>
      </pc:sldChg>
      <pc:sldChg chg="addSp modSp del">
        <pc:chgData name="Jeremy Clifton" userId="S::wec@woodfordec.onmicrosoft.com::b7121016-a606-4e59-9b8c-d8cabdc242a8" providerId="AD" clId="Web-{8093505B-89D7-068D-94D1-A4E2B525DEBA}" dt="2024-12-05T12:51:46.289" v="32"/>
        <pc:sldMkLst>
          <pc:docMk/>
          <pc:sldMk cId="628779752" sldId="2821"/>
        </pc:sldMkLst>
      </pc:sldChg>
      <pc:sldChg chg="add replId">
        <pc:chgData name="Jeremy Clifton" userId="S::wec@woodfordec.onmicrosoft.com::b7121016-a606-4e59-9b8c-d8cabdc242a8" providerId="AD" clId="Web-{8093505B-89D7-068D-94D1-A4E2B525DEBA}" dt="2024-12-05T12:42:13.835" v="4"/>
        <pc:sldMkLst>
          <pc:docMk/>
          <pc:sldMk cId="3675542471" sldId="2823"/>
        </pc:sldMkLst>
      </pc:sldChg>
      <pc:sldChg chg="add replId">
        <pc:chgData name="Jeremy Clifton" userId="S::wec@woodfordec.onmicrosoft.com::b7121016-a606-4e59-9b8c-d8cabdc242a8" providerId="AD" clId="Web-{8093505B-89D7-068D-94D1-A4E2B525DEBA}" dt="2024-12-05T12:43:21.712" v="9"/>
        <pc:sldMkLst>
          <pc:docMk/>
          <pc:sldMk cId="1659838349" sldId="2824"/>
        </pc:sldMkLst>
      </pc:sldChg>
      <pc:sldChg chg="add ord replId">
        <pc:chgData name="Jeremy Clifton" userId="S::wec@woodfordec.onmicrosoft.com::b7121016-a606-4e59-9b8c-d8cabdc242a8" providerId="AD" clId="Web-{8093505B-89D7-068D-94D1-A4E2B525DEBA}" dt="2024-12-05T12:45:58.872" v="18"/>
        <pc:sldMkLst>
          <pc:docMk/>
          <pc:sldMk cId="1591186859" sldId="2825"/>
        </pc:sldMkLst>
      </pc:sldChg>
      <pc:sldChg chg="addSp modSp add replId">
        <pc:chgData name="Jeremy Clifton" userId="S::wec@woodfordec.onmicrosoft.com::b7121016-a606-4e59-9b8c-d8cabdc242a8" providerId="AD" clId="Web-{8093505B-89D7-068D-94D1-A4E2B525DEBA}" dt="2024-12-05T12:52:17.086" v="37" actId="1076"/>
        <pc:sldMkLst>
          <pc:docMk/>
          <pc:sldMk cId="1168160445" sldId="2826"/>
        </pc:sldMkLst>
      </pc:sldChg>
      <pc:sldChg chg="addSp modSp add ord replId">
        <pc:chgData name="Jeremy Clifton" userId="S::wec@woodfordec.onmicrosoft.com::b7121016-a606-4e59-9b8c-d8cabdc242a8" providerId="AD" clId="Web-{8093505B-89D7-068D-94D1-A4E2B525DEBA}" dt="2024-12-05T12:51:46.351" v="33"/>
        <pc:sldMkLst>
          <pc:docMk/>
          <pc:sldMk cId="3111630187" sldId="2827"/>
        </pc:sldMkLst>
      </pc:sldChg>
      <pc:sldChg chg="addSp modSp add replId">
        <pc:chgData name="Jeremy Clifton" userId="S::wec@woodfordec.onmicrosoft.com::b7121016-a606-4e59-9b8c-d8cabdc242a8" providerId="AD" clId="Web-{8093505B-89D7-068D-94D1-A4E2B525DEBA}" dt="2024-12-05T12:50:12.536" v="27" actId="1076"/>
        <pc:sldMkLst>
          <pc:docMk/>
          <pc:sldMk cId="4170038" sldId="2828"/>
        </pc:sldMkLst>
      </pc:sldChg>
      <pc:sldChg chg="addSp modSp add replId">
        <pc:chgData name="Jeremy Clifton" userId="S::wec@woodfordec.onmicrosoft.com::b7121016-a606-4e59-9b8c-d8cabdc242a8" providerId="AD" clId="Web-{8093505B-89D7-068D-94D1-A4E2B525DEBA}" dt="2024-12-05T12:52:56.681" v="41" actId="1076"/>
        <pc:sldMkLst>
          <pc:docMk/>
          <pc:sldMk cId="2641992631" sldId="2829"/>
        </pc:sldMkLst>
      </pc:sldChg>
      <pc:sldChg chg="addSp modSp add replId">
        <pc:chgData name="Jeremy Clifton" userId="S::wec@woodfordec.onmicrosoft.com::b7121016-a606-4e59-9b8c-d8cabdc242a8" providerId="AD" clId="Web-{8093505B-89D7-068D-94D1-A4E2B525DEBA}" dt="2024-12-05T12:54:23.418" v="45" actId="14100"/>
        <pc:sldMkLst>
          <pc:docMk/>
          <pc:sldMk cId="3509006551" sldId="2830"/>
        </pc:sldMkLst>
      </pc:sldChg>
      <pc:sldChg chg="add ord replId">
        <pc:chgData name="Jeremy Clifton" userId="S::wec@woodfordec.onmicrosoft.com::b7121016-a606-4e59-9b8c-d8cabdc242a8" providerId="AD" clId="Web-{8093505B-89D7-068D-94D1-A4E2B525DEBA}" dt="2024-12-05T12:55:28.592" v="47"/>
        <pc:sldMkLst>
          <pc:docMk/>
          <pc:sldMk cId="343314304" sldId="2831"/>
        </pc:sldMkLst>
      </pc:sldChg>
      <pc:sldChg chg="delSp add replId">
        <pc:chgData name="Jeremy Clifton" userId="S::wec@woodfordec.onmicrosoft.com::b7121016-a606-4e59-9b8c-d8cabdc242a8" providerId="AD" clId="Web-{8093505B-89D7-068D-94D1-A4E2B525DEBA}" dt="2024-12-05T12:55:38.217" v="49"/>
        <pc:sldMkLst>
          <pc:docMk/>
          <pc:sldMk cId="1842895035" sldId="2832"/>
        </pc:sldMkLst>
      </pc:sldChg>
    </pc:docChg>
  </pc:docChgLst>
  <pc:docChgLst>
    <pc:chgData name="Jeremy Clifton" userId="S::wec@woodfordec.onmicrosoft.com::b7121016-a606-4e59-9b8c-d8cabdc242a8" providerId="AD" clId="Web-{0CF6A234-F4F0-21CA-721C-C3DBE65DDE81}"/>
    <pc:docChg chg="addSld delSld modSld sldOrd">
      <pc:chgData name="Jeremy Clifton" userId="S::wec@woodfordec.onmicrosoft.com::b7121016-a606-4e59-9b8c-d8cabdc242a8" providerId="AD" clId="Web-{0CF6A234-F4F0-21CA-721C-C3DBE65DDE81}" dt="2025-03-02T09:00:08.451" v="270"/>
      <pc:docMkLst>
        <pc:docMk/>
      </pc:docMkLst>
      <pc:sldChg chg="ord">
        <pc:chgData name="Jeremy Clifton" userId="S::wec@woodfordec.onmicrosoft.com::b7121016-a606-4e59-9b8c-d8cabdc242a8" providerId="AD" clId="Web-{0CF6A234-F4F0-21CA-721C-C3DBE65DDE81}" dt="2025-03-02T07:49:55.334" v="2"/>
        <pc:sldMkLst>
          <pc:docMk/>
          <pc:sldMk cId="4234007431" sldId="2983"/>
        </pc:sldMkLst>
      </pc:sldChg>
      <pc:sldChg chg="addSp delSp modSp">
        <pc:chgData name="Jeremy Clifton" userId="S::wec@woodfordec.onmicrosoft.com::b7121016-a606-4e59-9b8c-d8cabdc242a8" providerId="AD" clId="Web-{0CF6A234-F4F0-21CA-721C-C3DBE65DDE81}" dt="2025-03-02T09:00:08.451" v="270"/>
        <pc:sldMkLst>
          <pc:docMk/>
          <pc:sldMk cId="697632603" sldId="2989"/>
        </pc:sldMkLst>
      </pc:sldChg>
      <pc:sldChg chg="del">
        <pc:chgData name="Jeremy Clifton" userId="S::wec@woodfordec.onmicrosoft.com::b7121016-a606-4e59-9b8c-d8cabdc242a8" providerId="AD" clId="Web-{0CF6A234-F4F0-21CA-721C-C3DBE65DDE81}" dt="2025-03-02T08:12:30.826" v="49"/>
        <pc:sldMkLst>
          <pc:docMk/>
          <pc:sldMk cId="1911830400" sldId="3006"/>
        </pc:sldMkLst>
      </pc:sldChg>
      <pc:sldChg chg="modSp">
        <pc:chgData name="Jeremy Clifton" userId="S::wec@woodfordec.onmicrosoft.com::b7121016-a606-4e59-9b8c-d8cabdc242a8" providerId="AD" clId="Web-{0CF6A234-F4F0-21CA-721C-C3DBE65DDE81}" dt="2025-03-02T08:56:24.327" v="265" actId="20577"/>
        <pc:sldMkLst>
          <pc:docMk/>
          <pc:sldMk cId="2196410042" sldId="3008"/>
        </pc:sldMkLst>
      </pc:sldChg>
      <pc:sldChg chg="modSp">
        <pc:chgData name="Jeremy Clifton" userId="S::wec@woodfordec.onmicrosoft.com::b7121016-a606-4e59-9b8c-d8cabdc242a8" providerId="AD" clId="Web-{0CF6A234-F4F0-21CA-721C-C3DBE65DDE81}" dt="2025-03-02T08:57:47.962" v="267" actId="20577"/>
        <pc:sldMkLst>
          <pc:docMk/>
          <pc:sldMk cId="2424488958" sldId="3009"/>
        </pc:sldMkLst>
      </pc:sldChg>
      <pc:sldChg chg="modSp">
        <pc:chgData name="Jeremy Clifton" userId="S::wec@woodfordec.onmicrosoft.com::b7121016-a606-4e59-9b8c-d8cabdc242a8" providerId="AD" clId="Web-{0CF6A234-F4F0-21CA-721C-C3DBE65DDE81}" dt="2025-03-02T08:29:34.005" v="121" actId="20577"/>
        <pc:sldMkLst>
          <pc:docMk/>
          <pc:sldMk cId="3315008650" sldId="3010"/>
        </pc:sldMkLst>
      </pc:sldChg>
      <pc:sldChg chg="addSp modSp">
        <pc:chgData name="Jeremy Clifton" userId="S::wec@woodfordec.onmicrosoft.com::b7121016-a606-4e59-9b8c-d8cabdc242a8" providerId="AD" clId="Web-{0CF6A234-F4F0-21CA-721C-C3DBE65DDE81}" dt="2025-03-02T08:12:27.076" v="48" actId="1076"/>
        <pc:sldMkLst>
          <pc:docMk/>
          <pc:sldMk cId="3634067118" sldId="3011"/>
        </pc:sldMkLst>
      </pc:sldChg>
      <pc:sldChg chg="addSp delSp modSp">
        <pc:chgData name="Jeremy Clifton" userId="S::wec@woodfordec.onmicrosoft.com::b7121016-a606-4e59-9b8c-d8cabdc242a8" providerId="AD" clId="Web-{0CF6A234-F4F0-21CA-721C-C3DBE65DDE81}" dt="2025-03-02T08:17:12.869" v="70" actId="1076"/>
        <pc:sldMkLst>
          <pc:docMk/>
          <pc:sldMk cId="1065796999" sldId="3012"/>
        </pc:sldMkLst>
      </pc:sldChg>
      <pc:sldChg chg="del">
        <pc:chgData name="Jeremy Clifton" userId="S::wec@woodfordec.onmicrosoft.com::b7121016-a606-4e59-9b8c-d8cabdc242a8" providerId="AD" clId="Web-{0CF6A234-F4F0-21CA-721C-C3DBE65DDE81}" dt="2025-03-02T08:23:02.100" v="80"/>
        <pc:sldMkLst>
          <pc:docMk/>
          <pc:sldMk cId="3284544397" sldId="3014"/>
        </pc:sldMkLst>
      </pc:sldChg>
      <pc:sldChg chg="del">
        <pc:chgData name="Jeremy Clifton" userId="S::wec@woodfordec.onmicrosoft.com::b7121016-a606-4e59-9b8c-d8cabdc242a8" providerId="AD" clId="Web-{0CF6A234-F4F0-21CA-721C-C3DBE65DDE81}" dt="2025-03-02T08:23:06.850" v="81"/>
        <pc:sldMkLst>
          <pc:docMk/>
          <pc:sldMk cId="2111950334" sldId="3015"/>
        </pc:sldMkLst>
      </pc:sldChg>
      <pc:sldChg chg="addSp delSp modSp">
        <pc:chgData name="Jeremy Clifton" userId="S::wec@woodfordec.onmicrosoft.com::b7121016-a606-4e59-9b8c-d8cabdc242a8" providerId="AD" clId="Web-{0CF6A234-F4F0-21CA-721C-C3DBE65DDE81}" dt="2025-03-02T08:23:37.227" v="116" actId="20577"/>
        <pc:sldMkLst>
          <pc:docMk/>
          <pc:sldMk cId="2410009980" sldId="3016"/>
        </pc:sldMkLst>
      </pc:sldChg>
      <pc:sldChg chg="del">
        <pc:chgData name="Jeremy Clifton" userId="S::wec@woodfordec.onmicrosoft.com::b7121016-a606-4e59-9b8c-d8cabdc242a8" providerId="AD" clId="Web-{0CF6A234-F4F0-21CA-721C-C3DBE65DDE81}" dt="2025-03-02T08:25:47.950" v="117"/>
        <pc:sldMkLst>
          <pc:docMk/>
          <pc:sldMk cId="2927980357" sldId="3025"/>
        </pc:sldMkLst>
      </pc:sldChg>
      <pc:sldChg chg="delSp modSp add replId">
        <pc:chgData name="Jeremy Clifton" userId="S::wec@woodfordec.onmicrosoft.com::b7121016-a606-4e59-9b8c-d8cabdc242a8" providerId="AD" clId="Web-{0CF6A234-F4F0-21CA-721C-C3DBE65DDE81}" dt="2025-03-02T07:51:55.120" v="28" actId="20577"/>
        <pc:sldMkLst>
          <pc:docMk/>
          <pc:sldMk cId="462281522" sldId="3037"/>
        </pc:sldMkLst>
      </pc:sldChg>
      <pc:sldChg chg="add ord replId">
        <pc:chgData name="Jeremy Clifton" userId="S::wec@woodfordec.onmicrosoft.com::b7121016-a606-4e59-9b8c-d8cabdc242a8" providerId="AD" clId="Web-{0CF6A234-F4F0-21CA-721C-C3DBE65DDE81}" dt="2025-03-02T07:50:07.975" v="4"/>
        <pc:sldMkLst>
          <pc:docMk/>
          <pc:sldMk cId="361936797" sldId="3038"/>
        </pc:sldMkLst>
      </pc:sldChg>
      <pc:sldChg chg="modSp add replId">
        <pc:chgData name="Jeremy Clifton" userId="S::wec@woodfordec.onmicrosoft.com::b7121016-a606-4e59-9b8c-d8cabdc242a8" providerId="AD" clId="Web-{0CF6A234-F4F0-21CA-721C-C3DBE65DDE81}" dt="2025-03-02T07:52:01.777" v="33" actId="20577"/>
        <pc:sldMkLst>
          <pc:docMk/>
          <pc:sldMk cId="2144594271" sldId="3039"/>
        </pc:sldMkLst>
      </pc:sldChg>
      <pc:sldChg chg="add del replId">
        <pc:chgData name="Jeremy Clifton" userId="S::wec@woodfordec.onmicrosoft.com::b7121016-a606-4e59-9b8c-d8cabdc242a8" providerId="AD" clId="Web-{0CF6A234-F4F0-21CA-721C-C3DBE65DDE81}" dt="2025-03-02T08:07:20.346" v="36"/>
        <pc:sldMkLst>
          <pc:docMk/>
          <pc:sldMk cId="1267142692" sldId="3040"/>
        </pc:sldMkLst>
      </pc:sldChg>
      <pc:sldChg chg="addSp delSp modSp add replId">
        <pc:chgData name="Jeremy Clifton" userId="S::wec@woodfordec.onmicrosoft.com::b7121016-a606-4e59-9b8c-d8cabdc242a8" providerId="AD" clId="Web-{0CF6A234-F4F0-21CA-721C-C3DBE65DDE81}" dt="2025-03-02T08:22:36.162" v="79" actId="1076"/>
        <pc:sldMkLst>
          <pc:docMk/>
          <pc:sldMk cId="2233673546" sldId="3040"/>
        </pc:sldMkLst>
      </pc:sldChg>
      <pc:sldChg chg="add del replId">
        <pc:chgData name="Jeremy Clifton" userId="S::wec@woodfordec.onmicrosoft.com::b7121016-a606-4e59-9b8c-d8cabdc242a8" providerId="AD" clId="Web-{0CF6A234-F4F0-21CA-721C-C3DBE65DDE81}" dt="2025-03-02T08:07:22.299" v="37"/>
        <pc:sldMkLst>
          <pc:docMk/>
          <pc:sldMk cId="1413789246" sldId="3041"/>
        </pc:sldMkLst>
      </pc:sldChg>
      <pc:sldChg chg="modSp add ord replId">
        <pc:chgData name="Jeremy Clifton" userId="S::wec@woodfordec.onmicrosoft.com::b7121016-a606-4e59-9b8c-d8cabdc242a8" providerId="AD" clId="Web-{0CF6A234-F4F0-21CA-721C-C3DBE65DDE81}" dt="2025-03-02T08:32:31.622" v="249" actId="20577"/>
        <pc:sldMkLst>
          <pc:docMk/>
          <pc:sldMk cId="4081700177" sldId="3041"/>
        </pc:sldMkLst>
      </pc:sldChg>
      <pc:sldChg chg="add del ord replId">
        <pc:chgData name="Jeremy Clifton" userId="S::wec@woodfordec.onmicrosoft.com::b7121016-a606-4e59-9b8c-d8cabdc242a8" providerId="AD" clId="Web-{0CF6A234-F4F0-21CA-721C-C3DBE65DDE81}" dt="2025-03-02T08:31:53.792" v="213"/>
        <pc:sldMkLst>
          <pc:docMk/>
          <pc:sldMk cId="613397013" sldId="3042"/>
        </pc:sldMkLst>
      </pc:sldChg>
      <pc:sldChg chg="modSp add ord replId">
        <pc:chgData name="Jeremy Clifton" userId="S::wec@woodfordec.onmicrosoft.com::b7121016-a606-4e59-9b8c-d8cabdc242a8" providerId="AD" clId="Web-{0CF6A234-F4F0-21CA-721C-C3DBE65DDE81}" dt="2025-03-02T08:32:23.184" v="243" actId="20577"/>
        <pc:sldMkLst>
          <pc:docMk/>
          <pc:sldMk cId="1751034690" sldId="3043"/>
        </pc:sldMkLst>
      </pc:sldChg>
      <pc:sldChg chg="addSp delSp modSp add mod replId setBg">
        <pc:chgData name="Jeremy Clifton" userId="S::wec@woodfordec.onmicrosoft.com::b7121016-a606-4e59-9b8c-d8cabdc242a8" providerId="AD" clId="Web-{0CF6A234-F4F0-21CA-721C-C3DBE65DDE81}" dt="2025-03-02T08:36:57.311" v="263" actId="1076"/>
        <pc:sldMkLst>
          <pc:docMk/>
          <pc:sldMk cId="2059235977" sldId="3044"/>
        </pc:sldMkLst>
      </pc:sldChg>
      <pc:sldChg chg="add replId">
        <pc:chgData name="Jeremy Clifton" userId="S::wec@woodfordec.onmicrosoft.com::b7121016-a606-4e59-9b8c-d8cabdc242a8" providerId="AD" clId="Web-{0CF6A234-F4F0-21CA-721C-C3DBE65DDE81}" dt="2025-03-02T08:59:29.387" v="268"/>
        <pc:sldMkLst>
          <pc:docMk/>
          <pc:sldMk cId="783742597" sldId="3045"/>
        </pc:sldMkLst>
      </pc:sldChg>
    </pc:docChg>
  </pc:docChgLst>
  <pc:docChgLst>
    <pc:chgData name="Jeremy Clifton" userId="S::wec@woodfordec.onmicrosoft.com::b7121016-a606-4e59-9b8c-d8cabdc242a8" providerId="AD" clId="Web-{2A48576E-2E3E-3D40-8A0A-CADE6F582DAD}"/>
    <pc:docChg chg="addSld delSld modSld sldOrd">
      <pc:chgData name="Jeremy Clifton" userId="S::wec@woodfordec.onmicrosoft.com::b7121016-a606-4e59-9b8c-d8cabdc242a8" providerId="AD" clId="Web-{2A48576E-2E3E-3D40-8A0A-CADE6F582DAD}" dt="2024-09-25T09:23:25.143" v="188"/>
      <pc:docMkLst>
        <pc:docMk/>
      </pc:docMkLst>
      <pc:sldChg chg="del">
        <pc:chgData name="Jeremy Clifton" userId="S::wec@woodfordec.onmicrosoft.com::b7121016-a606-4e59-9b8c-d8cabdc242a8" providerId="AD" clId="Web-{2A48576E-2E3E-3D40-8A0A-CADE6F582DAD}" dt="2024-09-25T09:08:16.705" v="43"/>
        <pc:sldMkLst>
          <pc:docMk/>
          <pc:sldMk cId="3707065343" sldId="2563"/>
        </pc:sldMkLst>
      </pc:sldChg>
      <pc:sldChg chg="del">
        <pc:chgData name="Jeremy Clifton" userId="S::wec@woodfordec.onmicrosoft.com::b7121016-a606-4e59-9b8c-d8cabdc242a8" providerId="AD" clId="Web-{2A48576E-2E3E-3D40-8A0A-CADE6F582DAD}" dt="2024-09-25T09:23:25.143" v="188"/>
        <pc:sldMkLst>
          <pc:docMk/>
          <pc:sldMk cId="1087806648" sldId="2565"/>
        </pc:sldMkLst>
      </pc:sldChg>
      <pc:sldChg chg="modSp">
        <pc:chgData name="Jeremy Clifton" userId="S::wec@woodfordec.onmicrosoft.com::b7121016-a606-4e59-9b8c-d8cabdc242a8" providerId="AD" clId="Web-{2A48576E-2E3E-3D40-8A0A-CADE6F582DAD}" dt="2024-09-25T09:00:19.016" v="36" actId="20577"/>
        <pc:sldMkLst>
          <pc:docMk/>
          <pc:sldMk cId="251116125" sldId="2574"/>
        </pc:sldMkLst>
      </pc:sldChg>
      <pc:sldChg chg="del">
        <pc:chgData name="Jeremy Clifton" userId="S::wec@woodfordec.onmicrosoft.com::b7121016-a606-4e59-9b8c-d8cabdc242a8" providerId="AD" clId="Web-{2A48576E-2E3E-3D40-8A0A-CADE6F582DAD}" dt="2024-09-25T09:00:28.517" v="40"/>
        <pc:sldMkLst>
          <pc:docMk/>
          <pc:sldMk cId="122724408" sldId="2576"/>
        </pc:sldMkLst>
      </pc:sldChg>
      <pc:sldChg chg="del">
        <pc:chgData name="Jeremy Clifton" userId="S::wec@woodfordec.onmicrosoft.com::b7121016-a606-4e59-9b8c-d8cabdc242a8" providerId="AD" clId="Web-{2A48576E-2E3E-3D40-8A0A-CADE6F582DAD}" dt="2024-09-25T09:19:59.870" v="108"/>
        <pc:sldMkLst>
          <pc:docMk/>
          <pc:sldMk cId="3414905132" sldId="2579"/>
        </pc:sldMkLst>
      </pc:sldChg>
      <pc:sldChg chg="modSp">
        <pc:chgData name="Jeremy Clifton" userId="S::wec@woodfordec.onmicrosoft.com::b7121016-a606-4e59-9b8c-d8cabdc242a8" providerId="AD" clId="Web-{2A48576E-2E3E-3D40-8A0A-CADE6F582DAD}" dt="2024-09-25T09:19:54.261" v="107" actId="20577"/>
        <pc:sldMkLst>
          <pc:docMk/>
          <pc:sldMk cId="2346559008" sldId="2581"/>
        </pc:sldMkLst>
      </pc:sldChg>
      <pc:sldChg chg="del">
        <pc:chgData name="Jeremy Clifton" userId="S::wec@woodfordec.onmicrosoft.com::b7121016-a606-4e59-9b8c-d8cabdc242a8" providerId="AD" clId="Web-{2A48576E-2E3E-3D40-8A0A-CADE6F582DAD}" dt="2024-09-25T09:20:00.761" v="109"/>
        <pc:sldMkLst>
          <pc:docMk/>
          <pc:sldMk cId="1759092795" sldId="2582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00:26.845" v="39" actId="20577"/>
        <pc:sldMkLst>
          <pc:docMk/>
          <pc:sldMk cId="2943754848" sldId="2613"/>
        </pc:sldMkLst>
      </pc:sldChg>
      <pc:sldChg chg="modSp add ord replId">
        <pc:chgData name="Jeremy Clifton" userId="S::wec@woodfordec.onmicrosoft.com::b7121016-a606-4e59-9b8c-d8cabdc242a8" providerId="AD" clId="Web-{2A48576E-2E3E-3D40-8A0A-CADE6F582DAD}" dt="2024-09-25T09:10:15.756" v="92" actId="20577"/>
        <pc:sldMkLst>
          <pc:docMk/>
          <pc:sldMk cId="91270432" sldId="2614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10:31.506" v="98" actId="20577"/>
        <pc:sldMkLst>
          <pc:docMk/>
          <pc:sldMk cId="3443046812" sldId="2615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0:54.981" v="134" actId="20577"/>
        <pc:sldMkLst>
          <pc:docMk/>
          <pc:sldMk cId="1385135892" sldId="2616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1:29.358" v="148" actId="20577"/>
        <pc:sldMkLst>
          <pc:docMk/>
          <pc:sldMk cId="2381008040" sldId="2617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2:27.188" v="170" actId="20577"/>
        <pc:sldMkLst>
          <pc:docMk/>
          <pc:sldMk cId="1860562175" sldId="2618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2:56.501" v="178" actId="20577"/>
        <pc:sldMkLst>
          <pc:docMk/>
          <pc:sldMk cId="1516434988" sldId="2619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3:20.877" v="187" actId="20577"/>
        <pc:sldMkLst>
          <pc:docMk/>
          <pc:sldMk cId="2435953216" sldId="2620"/>
        </pc:sldMkLst>
      </pc:sldChg>
    </pc:docChg>
  </pc:docChgLst>
  <pc:docChgLst>
    <pc:chgData name="Jeremy Clifton" userId="S::wec@woodfordec.onmicrosoft.com::b7121016-a606-4e59-9b8c-d8cabdc242a8" providerId="AD" clId="Web-{4F0E0B74-1975-DFF2-9D00-FD6C46C93944}"/>
    <pc:docChg chg="addSld delSld modSld sldOrd">
      <pc:chgData name="Jeremy Clifton" userId="S::wec@woodfordec.onmicrosoft.com::b7121016-a606-4e59-9b8c-d8cabdc242a8" providerId="AD" clId="Web-{4F0E0B74-1975-DFF2-9D00-FD6C46C93944}" dt="2024-10-11T15:19:18.994" v="222"/>
      <pc:docMkLst>
        <pc:docMk/>
      </pc:docMkLst>
      <pc:sldChg chg="del">
        <pc:chgData name="Jeremy Clifton" userId="S::wec@woodfordec.onmicrosoft.com::b7121016-a606-4e59-9b8c-d8cabdc242a8" providerId="AD" clId="Web-{4F0E0B74-1975-DFF2-9D00-FD6C46C93944}" dt="2024-10-11T14:27:04.886" v="6"/>
        <pc:sldMkLst>
          <pc:docMk/>
          <pc:sldMk cId="2116945597" sldId="2552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0.779" v="21"/>
        <pc:sldMkLst>
          <pc:docMk/>
          <pc:sldMk cId="4114584319" sldId="2570"/>
        </pc:sldMkLst>
      </pc:sldChg>
      <pc:sldChg chg="modSp">
        <pc:chgData name="Jeremy Clifton" userId="S::wec@woodfordec.onmicrosoft.com::b7121016-a606-4e59-9b8c-d8cabdc242a8" providerId="AD" clId="Web-{4F0E0B74-1975-DFF2-9D00-FD6C46C93944}" dt="2024-10-11T14:32:24.152" v="57" actId="20577"/>
        <pc:sldMkLst>
          <pc:docMk/>
          <pc:sldMk cId="251116125" sldId="2574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3.777" v="8"/>
        <pc:sldMkLst>
          <pc:docMk/>
          <pc:sldMk cId="3402952972" sldId="258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5:01:34.192" v="214"/>
        <pc:sldMkLst>
          <pc:docMk/>
          <pc:sldMk cId="1829227996" sldId="259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0.074" v="7"/>
        <pc:sldMkLst>
          <pc:docMk/>
          <pc:sldMk cId="3512410512" sldId="2596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57.073" v="4"/>
        <pc:sldMkLst>
          <pc:docMk/>
          <pc:sldMk cId="91270432" sldId="2614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6.263" v="19"/>
        <pc:sldMkLst>
          <pc:docMk/>
          <pc:sldMk cId="1689900322" sldId="2622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4.028" v="17"/>
        <pc:sldMkLst>
          <pc:docMk/>
          <pc:sldMk cId="750241159" sldId="2645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8.201" v="25"/>
        <pc:sldMkLst>
          <pc:docMk/>
          <pc:sldMk cId="3477369750" sldId="265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49.651" v="3"/>
        <pc:sldMkLst>
          <pc:docMk/>
          <pc:sldMk cId="1320101179" sldId="2651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42.979" v="1"/>
        <pc:sldMkLst>
          <pc:docMk/>
          <pc:sldMk cId="3401476337" sldId="2652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25.353" v="0"/>
        <pc:sldMkLst>
          <pc:docMk/>
          <pc:sldMk cId="3197659578" sldId="2653"/>
        </pc:sldMkLst>
      </pc:sldChg>
      <pc:sldChg chg="del ord">
        <pc:chgData name="Jeremy Clifton" userId="S::wec@woodfordec.onmicrosoft.com::b7121016-a606-4e59-9b8c-d8cabdc242a8" providerId="AD" clId="Web-{4F0E0B74-1975-DFF2-9D00-FD6C46C93944}" dt="2024-10-11T15:04:37.810" v="216"/>
        <pc:sldMkLst>
          <pc:docMk/>
          <pc:sldMk cId="2092229917" sldId="2654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48.042" v="2"/>
        <pc:sldMkLst>
          <pc:docMk/>
          <pc:sldMk cId="3747214090" sldId="2656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9:28.315" v="50"/>
        <pc:sldMkLst>
          <pc:docMk/>
          <pc:sldMk cId="2620390865" sldId="2658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01.527" v="5"/>
        <pc:sldMkLst>
          <pc:docMk/>
          <pc:sldMk cId="1477236744" sldId="2659"/>
        </pc:sldMkLst>
      </pc:sldChg>
      <pc:sldChg chg="addSp delSp modSp">
        <pc:chgData name="Jeremy Clifton" userId="S::wec@woodfordec.onmicrosoft.com::b7121016-a606-4e59-9b8c-d8cabdc242a8" providerId="AD" clId="Web-{4F0E0B74-1975-DFF2-9D00-FD6C46C93944}" dt="2024-10-11T14:48:07.714" v="103" actId="1076"/>
        <pc:sldMkLst>
          <pc:docMk/>
          <pc:sldMk cId="1152487480" sldId="266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22.168" v="13"/>
        <pc:sldMkLst>
          <pc:docMk/>
          <pc:sldMk cId="3398173288" sldId="2661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26.825" v="14"/>
        <pc:sldMkLst>
          <pc:docMk/>
          <pc:sldMk cId="3482918902" sldId="2662"/>
        </pc:sldMkLst>
      </pc:sldChg>
      <pc:sldChg chg="del">
        <pc:chgData name="Jeremy Clifton" userId="S::wec@woodfordec.onmicrosoft.com::b7121016-a606-4e59-9b8c-d8cabdc242a8" providerId="AD" clId="Web-{4F0E0B74-1975-DFF2-9D00-FD6C46C93944}" dt="2024-10-11T15:19:18.994" v="222"/>
        <pc:sldMkLst>
          <pc:docMk/>
          <pc:sldMk cId="710670588" sldId="2663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5.013" v="18"/>
        <pc:sldMkLst>
          <pc:docMk/>
          <pc:sldMk cId="4133161511" sldId="2664"/>
        </pc:sldMkLst>
      </pc:sldChg>
      <pc:sldChg chg="del">
        <pc:chgData name="Jeremy Clifton" userId="S::wec@woodfordec.onmicrosoft.com::b7121016-a606-4e59-9b8c-d8cabdc242a8" providerId="AD" clId="Web-{4F0E0B74-1975-DFF2-9D00-FD6C46C93944}" dt="2024-10-11T15:01:32.301" v="212"/>
        <pc:sldMkLst>
          <pc:docMk/>
          <pc:sldMk cId="3722203113" sldId="2665"/>
        </pc:sldMkLst>
      </pc:sldChg>
      <pc:sldChg chg="del">
        <pc:chgData name="Jeremy Clifton" userId="S::wec@woodfordec.onmicrosoft.com::b7121016-a606-4e59-9b8c-d8cabdc242a8" providerId="AD" clId="Web-{4F0E0B74-1975-DFF2-9D00-FD6C46C93944}" dt="2024-10-11T15:01:33.488" v="213"/>
        <pc:sldMkLst>
          <pc:docMk/>
          <pc:sldMk cId="936789687" sldId="2666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5.074" v="9"/>
        <pc:sldMkLst>
          <pc:docMk/>
          <pc:sldMk cId="2383975742" sldId="2667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6.293" v="10"/>
        <pc:sldMkLst>
          <pc:docMk/>
          <pc:sldMk cId="1557539723" sldId="2668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8.559" v="11"/>
        <pc:sldMkLst>
          <pc:docMk/>
          <pc:sldMk cId="2751214888" sldId="267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20.137" v="12"/>
        <pc:sldMkLst>
          <pc:docMk/>
          <pc:sldMk cId="971277311" sldId="2671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0.169" v="16"/>
        <pc:sldMkLst>
          <pc:docMk/>
          <pc:sldMk cId="3923073191" sldId="2673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0.153" v="15"/>
        <pc:sldMkLst>
          <pc:docMk/>
          <pc:sldMk cId="3710076937" sldId="2674"/>
        </pc:sldMkLst>
      </pc:sldChg>
      <pc:sldChg chg="modSp add replId">
        <pc:chgData name="Jeremy Clifton" userId="S::wec@woodfordec.onmicrosoft.com::b7121016-a606-4e59-9b8c-d8cabdc242a8" providerId="AD" clId="Web-{4F0E0B74-1975-DFF2-9D00-FD6C46C93944}" dt="2024-10-11T14:32:47.356" v="66" actId="20577"/>
        <pc:sldMkLst>
          <pc:docMk/>
          <pc:sldMk cId="1575531842" sldId="2677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9.591" v="20"/>
        <pc:sldMkLst>
          <pc:docMk/>
          <pc:sldMk cId="3718098541" sldId="2677"/>
        </pc:sldMkLst>
      </pc:sldChg>
      <pc:sldChg chg="modSp add replId">
        <pc:chgData name="Jeremy Clifton" userId="S::wec@woodfordec.onmicrosoft.com::b7121016-a606-4e59-9b8c-d8cabdc242a8" providerId="AD" clId="Web-{4F0E0B74-1975-DFF2-9D00-FD6C46C93944}" dt="2024-10-11T14:36:49.337" v="74" actId="20577"/>
        <pc:sldMkLst>
          <pc:docMk/>
          <pc:sldMk cId="2557817046" sldId="2678"/>
        </pc:sldMkLst>
      </pc:sldChg>
      <pc:sldChg chg="modSp add replId">
        <pc:chgData name="Jeremy Clifton" userId="S::wec@woodfordec.onmicrosoft.com::b7121016-a606-4e59-9b8c-d8cabdc242a8" providerId="AD" clId="Web-{4F0E0B74-1975-DFF2-9D00-FD6C46C93944}" dt="2024-10-11T14:37:03.650" v="81" actId="20577"/>
        <pc:sldMkLst>
          <pc:docMk/>
          <pc:sldMk cId="1325262966" sldId="2679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2.529" v="22"/>
        <pc:sldMkLst>
          <pc:docMk/>
          <pc:sldMk cId="1711481332" sldId="2679"/>
        </pc:sldMkLst>
      </pc:sldChg>
      <pc:sldChg chg="add del replId">
        <pc:chgData name="Jeremy Clifton" userId="S::wec@woodfordec.onmicrosoft.com::b7121016-a606-4e59-9b8c-d8cabdc242a8" providerId="AD" clId="Web-{4F0E0B74-1975-DFF2-9D00-FD6C46C93944}" dt="2024-10-11T15:19:17.869" v="221"/>
        <pc:sldMkLst>
          <pc:docMk/>
          <pc:sldMk cId="1969572381" sldId="268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5.123" v="23"/>
        <pc:sldMkLst>
          <pc:docMk/>
          <pc:sldMk cId="4184731778" sldId="268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6.529" v="24"/>
        <pc:sldMkLst>
          <pc:docMk/>
          <pc:sldMk cId="2931928421" sldId="2681"/>
        </pc:sldMkLst>
      </pc:sldChg>
      <pc:sldChg chg="add del replId">
        <pc:chgData name="Jeremy Clifton" userId="S::wec@woodfordec.onmicrosoft.com::b7121016-a606-4e59-9b8c-d8cabdc242a8" providerId="AD" clId="Web-{4F0E0B74-1975-DFF2-9D00-FD6C46C93944}" dt="2024-10-11T15:08:40.697" v="219"/>
        <pc:sldMkLst>
          <pc:docMk/>
          <pc:sldMk cId="3266019816" sldId="2681"/>
        </pc:sldMkLst>
      </pc:sldChg>
      <pc:sldChg chg="add del replId">
        <pc:chgData name="Jeremy Clifton" userId="S::wec@woodfordec.onmicrosoft.com::b7121016-a606-4e59-9b8c-d8cabdc242a8" providerId="AD" clId="Web-{4F0E0B74-1975-DFF2-9D00-FD6C46C93944}" dt="2024-10-11T15:08:39.369" v="218"/>
        <pc:sldMkLst>
          <pc:docMk/>
          <pc:sldMk cId="1063077978" sldId="2682"/>
        </pc:sldMkLst>
      </pc:sldChg>
      <pc:sldChg chg="add del replId">
        <pc:chgData name="Jeremy Clifton" userId="S::wec@woodfordec.onmicrosoft.com::b7121016-a606-4e59-9b8c-d8cabdc242a8" providerId="AD" clId="Web-{4F0E0B74-1975-DFF2-9D00-FD6C46C93944}" dt="2024-10-11T15:08:38.947" v="217"/>
        <pc:sldMkLst>
          <pc:docMk/>
          <pc:sldMk cId="2695097949" sldId="2683"/>
        </pc:sldMkLst>
      </pc:sldChg>
      <pc:sldChg chg="addSp delSp modSp add del replId">
        <pc:chgData name="Jeremy Clifton" userId="S::wec@woodfordec.onmicrosoft.com::b7121016-a606-4e59-9b8c-d8cabdc242a8" providerId="AD" clId="Web-{4F0E0B74-1975-DFF2-9D00-FD6C46C93944}" dt="2024-10-11T15:19:17.150" v="220"/>
        <pc:sldMkLst>
          <pc:docMk/>
          <pc:sldMk cId="1293507056" sldId="2684"/>
        </pc:sldMkLst>
      </pc:sldChg>
      <pc:sldChg chg="addSp modSp add replId">
        <pc:chgData name="Jeremy Clifton" userId="S::wec@woodfordec.onmicrosoft.com::b7121016-a606-4e59-9b8c-d8cabdc242a8" providerId="AD" clId="Web-{4F0E0B74-1975-DFF2-9D00-FD6C46C93944}" dt="2024-10-11T15:00:12.891" v="211" actId="20577"/>
        <pc:sldMkLst>
          <pc:docMk/>
          <pc:sldMk cId="3984299614" sldId="2685"/>
        </pc:sldMkLst>
      </pc:sldChg>
      <pc:sldChg chg="addSp modSp add replId">
        <pc:chgData name="Jeremy Clifton" userId="S::wec@woodfordec.onmicrosoft.com::b7121016-a606-4e59-9b8c-d8cabdc242a8" providerId="AD" clId="Web-{4F0E0B74-1975-DFF2-9D00-FD6C46C93944}" dt="2024-10-11T14:51:26.318" v="138" actId="1076"/>
        <pc:sldMkLst>
          <pc:docMk/>
          <pc:sldMk cId="544178040" sldId="2686"/>
        </pc:sldMkLst>
      </pc:sldChg>
      <pc:sldChg chg="addSp modSp add replId">
        <pc:chgData name="Jeremy Clifton" userId="S::wec@woodfordec.onmicrosoft.com::b7121016-a606-4e59-9b8c-d8cabdc242a8" providerId="AD" clId="Web-{4F0E0B74-1975-DFF2-9D00-FD6C46C93944}" dt="2024-10-11T14:45:56.036" v="98" actId="1076"/>
        <pc:sldMkLst>
          <pc:docMk/>
          <pc:sldMk cId="1394733300" sldId="2687"/>
        </pc:sldMkLst>
      </pc:sldChg>
      <pc:sldChg chg="add ord replId">
        <pc:chgData name="Jeremy Clifton" userId="S::wec@woodfordec.onmicrosoft.com::b7121016-a606-4e59-9b8c-d8cabdc242a8" providerId="AD" clId="Web-{4F0E0B74-1975-DFF2-9D00-FD6C46C93944}" dt="2024-10-11T14:51:30.162" v="139"/>
        <pc:sldMkLst>
          <pc:docMk/>
          <pc:sldMk cId="4259997926" sldId="2688"/>
        </pc:sldMkLst>
      </pc:sldChg>
      <pc:sldChg chg="addSp delSp modSp add ord replId">
        <pc:chgData name="Jeremy Clifton" userId="S::wec@woodfordec.onmicrosoft.com::b7121016-a606-4e59-9b8c-d8cabdc242a8" providerId="AD" clId="Web-{4F0E0B74-1975-DFF2-9D00-FD6C46C93944}" dt="2024-10-11T14:57:30.476" v="173" actId="1076"/>
        <pc:sldMkLst>
          <pc:docMk/>
          <pc:sldMk cId="297676794" sldId="2689"/>
        </pc:sldMkLst>
      </pc:sldChg>
      <pc:sldChg chg="addSp delSp modSp add ord replId">
        <pc:chgData name="Jeremy Clifton" userId="S::wec@woodfordec.onmicrosoft.com::b7121016-a606-4e59-9b8c-d8cabdc242a8" providerId="AD" clId="Web-{4F0E0B74-1975-DFF2-9D00-FD6C46C93944}" dt="2024-10-11T15:00:00.437" v="209" actId="1076"/>
        <pc:sldMkLst>
          <pc:docMk/>
          <pc:sldMk cId="1824744641" sldId="2690"/>
        </pc:sldMkLst>
      </pc:sldChg>
    </pc:docChg>
  </pc:docChgLst>
  <pc:docChgLst>
    <pc:chgData name="Jeremy Clifton" userId="S::wec@woodfordec.onmicrosoft.com::b7121016-a606-4e59-9b8c-d8cabdc242a8" providerId="AD" clId="Web-{49CDAB6E-6E46-2160-872D-F20DD2A299E0}"/>
    <pc:docChg chg="addSld delSld modSld sldOrd">
      <pc:chgData name="Jeremy Clifton" userId="S::wec@woodfordec.onmicrosoft.com::b7121016-a606-4e59-9b8c-d8cabdc242a8" providerId="AD" clId="Web-{49CDAB6E-6E46-2160-872D-F20DD2A299E0}" dt="2025-04-03T21:27:23.154" v="1203"/>
      <pc:docMkLst>
        <pc:docMk/>
      </pc:docMkLst>
      <pc:sldChg chg="addSp modSp">
        <pc:chgData name="Jeremy Clifton" userId="S::wec@woodfordec.onmicrosoft.com::b7121016-a606-4e59-9b8c-d8cabdc242a8" providerId="AD" clId="Web-{49CDAB6E-6E46-2160-872D-F20DD2A299E0}" dt="2025-04-03T20:36:18.424" v="50" actId="1076"/>
        <pc:sldMkLst>
          <pc:docMk/>
          <pc:sldMk cId="414856404" sldId="2979"/>
        </pc:sldMkLst>
      </pc:sldChg>
      <pc:sldChg chg="addSp delSp modSp">
        <pc:chgData name="Jeremy Clifton" userId="S::wec@woodfordec.onmicrosoft.com::b7121016-a606-4e59-9b8c-d8cabdc242a8" providerId="AD" clId="Web-{49CDAB6E-6E46-2160-872D-F20DD2A299E0}" dt="2025-04-03T20:59:01.617" v="368" actId="20577"/>
        <pc:sldMkLst>
          <pc:docMk/>
          <pc:sldMk cId="4234007431" sldId="2983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19.835" v="363"/>
        <pc:sldMkLst>
          <pc:docMk/>
          <pc:sldMk cId="361936797" sldId="3038"/>
        </pc:sldMkLst>
      </pc:sldChg>
      <pc:sldChg chg="addSp modSp ord">
        <pc:chgData name="Jeremy Clifton" userId="S::wec@woodfordec.onmicrosoft.com::b7121016-a606-4e59-9b8c-d8cabdc242a8" providerId="AD" clId="Web-{49CDAB6E-6E46-2160-872D-F20DD2A299E0}" dt="2025-04-03T20:39:35.666" v="71"/>
        <pc:sldMkLst>
          <pc:docMk/>
          <pc:sldMk cId="2873702924" sldId="3100"/>
        </pc:sldMkLst>
      </pc:sldChg>
      <pc:sldChg chg="addSp delSp modSp">
        <pc:chgData name="Jeremy Clifton" userId="S::wec@woodfordec.onmicrosoft.com::b7121016-a606-4e59-9b8c-d8cabdc242a8" providerId="AD" clId="Web-{49CDAB6E-6E46-2160-872D-F20DD2A299E0}" dt="2025-04-03T20:59:28.759" v="408" actId="1076"/>
        <pc:sldMkLst>
          <pc:docMk/>
          <pc:sldMk cId="3289778717" sldId="3101"/>
        </pc:sldMkLst>
      </pc:sldChg>
      <pc:sldChg chg="del">
        <pc:chgData name="Jeremy Clifton" userId="S::wec@woodfordec.onmicrosoft.com::b7121016-a606-4e59-9b8c-d8cabdc242a8" providerId="AD" clId="Web-{49CDAB6E-6E46-2160-872D-F20DD2A299E0}" dt="2025-04-03T21:15:25.985" v="789"/>
        <pc:sldMkLst>
          <pc:docMk/>
          <pc:sldMk cId="1457605013" sldId="3128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35:20.453" v="19"/>
        <pc:sldMkLst>
          <pc:docMk/>
          <pc:sldMk cId="3443906204" sldId="3130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35:22.484" v="21"/>
        <pc:sldMkLst>
          <pc:docMk/>
          <pc:sldMk cId="2357842872" sldId="3131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35:27.156" v="22"/>
        <pc:sldMkLst>
          <pc:docMk/>
          <pc:sldMk cId="745884843" sldId="3132"/>
        </pc:sldMkLst>
      </pc:sldChg>
      <pc:sldChg chg="addSp delSp modSp">
        <pc:chgData name="Jeremy Clifton" userId="S::wec@woodfordec.onmicrosoft.com::b7121016-a606-4e59-9b8c-d8cabdc242a8" providerId="AD" clId="Web-{49CDAB6E-6E46-2160-872D-F20DD2A299E0}" dt="2025-04-03T21:00:35.652" v="421" actId="1076"/>
        <pc:sldMkLst>
          <pc:docMk/>
          <pc:sldMk cId="1346463939" sldId="3133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11.834" v="360"/>
        <pc:sldMkLst>
          <pc:docMk/>
          <pc:sldMk cId="2395742528" sldId="3134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01.396" v="355"/>
        <pc:sldMkLst>
          <pc:docMk/>
          <pc:sldMk cId="3734862310" sldId="3135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03.350" v="356"/>
        <pc:sldMkLst>
          <pc:docMk/>
          <pc:sldMk cId="1266847324" sldId="3136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08.022" v="358"/>
        <pc:sldMkLst>
          <pc:docMk/>
          <pc:sldMk cId="2320636607" sldId="3138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13.850" v="361"/>
        <pc:sldMkLst>
          <pc:docMk/>
          <pc:sldMk cId="3908802700" sldId="3139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16.381" v="362"/>
        <pc:sldMkLst>
          <pc:docMk/>
          <pc:sldMk cId="2386464426" sldId="3140"/>
        </pc:sldMkLst>
      </pc:sldChg>
      <pc:sldChg chg="del">
        <pc:chgData name="Jeremy Clifton" userId="S::wec@woodfordec.onmicrosoft.com::b7121016-a606-4e59-9b8c-d8cabdc242a8" providerId="AD" clId="Web-{49CDAB6E-6E46-2160-872D-F20DD2A299E0}" dt="2025-04-03T21:15:27.688" v="790"/>
        <pc:sldMkLst>
          <pc:docMk/>
          <pc:sldMk cId="2022201330" sldId="3142"/>
        </pc:sldMkLst>
      </pc:sldChg>
      <pc:sldChg chg="del">
        <pc:chgData name="Jeremy Clifton" userId="S::wec@woodfordec.onmicrosoft.com::b7121016-a606-4e59-9b8c-d8cabdc242a8" providerId="AD" clId="Web-{49CDAB6E-6E46-2160-872D-F20DD2A299E0}" dt="2025-04-03T21:15:29.282" v="791"/>
        <pc:sldMkLst>
          <pc:docMk/>
          <pc:sldMk cId="1396889560" sldId="3143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32.148" v="367"/>
        <pc:sldMkLst>
          <pc:docMk/>
          <pc:sldMk cId="689455464" sldId="3144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25.397" v="364"/>
        <pc:sldMkLst>
          <pc:docMk/>
          <pc:sldMk cId="1187314539" sldId="3145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27.491" v="365"/>
        <pc:sldMkLst>
          <pc:docMk/>
          <pc:sldMk cId="1649685873" sldId="3146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29.179" v="366"/>
        <pc:sldMkLst>
          <pc:docMk/>
          <pc:sldMk cId="61942752" sldId="3147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0:35:21.234" v="20"/>
        <pc:sldMkLst>
          <pc:docMk/>
          <pc:sldMk cId="731129235" sldId="3148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0:43:56.739" v="139" actId="1076"/>
        <pc:sldMkLst>
          <pc:docMk/>
          <pc:sldMk cId="4033580478" sldId="3148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0:51:13.277" v="266" actId="1076"/>
        <pc:sldMkLst>
          <pc:docMk/>
          <pc:sldMk cId="3846689997" sldId="3149"/>
        </pc:sldMkLst>
      </pc:sldChg>
      <pc:sldChg chg="addSp delSp modSp add replId">
        <pc:chgData name="Jeremy Clifton" userId="S::wec@woodfordec.onmicrosoft.com::b7121016-a606-4e59-9b8c-d8cabdc242a8" providerId="AD" clId="Web-{49CDAB6E-6E46-2160-872D-F20DD2A299E0}" dt="2025-04-03T20:48:51.969" v="239" actId="1076"/>
        <pc:sldMkLst>
          <pc:docMk/>
          <pc:sldMk cId="3734741733" sldId="3150"/>
        </pc:sldMkLst>
      </pc:sldChg>
      <pc:sldChg chg="addSp delSp modSp add replId">
        <pc:chgData name="Jeremy Clifton" userId="S::wec@woodfordec.onmicrosoft.com::b7121016-a606-4e59-9b8c-d8cabdc242a8" providerId="AD" clId="Web-{49CDAB6E-6E46-2160-872D-F20DD2A299E0}" dt="2025-04-03T20:48:54.907" v="240"/>
        <pc:sldMkLst>
          <pc:docMk/>
          <pc:sldMk cId="1215551661" sldId="3151"/>
        </pc:sldMkLst>
      </pc:sldChg>
      <pc:sldChg chg="delSp add replId">
        <pc:chgData name="Jeremy Clifton" userId="S::wec@woodfordec.onmicrosoft.com::b7121016-a606-4e59-9b8c-d8cabdc242a8" providerId="AD" clId="Web-{49CDAB6E-6E46-2160-872D-F20DD2A299E0}" dt="2025-04-03T20:57:59.646" v="354"/>
        <pc:sldMkLst>
          <pc:docMk/>
          <pc:sldMk cId="1455579949" sldId="3152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0:55:51.375" v="286"/>
        <pc:sldMkLst>
          <pc:docMk/>
          <pc:sldMk cId="3115368818" sldId="3152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0:58:11.287" v="359"/>
        <pc:sldMkLst>
          <pc:docMk/>
          <pc:sldMk cId="344848374" sldId="3153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1:15:04.578" v="788" actId="1076"/>
        <pc:sldMkLst>
          <pc:docMk/>
          <pc:sldMk cId="2511294068" sldId="3153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1:13:34.902" v="767" actId="1076"/>
        <pc:sldMkLst>
          <pc:docMk/>
          <pc:sldMk cId="971678469" sldId="3154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1:01:26.920" v="427" actId="1076"/>
        <pc:sldMkLst>
          <pc:docMk/>
          <pc:sldMk cId="105134785" sldId="3155"/>
        </pc:sldMkLst>
      </pc:sldChg>
      <pc:sldChg chg="modSp add ord replId">
        <pc:chgData name="Jeremy Clifton" userId="S::wec@woodfordec.onmicrosoft.com::b7121016-a606-4e59-9b8c-d8cabdc242a8" providerId="AD" clId="Web-{49CDAB6E-6E46-2160-872D-F20DD2A299E0}" dt="2025-04-03T21:02:50.330" v="480" actId="1076"/>
        <pc:sldMkLst>
          <pc:docMk/>
          <pc:sldMk cId="3857339714" sldId="3156"/>
        </pc:sldMkLst>
      </pc:sldChg>
      <pc:sldChg chg="modSp add ord replId">
        <pc:chgData name="Jeremy Clifton" userId="S::wec@woodfordec.onmicrosoft.com::b7121016-a606-4e59-9b8c-d8cabdc242a8" providerId="AD" clId="Web-{49CDAB6E-6E46-2160-872D-F20DD2A299E0}" dt="2025-04-03T21:04:09.130" v="511" actId="1076"/>
        <pc:sldMkLst>
          <pc:docMk/>
          <pc:sldMk cId="4292138911" sldId="3157"/>
        </pc:sldMkLst>
      </pc:sldChg>
      <pc:sldChg chg="addSp delSp modSp add replId">
        <pc:chgData name="Jeremy Clifton" userId="S::wec@woodfordec.onmicrosoft.com::b7121016-a606-4e59-9b8c-d8cabdc242a8" providerId="AD" clId="Web-{49CDAB6E-6E46-2160-872D-F20DD2A299E0}" dt="2025-04-03T21:15:47.908" v="796" actId="14100"/>
        <pc:sldMkLst>
          <pc:docMk/>
          <pc:sldMk cId="1952858487" sldId="3158"/>
        </pc:sldMkLst>
        <pc:spChg chg="mod">
          <ac:chgData name="Jeremy Clifton" userId="S::wec@woodfordec.onmicrosoft.com::b7121016-a606-4e59-9b8c-d8cabdc242a8" providerId="AD" clId="Web-{49CDAB6E-6E46-2160-872D-F20DD2A299E0}" dt="2025-04-03T21:15:47.908" v="796" actId="14100"/>
          <ac:spMkLst>
            <pc:docMk/>
            <pc:sldMk cId="1952858487" sldId="3158"/>
            <ac:spMk id="3" creationId="{77921BD8-C2B9-1000-3CD7-46C8127AE1A3}"/>
          </ac:spMkLst>
        </pc:spChg>
      </pc:sldChg>
      <pc:sldChg chg="add del ord replId">
        <pc:chgData name="Jeremy Clifton" userId="S::wec@woodfordec.onmicrosoft.com::b7121016-a606-4e59-9b8c-d8cabdc242a8" providerId="AD" clId="Web-{49CDAB6E-6E46-2160-872D-F20DD2A299E0}" dt="2025-04-03T21:08:57.173" v="699"/>
        <pc:sldMkLst>
          <pc:docMk/>
          <pc:sldMk cId="3602136911" sldId="3159"/>
        </pc:sldMkLst>
      </pc:sldChg>
      <pc:sldChg chg="addSp delSp modSp add replId">
        <pc:chgData name="Jeremy Clifton" userId="S::wec@woodfordec.onmicrosoft.com::b7121016-a606-4e59-9b8c-d8cabdc242a8" providerId="AD" clId="Web-{49CDAB6E-6E46-2160-872D-F20DD2A299E0}" dt="2025-04-03T21:15:51.549" v="797" actId="20577"/>
        <pc:sldMkLst>
          <pc:docMk/>
          <pc:sldMk cId="3118750872" sldId="3160"/>
        </pc:sldMkLst>
      </pc:sldChg>
      <pc:sldChg chg="addSp delSp modSp add replId">
        <pc:chgData name="Jeremy Clifton" userId="S::wec@woodfordec.onmicrosoft.com::b7121016-a606-4e59-9b8c-d8cabdc242a8" providerId="AD" clId="Web-{49CDAB6E-6E46-2160-872D-F20DD2A299E0}" dt="2025-04-03T21:15:55.361" v="798" actId="20577"/>
        <pc:sldMkLst>
          <pc:docMk/>
          <pc:sldMk cId="1219938643" sldId="3161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1:26:35.746" v="1198" actId="20577"/>
        <pc:sldMkLst>
          <pc:docMk/>
          <pc:sldMk cId="363620863" sldId="3162"/>
        </pc:sldMkLst>
      </pc:sldChg>
      <pc:sldChg chg="modSp add replId">
        <pc:chgData name="Jeremy Clifton" userId="S::wec@woodfordec.onmicrosoft.com::b7121016-a606-4e59-9b8c-d8cabdc242a8" providerId="AD" clId="Web-{49CDAB6E-6E46-2160-872D-F20DD2A299E0}" dt="2025-04-03T21:15:58.064" v="799" actId="20577"/>
        <pc:sldMkLst>
          <pc:docMk/>
          <pc:sldMk cId="1296653428" sldId="3163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1:19:18.807" v="979" actId="1076"/>
        <pc:sldMkLst>
          <pc:docMk/>
          <pc:sldMk cId="1775046919" sldId="3164"/>
        </pc:sldMkLst>
      </pc:sldChg>
      <pc:sldChg chg="addSp delSp modSp add ord replId">
        <pc:chgData name="Jeremy Clifton" userId="S::wec@woodfordec.onmicrosoft.com::b7121016-a606-4e59-9b8c-d8cabdc242a8" providerId="AD" clId="Web-{49CDAB6E-6E46-2160-872D-F20DD2A299E0}" dt="2025-04-03T21:24:44.320" v="1157" actId="1076"/>
        <pc:sldMkLst>
          <pc:docMk/>
          <pc:sldMk cId="265382409" sldId="3165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1:27:23.154" v="1203"/>
        <pc:sldMkLst>
          <pc:docMk/>
          <pc:sldMk cId="3721229203" sldId="3166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1:27:21.279" v="1202"/>
        <pc:sldMkLst>
          <pc:docMk/>
          <pc:sldMk cId="2447222312" sldId="3167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1:27:19.264" v="1201"/>
        <pc:sldMkLst>
          <pc:docMk/>
          <pc:sldMk cId="2518308959" sldId="3168"/>
        </pc:sldMkLst>
      </pc:sldChg>
      <pc:sldChg chg="modSp add replId">
        <pc:chgData name="Jeremy Clifton" userId="S::wec@woodfordec.onmicrosoft.com::b7121016-a606-4e59-9b8c-d8cabdc242a8" providerId="AD" clId="Web-{49CDAB6E-6E46-2160-872D-F20DD2A299E0}" dt="2025-04-03T21:20:39.826" v="1022" actId="20577"/>
        <pc:sldMkLst>
          <pc:docMk/>
          <pc:sldMk cId="1277555237" sldId="3169"/>
        </pc:sldMkLst>
      </pc:sldChg>
      <pc:sldChg chg="modSp add ord replId">
        <pc:chgData name="Jeremy Clifton" userId="S::wec@woodfordec.onmicrosoft.com::b7121016-a606-4e59-9b8c-d8cabdc242a8" providerId="AD" clId="Web-{49CDAB6E-6E46-2160-872D-F20DD2A299E0}" dt="2025-04-03T21:23:07.972" v="1089" actId="20577"/>
        <pc:sldMkLst>
          <pc:docMk/>
          <pc:sldMk cId="2376651163" sldId="3170"/>
        </pc:sldMkLst>
      </pc:sldChg>
      <pc:sldChg chg="modSp add replId">
        <pc:chgData name="Jeremy Clifton" userId="S::wec@woodfordec.onmicrosoft.com::b7121016-a606-4e59-9b8c-d8cabdc242a8" providerId="AD" clId="Web-{49CDAB6E-6E46-2160-872D-F20DD2A299E0}" dt="2025-04-03T21:24:34.866" v="1154" actId="20577"/>
        <pc:sldMkLst>
          <pc:docMk/>
          <pc:sldMk cId="3068034988" sldId="3171"/>
        </pc:sldMkLst>
      </pc:sldChg>
      <pc:sldChg chg="add ord replId">
        <pc:chgData name="Jeremy Clifton" userId="S::wec@woodfordec.onmicrosoft.com::b7121016-a606-4e59-9b8c-d8cabdc242a8" providerId="AD" clId="Web-{49CDAB6E-6E46-2160-872D-F20DD2A299E0}" dt="2025-04-03T21:24:51.383" v="1159"/>
        <pc:sldMkLst>
          <pc:docMk/>
          <pc:sldMk cId="4189926456" sldId="3172"/>
        </pc:sldMkLst>
      </pc:sldChg>
      <pc:sldChg chg="modSp add ord replId">
        <pc:chgData name="Jeremy Clifton" userId="S::wec@woodfordec.onmicrosoft.com::b7121016-a606-4e59-9b8c-d8cabdc242a8" providerId="AD" clId="Web-{49CDAB6E-6E46-2160-872D-F20DD2A299E0}" dt="2025-04-03T21:26:03.557" v="1189" actId="20577"/>
        <pc:sldMkLst>
          <pc:docMk/>
          <pc:sldMk cId="857577455" sldId="3173"/>
        </pc:sldMkLst>
      </pc:sldChg>
      <pc:sldChg chg="add ord replId">
        <pc:chgData name="Jeremy Clifton" userId="S::wec@woodfordec.onmicrosoft.com::b7121016-a606-4e59-9b8c-d8cabdc242a8" providerId="AD" clId="Web-{49CDAB6E-6E46-2160-872D-F20DD2A299E0}" dt="2025-04-03T21:27:12.013" v="1200"/>
        <pc:sldMkLst>
          <pc:docMk/>
          <pc:sldMk cId="1446796814" sldId="3174"/>
        </pc:sldMkLst>
      </pc:sldChg>
    </pc:docChg>
  </pc:docChgLst>
  <pc:docChgLst>
    <pc:chgData name="Jeremy Clifton" userId="S::wec@woodfordec.onmicrosoft.com::b7121016-a606-4e59-9b8c-d8cabdc242a8" providerId="AD" clId="Web-{929EBD4D-5D35-21D7-A7B1-2867A20F8844}"/>
    <pc:docChg chg="addSld">
      <pc:chgData name="Jeremy Clifton" userId="S::wec@woodfordec.onmicrosoft.com::b7121016-a606-4e59-9b8c-d8cabdc242a8" providerId="AD" clId="Web-{929EBD4D-5D35-21D7-A7B1-2867A20F8844}" dt="2024-12-15T08:54:00.835" v="0"/>
      <pc:docMkLst>
        <pc:docMk/>
      </pc:docMkLst>
      <pc:sldChg chg="add replId">
        <pc:chgData name="Jeremy Clifton" userId="S::wec@woodfordec.onmicrosoft.com::b7121016-a606-4e59-9b8c-d8cabdc242a8" providerId="AD" clId="Web-{929EBD4D-5D35-21D7-A7B1-2867A20F8844}" dt="2024-12-15T08:54:00.835" v="0"/>
        <pc:sldMkLst>
          <pc:docMk/>
          <pc:sldMk cId="3213638153" sldId="2845"/>
        </pc:sldMkLst>
      </pc:sldChg>
    </pc:docChg>
  </pc:docChgLst>
  <pc:docChgLst>
    <pc:chgData clId="Web-{7102A3D1-8D03-E31E-B9E9-42AFEBBA79C1}"/>
    <pc:docChg chg="delSld">
      <pc:chgData name="" userId="" providerId="" clId="Web-{7102A3D1-8D03-E31E-B9E9-42AFEBBA79C1}" dt="2024-09-25T08:50:36.192" v="0"/>
      <pc:docMkLst>
        <pc:docMk/>
      </pc:docMkLst>
      <pc:sldChg chg="del">
        <pc:chgData name="" userId="" providerId="" clId="Web-{7102A3D1-8D03-E31E-B9E9-42AFEBBA79C1}" dt="2024-09-25T08:50:36.192" v="0"/>
        <pc:sldMkLst>
          <pc:docMk/>
          <pc:sldMk cId="509959403" sldId="2578"/>
        </pc:sldMkLst>
      </pc:sldChg>
    </pc:docChg>
  </pc:docChgLst>
  <pc:docChgLst>
    <pc:chgData name="Jeremy Clifton" userId="S::wec@woodfordec.onmicrosoft.com::b7121016-a606-4e59-9b8c-d8cabdc242a8" providerId="AD" clId="Web-{9E226BE8-1880-82E2-DE97-83B289622289}"/>
    <pc:docChg chg="addSld delSld modSld sldOrd">
      <pc:chgData name="Jeremy Clifton" userId="S::wec@woodfordec.onmicrosoft.com::b7121016-a606-4e59-9b8c-d8cabdc242a8" providerId="AD" clId="Web-{9E226BE8-1880-82E2-DE97-83B289622289}" dt="2025-04-27T09:12:33.790" v="407"/>
      <pc:docMkLst>
        <pc:docMk/>
      </pc:docMkLst>
      <pc:sldChg chg="del">
        <pc:chgData name="Jeremy Clifton" userId="S::wec@woodfordec.onmicrosoft.com::b7121016-a606-4e59-9b8c-d8cabdc242a8" providerId="AD" clId="Web-{9E226BE8-1880-82E2-DE97-83B289622289}" dt="2025-04-27T08:38:50.270" v="0"/>
        <pc:sldMkLst>
          <pc:docMk/>
          <pc:sldMk cId="414856404" sldId="2979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06.724" v="21"/>
        <pc:sldMkLst>
          <pc:docMk/>
          <pc:sldMk cId="4234007431" sldId="2983"/>
        </pc:sldMkLst>
      </pc:sldChg>
      <pc:sldChg chg="ord">
        <pc:chgData name="Jeremy Clifton" userId="S::wec@woodfordec.onmicrosoft.com::b7121016-a606-4e59-9b8c-d8cabdc242a8" providerId="AD" clId="Web-{9E226BE8-1880-82E2-DE97-83B289622289}" dt="2025-04-27T08:59:28.853" v="121"/>
        <pc:sldMkLst>
          <pc:docMk/>
          <pc:sldMk cId="1447828996" sldId="3098"/>
        </pc:sldMkLst>
      </pc:sldChg>
      <pc:sldChg chg="delSp modSp ord">
        <pc:chgData name="Jeremy Clifton" userId="S::wec@woodfordec.onmicrosoft.com::b7121016-a606-4e59-9b8c-d8cabdc242a8" providerId="AD" clId="Web-{9E226BE8-1880-82E2-DE97-83B289622289}" dt="2025-04-27T09:08:24.378" v="302" actId="20577"/>
        <pc:sldMkLst>
          <pc:docMk/>
          <pc:sldMk cId="1952858487" sldId="3158"/>
        </pc:sldMkLst>
        <pc:spChg chg="mod">
          <ac:chgData name="Jeremy Clifton" userId="S::wec@woodfordec.onmicrosoft.com::b7121016-a606-4e59-9b8c-d8cabdc242a8" providerId="AD" clId="Web-{9E226BE8-1880-82E2-DE97-83B289622289}" dt="2025-04-27T09:08:24.378" v="302" actId="20577"/>
          <ac:spMkLst>
            <pc:docMk/>
            <pc:sldMk cId="1952858487" sldId="3158"/>
            <ac:spMk id="3" creationId="{77921BD8-C2B9-1000-3CD7-46C8127AE1A3}"/>
          </ac:spMkLst>
        </pc:spChg>
      </pc:sldChg>
      <pc:sldChg chg="del">
        <pc:chgData name="Jeremy Clifton" userId="S::wec@woodfordec.onmicrosoft.com::b7121016-a606-4e59-9b8c-d8cabdc242a8" providerId="AD" clId="Web-{9E226BE8-1880-82E2-DE97-83B289622289}" dt="2025-04-27T09:12:33.790" v="407"/>
        <pc:sldMkLst>
          <pc:docMk/>
          <pc:sldMk cId="87514853" sldId="3177"/>
        </pc:sldMkLst>
      </pc:sldChg>
      <pc:sldChg chg="modSp ord">
        <pc:chgData name="Jeremy Clifton" userId="S::wec@woodfordec.onmicrosoft.com::b7121016-a606-4e59-9b8c-d8cabdc242a8" providerId="AD" clId="Web-{9E226BE8-1880-82E2-DE97-83B289622289}" dt="2025-04-27T08:58:02.408" v="112" actId="20577"/>
        <pc:sldMkLst>
          <pc:docMk/>
          <pc:sldMk cId="3377884115" sldId="3179"/>
        </pc:sldMkLst>
      </pc:sldChg>
      <pc:sldChg chg="del">
        <pc:chgData name="Jeremy Clifton" userId="S::wec@woodfordec.onmicrosoft.com::b7121016-a606-4e59-9b8c-d8cabdc242a8" providerId="AD" clId="Web-{9E226BE8-1880-82E2-DE97-83B289622289}" dt="2025-04-27T09:12:26.977" v="400"/>
        <pc:sldMkLst>
          <pc:docMk/>
          <pc:sldMk cId="850896762" sldId="3180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8:54.614" v="1"/>
        <pc:sldMkLst>
          <pc:docMk/>
          <pc:sldMk cId="3801803790" sldId="3181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07.629" v="2"/>
        <pc:sldMkLst>
          <pc:docMk/>
          <pc:sldMk cId="3910813925" sldId="3182"/>
        </pc:sldMkLst>
      </pc:sldChg>
      <pc:sldChg chg="del">
        <pc:chgData name="Jeremy Clifton" userId="S::wec@woodfordec.onmicrosoft.com::b7121016-a606-4e59-9b8c-d8cabdc242a8" providerId="AD" clId="Web-{9E226BE8-1880-82E2-DE97-83B289622289}" dt="2025-04-27T09:12:27.446" v="401"/>
        <pc:sldMkLst>
          <pc:docMk/>
          <pc:sldMk cId="3905335484" sldId="3183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09.723" v="3"/>
        <pc:sldMkLst>
          <pc:docMk/>
          <pc:sldMk cId="1397466364" sldId="3184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12.864" v="4"/>
        <pc:sldMkLst>
          <pc:docMk/>
          <pc:sldMk cId="3794319155" sldId="3185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14.630" v="5"/>
        <pc:sldMkLst>
          <pc:docMk/>
          <pc:sldMk cId="3209836876" sldId="3186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16.348" v="6"/>
        <pc:sldMkLst>
          <pc:docMk/>
          <pc:sldMk cId="2607093861" sldId="3187"/>
        </pc:sldMkLst>
      </pc:sldChg>
      <pc:sldChg chg="del">
        <pc:chgData name="Jeremy Clifton" userId="S::wec@woodfordec.onmicrosoft.com::b7121016-a606-4e59-9b8c-d8cabdc242a8" providerId="AD" clId="Web-{9E226BE8-1880-82E2-DE97-83B289622289}" dt="2025-04-27T09:12:28.571" v="402"/>
        <pc:sldMkLst>
          <pc:docMk/>
          <pc:sldMk cId="882223383" sldId="3188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18.239" v="7"/>
        <pc:sldMkLst>
          <pc:docMk/>
          <pc:sldMk cId="2803699221" sldId="3189"/>
        </pc:sldMkLst>
      </pc:sldChg>
      <pc:sldChg chg="del">
        <pc:chgData name="Jeremy Clifton" userId="S::wec@woodfordec.onmicrosoft.com::b7121016-a606-4e59-9b8c-d8cabdc242a8" providerId="AD" clId="Web-{9E226BE8-1880-82E2-DE97-83B289622289}" dt="2025-04-27T09:12:29.196" v="403"/>
        <pc:sldMkLst>
          <pc:docMk/>
          <pc:sldMk cId="4129016949" sldId="3190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09.834" v="23"/>
        <pc:sldMkLst>
          <pc:docMk/>
          <pc:sldMk cId="3407237975" sldId="3191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46.427" v="19"/>
        <pc:sldMkLst>
          <pc:docMk/>
          <pc:sldMk cId="4028625448" sldId="3192"/>
        </pc:sldMkLst>
      </pc:sldChg>
      <pc:sldChg chg="del">
        <pc:chgData name="Jeremy Clifton" userId="S::wec@woodfordec.onmicrosoft.com::b7121016-a606-4e59-9b8c-d8cabdc242a8" providerId="AD" clId="Web-{9E226BE8-1880-82E2-DE97-83B289622289}" dt="2025-04-27T09:12:31.336" v="405"/>
        <pc:sldMkLst>
          <pc:docMk/>
          <pc:sldMk cId="2592004515" sldId="3193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38.739" v="16"/>
        <pc:sldMkLst>
          <pc:docMk/>
          <pc:sldMk cId="3455299250" sldId="3195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36.521" v="15"/>
        <pc:sldMkLst>
          <pc:docMk/>
          <pc:sldMk cId="368711651" sldId="3196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40.755" v="17"/>
        <pc:sldMkLst>
          <pc:docMk/>
          <pc:sldMk cId="2882260307" sldId="3197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43.271" v="18"/>
        <pc:sldMkLst>
          <pc:docMk/>
          <pc:sldMk cId="293909114" sldId="3198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24.833" v="8"/>
        <pc:sldMkLst>
          <pc:docMk/>
          <pc:sldMk cId="3037403963" sldId="3199"/>
        </pc:sldMkLst>
      </pc:sldChg>
      <pc:sldChg chg="del">
        <pc:chgData name="Jeremy Clifton" userId="S::wec@woodfordec.onmicrosoft.com::b7121016-a606-4e59-9b8c-d8cabdc242a8" providerId="AD" clId="Web-{9E226BE8-1880-82E2-DE97-83B289622289}" dt="2025-04-27T09:12:32.868" v="406"/>
        <pc:sldMkLst>
          <pc:docMk/>
          <pc:sldMk cId="1827864045" sldId="3205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51.177" v="20"/>
        <pc:sldMkLst>
          <pc:docMk/>
          <pc:sldMk cId="2992974499" sldId="3206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08.928" v="22"/>
        <pc:sldMkLst>
          <pc:docMk/>
          <pc:sldMk cId="785417471" sldId="3207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14.146" v="26"/>
        <pc:sldMkLst>
          <pc:docMk/>
          <pc:sldMk cId="3545580947" sldId="3208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14.131" v="25"/>
        <pc:sldMkLst>
          <pc:docMk/>
          <pc:sldMk cId="3158135806" sldId="3209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11.834" v="24"/>
        <pc:sldMkLst>
          <pc:docMk/>
          <pc:sldMk cId="2169559299" sldId="3210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14.646" v="27"/>
        <pc:sldMkLst>
          <pc:docMk/>
          <pc:sldMk cId="1712558625" sldId="3211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14.646" v="28"/>
        <pc:sldMkLst>
          <pc:docMk/>
          <pc:sldMk cId="2899361236" sldId="3212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15.834" v="29"/>
        <pc:sldMkLst>
          <pc:docMk/>
          <pc:sldMk cId="3792633234" sldId="3213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26.395" v="9"/>
        <pc:sldMkLst>
          <pc:docMk/>
          <pc:sldMk cId="4130044072" sldId="3214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27.614" v="10"/>
        <pc:sldMkLst>
          <pc:docMk/>
          <pc:sldMk cId="1552344738" sldId="3215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34.396" v="12"/>
        <pc:sldMkLst>
          <pc:docMk/>
          <pc:sldMk cId="3633132830" sldId="3216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36.068" v="14"/>
        <pc:sldMkLst>
          <pc:docMk/>
          <pc:sldMk cId="2699980038" sldId="3217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32.614" v="11"/>
        <pc:sldMkLst>
          <pc:docMk/>
          <pc:sldMk cId="2537775931" sldId="3218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36.052" v="13"/>
        <pc:sldMkLst>
          <pc:docMk/>
          <pc:sldMk cId="1559340589" sldId="3219"/>
        </pc:sldMkLst>
      </pc:sldChg>
      <pc:sldChg chg="modSp ord">
        <pc:chgData name="Jeremy Clifton" userId="S::wec@woodfordec.onmicrosoft.com::b7121016-a606-4e59-9b8c-d8cabdc242a8" providerId="AD" clId="Web-{9E226BE8-1880-82E2-DE97-83B289622289}" dt="2025-04-27T08:59:43.853" v="133" actId="20577"/>
        <pc:sldMkLst>
          <pc:docMk/>
          <pc:sldMk cId="2836004782" sldId="3220"/>
        </pc:sldMkLst>
        <pc:spChg chg="mod">
          <ac:chgData name="Jeremy Clifton" userId="S::wec@woodfordec.onmicrosoft.com::b7121016-a606-4e59-9b8c-d8cabdc242a8" providerId="AD" clId="Web-{9E226BE8-1880-82E2-DE97-83B289622289}" dt="2025-04-27T08:59:43.853" v="133" actId="20577"/>
          <ac:spMkLst>
            <pc:docMk/>
            <pc:sldMk cId="2836004782" sldId="3220"/>
            <ac:spMk id="3" creationId="{71D23255-8371-F0F8-03C9-5F71FA24C023}"/>
          </ac:spMkLst>
        </pc:spChg>
      </pc:sldChg>
      <pc:sldChg chg="addSp modSp add ord replId addAnim">
        <pc:chgData name="Jeremy Clifton" userId="S::wec@woodfordec.onmicrosoft.com::b7121016-a606-4e59-9b8c-d8cabdc242a8" providerId="AD" clId="Web-{9E226BE8-1880-82E2-DE97-83B289622289}" dt="2025-04-27T08:59:24.400" v="119" actId="14100"/>
        <pc:sldMkLst>
          <pc:docMk/>
          <pc:sldMk cId="551354943" sldId="3221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8:40:21.881" v="31"/>
        <pc:sldMkLst>
          <pc:docMk/>
          <pc:sldMk cId="4181815059" sldId="3222"/>
        </pc:sldMkLst>
      </pc:sldChg>
      <pc:sldChg chg="addSp modSp add replId addAnim">
        <pc:chgData name="Jeremy Clifton" userId="S::wec@woodfordec.onmicrosoft.com::b7121016-a606-4e59-9b8c-d8cabdc242a8" providerId="AD" clId="Web-{9E226BE8-1880-82E2-DE97-83B289622289}" dt="2025-04-27T08:59:18.806" v="117" actId="14100"/>
        <pc:sldMkLst>
          <pc:docMk/>
          <pc:sldMk cId="3419232242" sldId="3223"/>
        </pc:sldMkLst>
      </pc:sldChg>
      <pc:sldChg chg="add del replId">
        <pc:chgData name="Jeremy Clifton" userId="S::wec@woodfordec.onmicrosoft.com::b7121016-a606-4e59-9b8c-d8cabdc242a8" providerId="AD" clId="Web-{9E226BE8-1880-82E2-DE97-83B289622289}" dt="2025-04-27T09:12:30.524" v="404"/>
        <pc:sldMkLst>
          <pc:docMk/>
          <pc:sldMk cId="3987347761" sldId="3224"/>
        </pc:sldMkLst>
      </pc:sldChg>
      <pc:sldChg chg="addSp modSp add replId addAnim">
        <pc:chgData name="Jeremy Clifton" userId="S::wec@woodfordec.onmicrosoft.com::b7121016-a606-4e59-9b8c-d8cabdc242a8" providerId="AD" clId="Web-{9E226BE8-1880-82E2-DE97-83B289622289}" dt="2025-04-27T09:12:14.367" v="396" actId="14100"/>
        <pc:sldMkLst>
          <pc:docMk/>
          <pc:sldMk cId="2794463826" sldId="3225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8:48:18.970" v="37"/>
        <pc:sldMkLst>
          <pc:docMk/>
          <pc:sldMk cId="457433274" sldId="3226"/>
        </pc:sldMkLst>
      </pc:sldChg>
      <pc:sldChg chg="addSp modSp add replId addAnim">
        <pc:chgData name="Jeremy Clifton" userId="S::wec@woodfordec.onmicrosoft.com::b7121016-a606-4e59-9b8c-d8cabdc242a8" providerId="AD" clId="Web-{9E226BE8-1880-82E2-DE97-83B289622289}" dt="2025-04-27T09:12:21.727" v="399" actId="14100"/>
        <pc:sldMkLst>
          <pc:docMk/>
          <pc:sldMk cId="716922823" sldId="3227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8:52:00.728" v="41"/>
        <pc:sldMkLst>
          <pc:docMk/>
          <pc:sldMk cId="1650744383" sldId="3228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8:52:02.259" v="42"/>
        <pc:sldMkLst>
          <pc:docMk/>
          <pc:sldMk cId="3025397370" sldId="3229"/>
        </pc:sldMkLst>
      </pc:sldChg>
      <pc:sldChg chg="add ord replId">
        <pc:chgData name="Jeremy Clifton" userId="S::wec@woodfordec.onmicrosoft.com::b7121016-a606-4e59-9b8c-d8cabdc242a8" providerId="AD" clId="Web-{9E226BE8-1880-82E2-DE97-83B289622289}" dt="2025-04-27T08:54:54.450" v="45"/>
        <pc:sldMkLst>
          <pc:docMk/>
          <pc:sldMk cId="2518681518" sldId="3230"/>
        </pc:sldMkLst>
      </pc:sldChg>
      <pc:sldChg chg="modSp add replId">
        <pc:chgData name="Jeremy Clifton" userId="S::wec@woodfordec.onmicrosoft.com::b7121016-a606-4e59-9b8c-d8cabdc242a8" providerId="AD" clId="Web-{9E226BE8-1880-82E2-DE97-83B289622289}" dt="2025-04-27T08:56:23.562" v="87" actId="20577"/>
        <pc:sldMkLst>
          <pc:docMk/>
          <pc:sldMk cId="1960936696" sldId="3231"/>
        </pc:sldMkLst>
      </pc:sldChg>
      <pc:sldChg chg="addSp modSp add replId">
        <pc:chgData name="Jeremy Clifton" userId="S::wec@woodfordec.onmicrosoft.com::b7121016-a606-4e59-9b8c-d8cabdc242a8" providerId="AD" clId="Web-{9E226BE8-1880-82E2-DE97-83B289622289}" dt="2025-04-27T09:02:44.223" v="169" actId="1076"/>
        <pc:sldMkLst>
          <pc:docMk/>
          <pc:sldMk cId="3402032210" sldId="3232"/>
        </pc:sldMkLst>
      </pc:sldChg>
      <pc:sldChg chg="modSp add ord replId">
        <pc:chgData name="Jeremy Clifton" userId="S::wec@woodfordec.onmicrosoft.com::b7121016-a606-4e59-9b8c-d8cabdc242a8" providerId="AD" clId="Web-{9E226BE8-1880-82E2-DE97-83B289622289}" dt="2025-04-27T09:01:08.017" v="164" actId="20577"/>
        <pc:sldMkLst>
          <pc:docMk/>
          <pc:sldMk cId="2135382811" sldId="3233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9:02:51.145" v="170"/>
        <pc:sldMkLst>
          <pc:docMk/>
          <pc:sldMk cId="94787504" sldId="3234"/>
        </pc:sldMkLst>
      </pc:sldChg>
      <pc:sldChg chg="addSp modSp add replId">
        <pc:chgData name="Jeremy Clifton" userId="S::wec@woodfordec.onmicrosoft.com::b7121016-a606-4e59-9b8c-d8cabdc242a8" providerId="AD" clId="Web-{9E226BE8-1880-82E2-DE97-83B289622289}" dt="2025-04-27T09:06:23.904" v="246" actId="20577"/>
        <pc:sldMkLst>
          <pc:docMk/>
          <pc:sldMk cId="4139161330" sldId="3235"/>
        </pc:sldMkLst>
        <pc:spChg chg="add mod">
          <ac:chgData name="Jeremy Clifton" userId="S::wec@woodfordec.onmicrosoft.com::b7121016-a606-4e59-9b8c-d8cabdc242a8" providerId="AD" clId="Web-{9E226BE8-1880-82E2-DE97-83B289622289}" dt="2025-04-27T09:06:23.904" v="246" actId="20577"/>
          <ac:spMkLst>
            <pc:docMk/>
            <pc:sldMk cId="4139161330" sldId="3235"/>
            <ac:spMk id="4" creationId="{AC2C8F3A-8C12-13E5-55D8-60EBECD8F96A}"/>
          </ac:spMkLst>
        </pc:spChg>
        <pc:picChg chg="add mod">
          <ac:chgData name="Jeremy Clifton" userId="S::wec@woodfordec.onmicrosoft.com::b7121016-a606-4e59-9b8c-d8cabdc242a8" providerId="AD" clId="Web-{9E226BE8-1880-82E2-DE97-83B289622289}" dt="2025-04-27T09:06:17.575" v="243" actId="1076"/>
          <ac:picMkLst>
            <pc:docMk/>
            <pc:sldMk cId="4139161330" sldId="3235"/>
            <ac:picMk id="2" creationId="{80D13706-A43A-15B8-ACFB-7B85F0870F0D}"/>
          </ac:picMkLst>
        </pc:picChg>
      </pc:sldChg>
      <pc:sldChg chg="addSp modSp add ord replId">
        <pc:chgData name="Jeremy Clifton" userId="S::wec@woodfordec.onmicrosoft.com::b7121016-a606-4e59-9b8c-d8cabdc242a8" providerId="AD" clId="Web-{9E226BE8-1880-82E2-DE97-83B289622289}" dt="2025-04-27T09:09:26.145" v="352"/>
        <pc:sldMkLst>
          <pc:docMk/>
          <pc:sldMk cId="1757271557" sldId="3236"/>
        </pc:sldMkLst>
      </pc:sldChg>
      <pc:sldChg chg="modSp add del ord replId">
        <pc:chgData name="Jeremy Clifton" userId="S::wec@woodfordec.onmicrosoft.com::b7121016-a606-4e59-9b8c-d8cabdc242a8" providerId="AD" clId="Web-{9E226BE8-1880-82E2-DE97-83B289622289}" dt="2025-04-27T09:12:02.898" v="393"/>
        <pc:sldMkLst>
          <pc:docMk/>
          <pc:sldMk cId="3846087359" sldId="3237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9:05:25.429" v="215"/>
        <pc:sldMkLst>
          <pc:docMk/>
          <pc:sldMk cId="2347625343" sldId="3238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9:06:43.170" v="248"/>
        <pc:sldMkLst>
          <pc:docMk/>
          <pc:sldMk cId="3173842061" sldId="3239"/>
        </pc:sldMkLst>
      </pc:sldChg>
      <pc:sldChg chg="modSp add replId">
        <pc:chgData name="Jeremy Clifton" userId="S::wec@woodfordec.onmicrosoft.com::b7121016-a606-4e59-9b8c-d8cabdc242a8" providerId="AD" clId="Web-{9E226BE8-1880-82E2-DE97-83B289622289}" dt="2025-04-27T09:11:16.475" v="374" actId="20577"/>
        <pc:sldMkLst>
          <pc:docMk/>
          <pc:sldMk cId="3409836750" sldId="3240"/>
        </pc:sldMkLst>
      </pc:sldChg>
      <pc:sldChg chg="modSp add ord replId">
        <pc:chgData name="Jeremy Clifton" userId="S::wec@woodfordec.onmicrosoft.com::b7121016-a606-4e59-9b8c-d8cabdc242a8" providerId="AD" clId="Web-{9E226BE8-1880-82E2-DE97-83B289622289}" dt="2025-04-27T09:09:23.035" v="351" actId="20577"/>
        <pc:sldMkLst>
          <pc:docMk/>
          <pc:sldMk cId="1050757452" sldId="3241"/>
        </pc:sldMkLst>
      </pc:sldChg>
      <pc:sldChg chg="modSp add ord replId">
        <pc:chgData name="Jeremy Clifton" userId="S::wec@woodfordec.onmicrosoft.com::b7121016-a606-4e59-9b8c-d8cabdc242a8" providerId="AD" clId="Web-{9E226BE8-1880-82E2-DE97-83B289622289}" dt="2025-04-27T09:11:36.929" v="391" actId="20577"/>
        <pc:sldMkLst>
          <pc:docMk/>
          <pc:sldMk cId="3317460715" sldId="3242"/>
        </pc:sldMkLst>
      </pc:sldChg>
      <pc:sldChg chg="addSp delSp modSp add ord replId">
        <pc:chgData name="Jeremy Clifton" userId="S::wec@woodfordec.onmicrosoft.com::b7121016-a606-4e59-9b8c-d8cabdc242a8" providerId="AD" clId="Web-{9E226BE8-1880-82E2-DE97-83B289622289}" dt="2025-04-27T09:11:52.226" v="392"/>
        <pc:sldMkLst>
          <pc:docMk/>
          <pc:sldMk cId="965528538" sldId="3243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9:10:53.037" v="359"/>
        <pc:sldMkLst>
          <pc:docMk/>
          <pc:sldMk cId="40949908" sldId="3244"/>
        </pc:sldMkLst>
      </pc:sldChg>
    </pc:docChg>
  </pc:docChgLst>
  <pc:docChgLst>
    <pc:chgData name="Jeremy Clifton" userId="S::wec@woodfordec.onmicrosoft.com::b7121016-a606-4e59-9b8c-d8cabdc242a8" providerId="AD" clId="Web-{C3B7DA66-3A60-6C04-1C10-B97899788A07}"/>
    <pc:docChg chg="addSld delSld modSld sldOrd">
      <pc:chgData name="Jeremy Clifton" userId="S::wec@woodfordec.onmicrosoft.com::b7121016-a606-4e59-9b8c-d8cabdc242a8" providerId="AD" clId="Web-{C3B7DA66-3A60-6C04-1C10-B97899788A07}" dt="2025-03-02T09:20:54.894" v="254"/>
      <pc:docMkLst>
        <pc:docMk/>
      </pc:docMkLst>
      <pc:sldChg chg="del">
        <pc:chgData name="Jeremy Clifton" userId="S::wec@woodfordec.onmicrosoft.com::b7121016-a606-4e59-9b8c-d8cabdc242a8" providerId="AD" clId="Web-{C3B7DA66-3A60-6C04-1C10-B97899788A07}" dt="2025-03-02T09:19:12.859" v="248"/>
        <pc:sldMkLst>
          <pc:docMk/>
          <pc:sldMk cId="410265473" sldId="3032"/>
        </pc:sldMkLst>
      </pc:sldChg>
      <pc:sldChg chg="del">
        <pc:chgData name="Jeremy Clifton" userId="S::wec@woodfordec.onmicrosoft.com::b7121016-a606-4e59-9b8c-d8cabdc242a8" providerId="AD" clId="Web-{C3B7DA66-3A60-6C04-1C10-B97899788A07}" dt="2025-03-02T09:19:13.688" v="250"/>
        <pc:sldMkLst>
          <pc:docMk/>
          <pc:sldMk cId="3458055326" sldId="3033"/>
        </pc:sldMkLst>
      </pc:sldChg>
      <pc:sldChg chg="del">
        <pc:chgData name="Jeremy Clifton" userId="S::wec@woodfordec.onmicrosoft.com::b7121016-a606-4e59-9b8c-d8cabdc242a8" providerId="AD" clId="Web-{C3B7DA66-3A60-6C04-1C10-B97899788A07}" dt="2025-03-02T09:19:13.266" v="249"/>
        <pc:sldMkLst>
          <pc:docMk/>
          <pc:sldMk cId="2143909221" sldId="3034"/>
        </pc:sldMkLst>
      </pc:sldChg>
      <pc:sldChg chg="addSp delSp modSp add replId">
        <pc:chgData name="Jeremy Clifton" userId="S::wec@woodfordec.onmicrosoft.com::b7121016-a606-4e59-9b8c-d8cabdc242a8" providerId="AD" clId="Web-{C3B7DA66-3A60-6C04-1C10-B97899788A07}" dt="2025-03-02T09:11:40.688" v="98" actId="20577"/>
        <pc:sldMkLst>
          <pc:docMk/>
          <pc:sldMk cId="3543370755" sldId="3046"/>
        </pc:sldMkLst>
      </pc:sldChg>
      <pc:sldChg chg="modSp add replId">
        <pc:chgData name="Jeremy Clifton" userId="S::wec@woodfordec.onmicrosoft.com::b7121016-a606-4e59-9b8c-d8cabdc242a8" providerId="AD" clId="Web-{C3B7DA66-3A60-6C04-1C10-B97899788A07}" dt="2025-03-02T09:11:44.891" v="101" actId="20577"/>
        <pc:sldMkLst>
          <pc:docMk/>
          <pc:sldMk cId="3279558022" sldId="3047"/>
        </pc:sldMkLst>
      </pc:sldChg>
      <pc:sldChg chg="addSp delSp modSp add replId">
        <pc:chgData name="Jeremy Clifton" userId="S::wec@woodfordec.onmicrosoft.com::b7121016-a606-4e59-9b8c-d8cabdc242a8" providerId="AD" clId="Web-{C3B7DA66-3A60-6C04-1C10-B97899788A07}" dt="2025-03-02T09:11:47.485" v="102" actId="20577"/>
        <pc:sldMkLst>
          <pc:docMk/>
          <pc:sldMk cId="2095280709" sldId="3048"/>
        </pc:sldMkLst>
      </pc:sldChg>
      <pc:sldChg chg="modSp add replId">
        <pc:chgData name="Jeremy Clifton" userId="S::wec@woodfordec.onmicrosoft.com::b7121016-a606-4e59-9b8c-d8cabdc242a8" providerId="AD" clId="Web-{C3B7DA66-3A60-6C04-1C10-B97899788A07}" dt="2025-03-02T09:14:24.553" v="106" actId="20577"/>
        <pc:sldMkLst>
          <pc:docMk/>
          <pc:sldMk cId="529331557" sldId="3049"/>
        </pc:sldMkLst>
      </pc:sldChg>
      <pc:sldChg chg="modSp add ord replId">
        <pc:chgData name="Jeremy Clifton" userId="S::wec@woodfordec.onmicrosoft.com::b7121016-a606-4e59-9b8c-d8cabdc242a8" providerId="AD" clId="Web-{C3B7DA66-3A60-6C04-1C10-B97899788A07}" dt="2025-03-02T09:15:14.461" v="197" actId="20577"/>
        <pc:sldMkLst>
          <pc:docMk/>
          <pc:sldMk cId="82165933" sldId="3050"/>
        </pc:sldMkLst>
      </pc:sldChg>
      <pc:sldChg chg="add del replId">
        <pc:chgData name="Jeremy Clifton" userId="S::wec@woodfordec.onmicrosoft.com::b7121016-a606-4e59-9b8c-d8cabdc242a8" providerId="AD" clId="Web-{C3B7DA66-3A60-6C04-1C10-B97899788A07}" dt="2025-03-02T09:14:30.194" v="108"/>
        <pc:sldMkLst>
          <pc:docMk/>
          <pc:sldMk cId="1011483364" sldId="3050"/>
        </pc:sldMkLst>
      </pc:sldChg>
      <pc:sldChg chg="addSp delSp modSp add ord replId">
        <pc:chgData name="Jeremy Clifton" userId="S::wec@woodfordec.onmicrosoft.com::b7121016-a606-4e59-9b8c-d8cabdc242a8" providerId="AD" clId="Web-{C3B7DA66-3A60-6C04-1C10-B97899788A07}" dt="2025-03-02T09:18:16.670" v="247" actId="1076"/>
        <pc:sldMkLst>
          <pc:docMk/>
          <pc:sldMk cId="3588389070" sldId="3051"/>
        </pc:sldMkLst>
      </pc:sldChg>
      <pc:sldChg chg="modSp add replId">
        <pc:chgData name="Jeremy Clifton" userId="S::wec@woodfordec.onmicrosoft.com::b7121016-a606-4e59-9b8c-d8cabdc242a8" providerId="AD" clId="Web-{C3B7DA66-3A60-6C04-1C10-B97899788A07}" dt="2025-03-02T09:18:11.092" v="246" actId="1076"/>
        <pc:sldMkLst>
          <pc:docMk/>
          <pc:sldMk cId="1424517958" sldId="3052"/>
        </pc:sldMkLst>
      </pc:sldChg>
      <pc:sldChg chg="addSp delSp modSp add replId">
        <pc:chgData name="Jeremy Clifton" userId="S::wec@woodfordec.onmicrosoft.com::b7121016-a606-4e59-9b8c-d8cabdc242a8" providerId="AD" clId="Web-{C3B7DA66-3A60-6C04-1C10-B97899788A07}" dt="2025-03-02T09:20:54.894" v="254"/>
        <pc:sldMkLst>
          <pc:docMk/>
          <pc:sldMk cId="3436478676" sldId="3053"/>
        </pc:sldMkLst>
      </pc:sldChg>
    </pc:docChg>
  </pc:docChgLst>
  <pc:docChgLst>
    <pc:chgData name="Jeremy Clifton" userId="S::wec@woodfordec.onmicrosoft.com::b7121016-a606-4e59-9b8c-d8cabdc242a8" providerId="AD" clId="Web-{BB00DC9F-3ECF-39B6-C8D7-FAFFB2654A6A}"/>
    <pc:docChg chg="addSld modSld sldOrd">
      <pc:chgData name="Jeremy Clifton" userId="S::wec@woodfordec.onmicrosoft.com::b7121016-a606-4e59-9b8c-d8cabdc242a8" providerId="AD" clId="Web-{BB00DC9F-3ECF-39B6-C8D7-FAFFB2654A6A}" dt="2024-09-21T19:03:19.742" v="11"/>
      <pc:docMkLst>
        <pc:docMk/>
      </pc:docMkLst>
      <pc:sldChg chg="addSp modSp add replId addAnim">
        <pc:chgData name="Jeremy Clifton" userId="S::wec@woodfordec.onmicrosoft.com::b7121016-a606-4e59-9b8c-d8cabdc242a8" providerId="AD" clId="Web-{BB00DC9F-3ECF-39B6-C8D7-FAFFB2654A6A}" dt="2024-09-21T19:00:06.730" v="3" actId="14100"/>
        <pc:sldMkLst>
          <pc:docMk/>
          <pc:sldMk cId="922147769" sldId="2569"/>
        </pc:sldMkLst>
      </pc:sldChg>
      <pc:sldChg chg="add ord replId">
        <pc:chgData name="Jeremy Clifton" userId="S::wec@woodfordec.onmicrosoft.com::b7121016-a606-4e59-9b8c-d8cabdc242a8" providerId="AD" clId="Web-{BB00DC9F-3ECF-39B6-C8D7-FAFFB2654A6A}" dt="2024-09-21T19:00:10.871" v="5"/>
        <pc:sldMkLst>
          <pc:docMk/>
          <pc:sldMk cId="4114584319" sldId="2570"/>
        </pc:sldMkLst>
      </pc:sldChg>
      <pc:sldChg chg="addSp modSp add replId addAnim">
        <pc:chgData name="Jeremy Clifton" userId="S::wec@woodfordec.onmicrosoft.com::b7121016-a606-4e59-9b8c-d8cabdc242a8" providerId="AD" clId="Web-{BB00DC9F-3ECF-39B6-C8D7-FAFFB2654A6A}" dt="2024-09-21T19:03:11.163" v="9" actId="14100"/>
        <pc:sldMkLst>
          <pc:docMk/>
          <pc:sldMk cId="3076968510" sldId="2571"/>
        </pc:sldMkLst>
      </pc:sldChg>
      <pc:sldChg chg="add replId">
        <pc:chgData name="Jeremy Clifton" userId="S::wec@woodfordec.onmicrosoft.com::b7121016-a606-4e59-9b8c-d8cabdc242a8" providerId="AD" clId="Web-{BB00DC9F-3ECF-39B6-C8D7-FAFFB2654A6A}" dt="2024-09-21T19:03:19.710" v="10"/>
        <pc:sldMkLst>
          <pc:docMk/>
          <pc:sldMk cId="3824080665" sldId="2572"/>
        </pc:sldMkLst>
      </pc:sldChg>
      <pc:sldChg chg="add replId">
        <pc:chgData name="Jeremy Clifton" userId="S::wec@woodfordec.onmicrosoft.com::b7121016-a606-4e59-9b8c-d8cabdc242a8" providerId="AD" clId="Web-{BB00DC9F-3ECF-39B6-C8D7-FAFFB2654A6A}" dt="2024-09-21T19:03:19.742" v="11"/>
        <pc:sldMkLst>
          <pc:docMk/>
          <pc:sldMk cId="1983850309" sldId="2573"/>
        </pc:sldMkLst>
      </pc:sldChg>
    </pc:docChg>
  </pc:docChgLst>
  <pc:docChgLst>
    <pc:chgData clId="Web-{000BDFA6-02D5-64C7-CF1E-528E1D62EBAE}"/>
    <pc:docChg chg="modSld">
      <pc:chgData name="" userId="" providerId="" clId="Web-{000BDFA6-02D5-64C7-CF1E-528E1D62EBAE}" dt="2025-03-13T20:17:41.341" v="0" actId="14100"/>
      <pc:docMkLst>
        <pc:docMk/>
      </pc:docMkLst>
    </pc:docChg>
  </pc:docChgLst>
  <pc:docChgLst>
    <pc:chgData name="Jeremy Clifton" userId="b7121016-a606-4e59-9b8c-d8cabdc242a8" providerId="ADAL" clId="{A4350006-88B2-47C0-9248-B8C94516ACB6}"/>
    <pc:docChg chg="undo custSel addSld delSld modSld sldOrd">
      <pc:chgData name="Jeremy Clifton" userId="b7121016-a606-4e59-9b8c-d8cabdc242a8" providerId="ADAL" clId="{A4350006-88B2-47C0-9248-B8C94516ACB6}" dt="2023-07-23T09:16:38.177" v="26"/>
      <pc:docMkLst>
        <pc:docMk/>
      </pc:docMkLst>
      <pc:sldChg chg="addSp delSp modSp mod delAnim modAnim">
        <pc:chgData name="Jeremy Clifton" userId="b7121016-a606-4e59-9b8c-d8cabdc242a8" providerId="ADAL" clId="{A4350006-88B2-47C0-9248-B8C94516ACB6}" dt="2023-07-23T09:16:13.870" v="21" actId="1076"/>
        <pc:sldMkLst>
          <pc:docMk/>
          <pc:sldMk cId="2800405238" sldId="2544"/>
        </pc:sldMkLst>
      </pc:sldChg>
      <pc:sldChg chg="addSp delSp modSp mod delAnim modAnim">
        <pc:chgData name="Jeremy Clifton" userId="b7121016-a606-4e59-9b8c-d8cabdc242a8" providerId="ADAL" clId="{A4350006-88B2-47C0-9248-B8C94516ACB6}" dt="2023-07-23T09:15:49.479" v="15" actId="14100"/>
        <pc:sldMkLst>
          <pc:docMk/>
          <pc:sldMk cId="3266571747" sldId="2545"/>
        </pc:sldMkLst>
      </pc:sldChg>
      <pc:sldChg chg="del">
        <pc:chgData name="Jeremy Clifton" userId="b7121016-a606-4e59-9b8c-d8cabdc242a8" providerId="ADAL" clId="{A4350006-88B2-47C0-9248-B8C94516ACB6}" dt="2023-07-23T09:16:25.637" v="22" actId="2696"/>
        <pc:sldMkLst>
          <pc:docMk/>
          <pc:sldMk cId="3163911461" sldId="2549"/>
        </pc:sldMkLst>
      </pc:sldChg>
      <pc:sldChg chg="addSp delSp modSp mod delAnim modAnim">
        <pc:chgData name="Jeremy Clifton" userId="b7121016-a606-4e59-9b8c-d8cabdc242a8" providerId="ADAL" clId="{A4350006-88B2-47C0-9248-B8C94516ACB6}" dt="2023-07-23T09:15:15.144" v="10" actId="1076"/>
        <pc:sldMkLst>
          <pc:docMk/>
          <pc:sldMk cId="1658281437" sldId="2550"/>
        </pc:sldMkLst>
      </pc:sldChg>
      <pc:sldChg chg="ord">
        <pc:chgData name="Jeremy Clifton" userId="b7121016-a606-4e59-9b8c-d8cabdc242a8" providerId="ADAL" clId="{A4350006-88B2-47C0-9248-B8C94516ACB6}" dt="2023-07-23T09:16:38.177" v="26"/>
        <pc:sldMkLst>
          <pc:docMk/>
          <pc:sldMk cId="2678110360" sldId="2555"/>
        </pc:sldMkLst>
      </pc:sldChg>
      <pc:sldChg chg="addSp delSp modSp mod addAnim delAnim modAnim">
        <pc:chgData name="Jeremy Clifton" userId="b7121016-a606-4e59-9b8c-d8cabdc242a8" providerId="ADAL" clId="{A4350006-88B2-47C0-9248-B8C94516ACB6}" dt="2023-07-23T09:14:33.860" v="5" actId="14100"/>
        <pc:sldMkLst>
          <pc:docMk/>
          <pc:sldMk cId="100077582" sldId="2556"/>
        </pc:sldMkLst>
      </pc:sldChg>
      <pc:sldChg chg="add">
        <pc:chgData name="Jeremy Clifton" userId="b7121016-a606-4e59-9b8c-d8cabdc242a8" providerId="ADAL" clId="{A4350006-88B2-47C0-9248-B8C94516ACB6}" dt="2023-07-23T09:16:35.721" v="24" actId="2890"/>
        <pc:sldMkLst>
          <pc:docMk/>
          <pc:sldMk cId="1705287027" sldId="2557"/>
        </pc:sldMkLst>
      </pc:sldChg>
      <pc:sldChg chg="del">
        <pc:chgData name="Jeremy Clifton" userId="b7121016-a606-4e59-9b8c-d8cabdc242a8" providerId="ADAL" clId="{A4350006-88B2-47C0-9248-B8C94516ACB6}" dt="2023-07-23T09:16:27.967" v="23" actId="2696"/>
        <pc:sldMkLst>
          <pc:docMk/>
          <pc:sldMk cId="1988468713" sldId="2557"/>
        </pc:sldMkLst>
      </pc:sldChg>
    </pc:docChg>
  </pc:docChgLst>
  <pc:docChgLst>
    <pc:chgData clId="Web-{07C23192-4112-9A8F-7121-EACB2328FEB6}"/>
    <pc:docChg chg="delSld">
      <pc:chgData name="" userId="" providerId="" clId="Web-{07C23192-4112-9A8F-7121-EACB2328FEB6}" dt="2025-02-09T09:44:19.979" v="0"/>
      <pc:docMkLst>
        <pc:docMk/>
      </pc:docMkLst>
    </pc:docChg>
  </pc:docChgLst>
  <pc:docChgLst>
    <pc:chgData name="Jeremy Clifton" userId="S::wec@woodfordec.onmicrosoft.com::b7121016-a606-4e59-9b8c-d8cabdc242a8" providerId="AD" clId="Web-{992DB4A5-A8C1-0985-BCEE-B2108B167D80}"/>
    <pc:docChg chg="addSld delSld modSld sldOrd">
      <pc:chgData name="Jeremy Clifton" userId="S::wec@woodfordec.onmicrosoft.com::b7121016-a606-4e59-9b8c-d8cabdc242a8" providerId="AD" clId="Web-{992DB4A5-A8C1-0985-BCEE-B2108B167D80}" dt="2025-05-04T06:56:04.255" v="161"/>
      <pc:docMkLst>
        <pc:docMk/>
      </pc:docMkLst>
      <pc:sldChg chg="addSp modSp">
        <pc:chgData name="Jeremy Clifton" userId="S::wec@woodfordec.onmicrosoft.com::b7121016-a606-4e59-9b8c-d8cabdc242a8" providerId="AD" clId="Web-{992DB4A5-A8C1-0985-BCEE-B2108B167D80}" dt="2025-05-04T06:56:04.255" v="161"/>
        <pc:sldMkLst>
          <pc:docMk/>
          <pc:sldMk cId="1447828996" sldId="3098"/>
        </pc:sldMkLst>
        <pc:picChg chg="add mod">
          <ac:chgData name="Jeremy Clifton" userId="S::wec@woodfordec.onmicrosoft.com::b7121016-a606-4e59-9b8c-d8cabdc242a8" providerId="AD" clId="Web-{992DB4A5-A8C1-0985-BCEE-B2108B167D80}" dt="2025-05-04T06:56:04.255" v="161"/>
          <ac:picMkLst>
            <pc:docMk/>
            <pc:sldMk cId="1447828996" sldId="3098"/>
            <ac:picMk id="2" creationId="{63F98858-C02D-2497-7D19-16780CBCF1D1}"/>
          </ac:picMkLst>
        </pc:picChg>
      </pc:sldChg>
      <pc:sldChg chg="modSp ord">
        <pc:chgData name="Jeremy Clifton" userId="S::wec@woodfordec.onmicrosoft.com::b7121016-a606-4e59-9b8c-d8cabdc242a8" providerId="AD" clId="Web-{992DB4A5-A8C1-0985-BCEE-B2108B167D80}" dt="2025-05-04T06:53:10.186" v="160" actId="14100"/>
        <pc:sldMkLst>
          <pc:docMk/>
          <pc:sldMk cId="1952858487" sldId="3158"/>
        </pc:sldMkLst>
        <pc:spChg chg="mod">
          <ac:chgData name="Jeremy Clifton" userId="S::wec@woodfordec.onmicrosoft.com::b7121016-a606-4e59-9b8c-d8cabdc242a8" providerId="AD" clId="Web-{992DB4A5-A8C1-0985-BCEE-B2108B167D80}" dt="2025-05-04T06:53:10.186" v="160" actId="14100"/>
          <ac:spMkLst>
            <pc:docMk/>
            <pc:sldMk cId="1952858487" sldId="3158"/>
            <ac:spMk id="3" creationId="{77921BD8-C2B9-1000-3CD7-46C8127AE1A3}"/>
          </ac:spMkLst>
        </pc:spChg>
      </pc:sldChg>
      <pc:sldChg chg="modSp">
        <pc:chgData name="Jeremy Clifton" userId="S::wec@woodfordec.onmicrosoft.com::b7121016-a606-4e59-9b8c-d8cabdc242a8" providerId="AD" clId="Web-{992DB4A5-A8C1-0985-BCEE-B2108B167D80}" dt="2025-05-04T06:43:02.980" v="46" actId="20577"/>
        <pc:sldMkLst>
          <pc:docMk/>
          <pc:sldMk cId="3377884115" sldId="3179"/>
        </pc:sldMkLst>
        <pc:spChg chg="mod">
          <ac:chgData name="Jeremy Clifton" userId="S::wec@woodfordec.onmicrosoft.com::b7121016-a606-4e59-9b8c-d8cabdc242a8" providerId="AD" clId="Web-{992DB4A5-A8C1-0985-BCEE-B2108B167D80}" dt="2025-05-04T06:43:02.980" v="46" actId="20577"/>
          <ac:spMkLst>
            <pc:docMk/>
            <pc:sldMk cId="3377884115" sldId="3179"/>
            <ac:spMk id="3" creationId="{A6B846CC-0465-FFA0-DAF5-90644ADC2467}"/>
          </ac:spMkLst>
        </pc:spChg>
      </pc:sldChg>
      <pc:sldChg chg="addSp delSp modSp ord">
        <pc:chgData name="Jeremy Clifton" userId="S::wec@woodfordec.onmicrosoft.com::b7121016-a606-4e59-9b8c-d8cabdc242a8" providerId="AD" clId="Web-{992DB4A5-A8C1-0985-BCEE-B2108B167D80}" dt="2025-05-04T06:52:04.669" v="112" actId="20577"/>
        <pc:sldMkLst>
          <pc:docMk/>
          <pc:sldMk cId="2836004782" sldId="3220"/>
        </pc:sldMkLst>
        <pc:spChg chg="add del mod">
          <ac:chgData name="Jeremy Clifton" userId="S::wec@woodfordec.onmicrosoft.com::b7121016-a606-4e59-9b8c-d8cabdc242a8" providerId="AD" clId="Web-{992DB4A5-A8C1-0985-BCEE-B2108B167D80}" dt="2025-05-04T06:52:04.669" v="112" actId="20577"/>
          <ac:spMkLst>
            <pc:docMk/>
            <pc:sldMk cId="2836004782" sldId="3220"/>
            <ac:spMk id="3" creationId="{71D23255-8371-F0F8-03C9-5F71FA24C023}"/>
          </ac:spMkLst>
        </pc:spChg>
      </pc:sldChg>
      <pc:sldChg chg="del">
        <pc:chgData name="Jeremy Clifton" userId="S::wec@woodfordec.onmicrosoft.com::b7121016-a606-4e59-9b8c-d8cabdc242a8" providerId="AD" clId="Web-{992DB4A5-A8C1-0985-BCEE-B2108B167D80}" dt="2025-05-04T06:40:35.788" v="1"/>
        <pc:sldMkLst>
          <pc:docMk/>
          <pc:sldMk cId="551354943" sldId="3221"/>
        </pc:sldMkLst>
      </pc:sldChg>
      <pc:sldChg chg="addSp modSp">
        <pc:chgData name="Jeremy Clifton" userId="S::wec@woodfordec.onmicrosoft.com::b7121016-a606-4e59-9b8c-d8cabdc242a8" providerId="AD" clId="Web-{992DB4A5-A8C1-0985-BCEE-B2108B167D80}" dt="2025-05-04T06:46:47.299" v="89" actId="1076"/>
        <pc:sldMkLst>
          <pc:docMk/>
          <pc:sldMk cId="4181815059" sldId="3222"/>
        </pc:sldMkLst>
        <pc:spChg chg="add mod">
          <ac:chgData name="Jeremy Clifton" userId="S::wec@woodfordec.onmicrosoft.com::b7121016-a606-4e59-9b8c-d8cabdc242a8" providerId="AD" clId="Web-{992DB4A5-A8C1-0985-BCEE-B2108B167D80}" dt="2025-05-04T06:46:47.299" v="89" actId="1076"/>
          <ac:spMkLst>
            <pc:docMk/>
            <pc:sldMk cId="4181815059" sldId="3222"/>
            <ac:spMk id="4" creationId="{7AAD0DF6-5CF0-EF65-A672-B605AA8A1AF6}"/>
          </ac:spMkLst>
        </pc:spChg>
        <pc:picChg chg="add mod modCrop">
          <ac:chgData name="Jeremy Clifton" userId="S::wec@woodfordec.onmicrosoft.com::b7121016-a606-4e59-9b8c-d8cabdc242a8" providerId="AD" clId="Web-{992DB4A5-A8C1-0985-BCEE-B2108B167D80}" dt="2025-05-04T06:46:44.127" v="88" actId="1076"/>
          <ac:picMkLst>
            <pc:docMk/>
            <pc:sldMk cId="4181815059" sldId="3222"/>
            <ac:picMk id="2" creationId="{BBF549C2-F836-8768-E11E-06A49FEF04A7}"/>
          </ac:picMkLst>
        </pc:picChg>
      </pc:sldChg>
      <pc:sldChg chg="del">
        <pc:chgData name="Jeremy Clifton" userId="S::wec@woodfordec.onmicrosoft.com::b7121016-a606-4e59-9b8c-d8cabdc242a8" providerId="AD" clId="Web-{992DB4A5-A8C1-0985-BCEE-B2108B167D80}" dt="2025-05-04T06:40:25.507" v="0"/>
        <pc:sldMkLst>
          <pc:docMk/>
          <pc:sldMk cId="3419232242" sldId="3223"/>
        </pc:sldMkLst>
      </pc:sldChg>
      <pc:sldChg chg="del">
        <pc:chgData name="Jeremy Clifton" userId="S::wec@woodfordec.onmicrosoft.com::b7121016-a606-4e59-9b8c-d8cabdc242a8" providerId="AD" clId="Web-{992DB4A5-A8C1-0985-BCEE-B2108B167D80}" dt="2025-05-04T06:40:52.664" v="4"/>
        <pc:sldMkLst>
          <pc:docMk/>
          <pc:sldMk cId="2794463826" sldId="3225"/>
        </pc:sldMkLst>
      </pc:sldChg>
      <pc:sldChg chg="del">
        <pc:chgData name="Jeremy Clifton" userId="S::wec@woodfordec.onmicrosoft.com::b7121016-a606-4e59-9b8c-d8cabdc242a8" providerId="AD" clId="Web-{992DB4A5-A8C1-0985-BCEE-B2108B167D80}" dt="2025-05-04T06:40:49.554" v="3"/>
        <pc:sldMkLst>
          <pc:docMk/>
          <pc:sldMk cId="716922823" sldId="3227"/>
        </pc:sldMkLst>
      </pc:sldChg>
      <pc:sldChg chg="del">
        <pc:chgData name="Jeremy Clifton" userId="S::wec@woodfordec.onmicrosoft.com::b7121016-a606-4e59-9b8c-d8cabdc242a8" providerId="AD" clId="Web-{992DB4A5-A8C1-0985-BCEE-B2108B167D80}" dt="2025-05-04T06:40:42.445" v="2"/>
        <pc:sldMkLst>
          <pc:docMk/>
          <pc:sldMk cId="3025397370" sldId="3229"/>
        </pc:sldMkLst>
      </pc:sldChg>
      <pc:sldChg chg="del">
        <pc:chgData name="Jeremy Clifton" userId="S::wec@woodfordec.onmicrosoft.com::b7121016-a606-4e59-9b8c-d8cabdc242a8" providerId="AD" clId="Web-{992DB4A5-A8C1-0985-BCEE-B2108B167D80}" dt="2025-05-04T06:41:24.180" v="12"/>
        <pc:sldMkLst>
          <pc:docMk/>
          <pc:sldMk cId="1960936696" sldId="3231"/>
        </pc:sldMkLst>
      </pc:sldChg>
      <pc:sldChg chg="del">
        <pc:chgData name="Jeremy Clifton" userId="S::wec@woodfordec.onmicrosoft.com::b7121016-a606-4e59-9b8c-d8cabdc242a8" providerId="AD" clId="Web-{992DB4A5-A8C1-0985-BCEE-B2108B167D80}" dt="2025-05-04T06:41:15.930" v="11"/>
        <pc:sldMkLst>
          <pc:docMk/>
          <pc:sldMk cId="3402032210" sldId="3232"/>
        </pc:sldMkLst>
      </pc:sldChg>
      <pc:sldChg chg="ord">
        <pc:chgData name="Jeremy Clifton" userId="S::wec@woodfordec.onmicrosoft.com::b7121016-a606-4e59-9b8c-d8cabdc242a8" providerId="AD" clId="Web-{992DB4A5-A8C1-0985-BCEE-B2108B167D80}" dt="2025-05-04T06:52:10.107" v="113"/>
        <pc:sldMkLst>
          <pc:docMk/>
          <pc:sldMk cId="4139161330" sldId="3235"/>
        </pc:sldMkLst>
      </pc:sldChg>
      <pc:sldChg chg="del">
        <pc:chgData name="Jeremy Clifton" userId="S::wec@woodfordec.onmicrosoft.com::b7121016-a606-4e59-9b8c-d8cabdc242a8" providerId="AD" clId="Web-{992DB4A5-A8C1-0985-BCEE-B2108B167D80}" dt="2025-05-04T06:41:04.149" v="8"/>
        <pc:sldMkLst>
          <pc:docMk/>
          <pc:sldMk cId="1757271557" sldId="3236"/>
        </pc:sldMkLst>
      </pc:sldChg>
      <pc:sldChg chg="modSp add replId">
        <pc:chgData name="Jeremy Clifton" userId="S::wec@woodfordec.onmicrosoft.com::b7121016-a606-4e59-9b8c-d8cabdc242a8" providerId="AD" clId="Web-{992DB4A5-A8C1-0985-BCEE-B2108B167D80}" dt="2025-05-04T06:43:14.434" v="54" actId="20577"/>
        <pc:sldMkLst>
          <pc:docMk/>
          <pc:sldMk cId="3151670635" sldId="3240"/>
        </pc:sldMkLst>
        <pc:spChg chg="mod">
          <ac:chgData name="Jeremy Clifton" userId="S::wec@woodfordec.onmicrosoft.com::b7121016-a606-4e59-9b8c-d8cabdc242a8" providerId="AD" clId="Web-{992DB4A5-A8C1-0985-BCEE-B2108B167D80}" dt="2025-05-04T06:43:14.434" v="54" actId="20577"/>
          <ac:spMkLst>
            <pc:docMk/>
            <pc:sldMk cId="3151670635" sldId="3240"/>
            <ac:spMk id="3" creationId="{61346491-0FC9-47E1-5F44-7A4C1C33EF7B}"/>
          </ac:spMkLst>
        </pc:spChg>
      </pc:sldChg>
      <pc:sldChg chg="del">
        <pc:chgData name="Jeremy Clifton" userId="S::wec@woodfordec.onmicrosoft.com::b7121016-a606-4e59-9b8c-d8cabdc242a8" providerId="AD" clId="Web-{992DB4A5-A8C1-0985-BCEE-B2108B167D80}" dt="2025-05-04T06:41:10.086" v="9"/>
        <pc:sldMkLst>
          <pc:docMk/>
          <pc:sldMk cId="3409836750" sldId="3240"/>
        </pc:sldMkLst>
      </pc:sldChg>
      <pc:sldChg chg="add ord replId">
        <pc:chgData name="Jeremy Clifton" userId="S::wec@woodfordec.onmicrosoft.com::b7121016-a606-4e59-9b8c-d8cabdc242a8" providerId="AD" clId="Web-{992DB4A5-A8C1-0985-BCEE-B2108B167D80}" dt="2025-05-04T06:50:38.167" v="98"/>
        <pc:sldMkLst>
          <pc:docMk/>
          <pc:sldMk cId="653849790" sldId="3241"/>
        </pc:sldMkLst>
      </pc:sldChg>
      <pc:sldChg chg="del">
        <pc:chgData name="Jeremy Clifton" userId="S::wec@woodfordec.onmicrosoft.com::b7121016-a606-4e59-9b8c-d8cabdc242a8" providerId="AD" clId="Web-{992DB4A5-A8C1-0985-BCEE-B2108B167D80}" dt="2025-05-04T06:41:12.508" v="10"/>
        <pc:sldMkLst>
          <pc:docMk/>
          <pc:sldMk cId="1050757452" sldId="3241"/>
        </pc:sldMkLst>
      </pc:sldChg>
      <pc:sldChg chg="add ord replId">
        <pc:chgData name="Jeremy Clifton" userId="S::wec@woodfordec.onmicrosoft.com::b7121016-a606-4e59-9b8c-d8cabdc242a8" providerId="AD" clId="Web-{992DB4A5-A8C1-0985-BCEE-B2108B167D80}" dt="2025-05-04T06:50:29.494" v="96"/>
        <pc:sldMkLst>
          <pc:docMk/>
          <pc:sldMk cId="1771823505" sldId="3242"/>
        </pc:sldMkLst>
      </pc:sldChg>
      <pc:sldChg chg="del">
        <pc:chgData name="Jeremy Clifton" userId="S::wec@woodfordec.onmicrosoft.com::b7121016-a606-4e59-9b8c-d8cabdc242a8" providerId="AD" clId="Web-{992DB4A5-A8C1-0985-BCEE-B2108B167D80}" dt="2025-05-04T06:40:57.273" v="5"/>
        <pc:sldMkLst>
          <pc:docMk/>
          <pc:sldMk cId="3317460715" sldId="3242"/>
        </pc:sldMkLst>
      </pc:sldChg>
      <pc:sldChg chg="del">
        <pc:chgData name="Jeremy Clifton" userId="S::wec@woodfordec.onmicrosoft.com::b7121016-a606-4e59-9b8c-d8cabdc242a8" providerId="AD" clId="Web-{992DB4A5-A8C1-0985-BCEE-B2108B167D80}" dt="2025-05-04T06:40:59.867" v="7"/>
        <pc:sldMkLst>
          <pc:docMk/>
          <pc:sldMk cId="965528538" sldId="3243"/>
        </pc:sldMkLst>
      </pc:sldChg>
      <pc:sldChg chg="add replId">
        <pc:chgData name="Jeremy Clifton" userId="S::wec@woodfordec.onmicrosoft.com::b7121016-a606-4e59-9b8c-d8cabdc242a8" providerId="AD" clId="Web-{992DB4A5-A8C1-0985-BCEE-B2108B167D80}" dt="2025-05-04T06:47:23.222" v="92"/>
        <pc:sldMkLst>
          <pc:docMk/>
          <pc:sldMk cId="2102143711" sldId="3243"/>
        </pc:sldMkLst>
      </pc:sldChg>
      <pc:sldChg chg="del">
        <pc:chgData name="Jeremy Clifton" userId="S::wec@woodfordec.onmicrosoft.com::b7121016-a606-4e59-9b8c-d8cabdc242a8" providerId="AD" clId="Web-{992DB4A5-A8C1-0985-BCEE-B2108B167D80}" dt="2025-05-04T06:40:57.273" v="6"/>
        <pc:sldMkLst>
          <pc:docMk/>
          <pc:sldMk cId="40949908" sldId="3244"/>
        </pc:sldMkLst>
      </pc:sldChg>
      <pc:sldChg chg="add del ord replId">
        <pc:chgData name="Jeremy Clifton" userId="S::wec@woodfordec.onmicrosoft.com::b7121016-a606-4e59-9b8c-d8cabdc242a8" providerId="AD" clId="Web-{992DB4A5-A8C1-0985-BCEE-B2108B167D80}" dt="2025-05-04T06:50:33.041" v="97"/>
        <pc:sldMkLst>
          <pc:docMk/>
          <pc:sldMk cId="4281347007" sldId="3244"/>
        </pc:sldMkLst>
      </pc:sldChg>
      <pc:sldChg chg="add replId">
        <pc:chgData name="Jeremy Clifton" userId="S::wec@woodfordec.onmicrosoft.com::b7121016-a606-4e59-9b8c-d8cabdc242a8" providerId="AD" clId="Web-{992DB4A5-A8C1-0985-BCEE-B2108B167D80}" dt="2025-05-04T06:49:30.071" v="94"/>
        <pc:sldMkLst>
          <pc:docMk/>
          <pc:sldMk cId="2950204769" sldId="3245"/>
        </pc:sldMkLst>
      </pc:sldChg>
      <pc:sldChg chg="add ord replId">
        <pc:chgData name="Jeremy Clifton" userId="S::wec@woodfordec.onmicrosoft.com::b7121016-a606-4e59-9b8c-d8cabdc242a8" providerId="AD" clId="Web-{992DB4A5-A8C1-0985-BCEE-B2108B167D80}" dt="2025-05-04T06:51:00.277" v="101"/>
        <pc:sldMkLst>
          <pc:docMk/>
          <pc:sldMk cId="985717886" sldId="3246"/>
        </pc:sldMkLst>
      </pc:sldChg>
    </pc:docChg>
  </pc:docChgLst>
  <pc:docChgLst>
    <pc:chgData name="Jeremy Clifton" userId="S::wec@woodfordec.onmicrosoft.com::b7121016-a606-4e59-9b8c-d8cabdc242a8" providerId="AD" clId="Web-{E8059B8A-0E9E-11A3-0AFA-A6E3D7AEF34C}"/>
    <pc:docChg chg="addSld modSld sldOrd">
      <pc:chgData name="Jeremy Clifton" userId="S::wec@woodfordec.onmicrosoft.com::b7121016-a606-4e59-9b8c-d8cabdc242a8" providerId="AD" clId="Web-{E8059B8A-0E9E-11A3-0AFA-A6E3D7AEF34C}" dt="2025-04-17T14:55:03.157" v="328"/>
      <pc:docMkLst>
        <pc:docMk/>
      </pc:docMkLst>
      <pc:sldChg chg="delSp modSp">
        <pc:chgData name="Jeremy Clifton" userId="S::wec@woodfordec.onmicrosoft.com::b7121016-a606-4e59-9b8c-d8cabdc242a8" providerId="AD" clId="Web-{E8059B8A-0E9E-11A3-0AFA-A6E3D7AEF34C}" dt="2025-04-17T14:36:23.501" v="39" actId="20577"/>
        <pc:sldMkLst>
          <pc:docMk/>
          <pc:sldMk cId="414856404" sldId="2979"/>
        </pc:sldMkLst>
      </pc:sldChg>
      <pc:sldChg chg="ord">
        <pc:chgData name="Jeremy Clifton" userId="S::wec@woodfordec.onmicrosoft.com::b7121016-a606-4e59-9b8c-d8cabdc242a8" providerId="AD" clId="Web-{E8059B8A-0E9E-11A3-0AFA-A6E3D7AEF34C}" dt="2025-04-17T14:36:50.409" v="41"/>
        <pc:sldMkLst>
          <pc:docMk/>
          <pc:sldMk cId="1447828996" sldId="3098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38:37.696" v="112" actId="20577"/>
        <pc:sldMkLst>
          <pc:docMk/>
          <pc:sldMk cId="3377884115" sldId="3179"/>
        </pc:sldMkLst>
      </pc:sldChg>
      <pc:sldChg chg="add ord replId">
        <pc:chgData name="Jeremy Clifton" userId="S::wec@woodfordec.onmicrosoft.com::b7121016-a606-4e59-9b8c-d8cabdc242a8" providerId="AD" clId="Web-{E8059B8A-0E9E-11A3-0AFA-A6E3D7AEF34C}" dt="2025-04-17T14:36:56.706" v="43"/>
        <pc:sldMkLst>
          <pc:docMk/>
          <pc:sldMk cId="850896762" sldId="3180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38:45.837" v="119" actId="20577"/>
        <pc:sldMkLst>
          <pc:docMk/>
          <pc:sldMk cId="3801803790" sldId="3181"/>
        </pc:sldMkLst>
      </pc:sldChg>
      <pc:sldChg chg="modSp add ord replId">
        <pc:chgData name="Jeremy Clifton" userId="S::wec@woodfordec.onmicrosoft.com::b7121016-a606-4e59-9b8c-d8cabdc242a8" providerId="AD" clId="Web-{E8059B8A-0E9E-11A3-0AFA-A6E3D7AEF34C}" dt="2025-04-17T14:39:25.324" v="131" actId="20577"/>
        <pc:sldMkLst>
          <pc:docMk/>
          <pc:sldMk cId="3910813925" sldId="3182"/>
        </pc:sldMkLst>
      </pc:sldChg>
      <pc:sldChg chg="add ord replId">
        <pc:chgData name="Jeremy Clifton" userId="S::wec@woodfordec.onmicrosoft.com::b7121016-a606-4e59-9b8c-d8cabdc242a8" providerId="AD" clId="Web-{E8059B8A-0E9E-11A3-0AFA-A6E3D7AEF34C}" dt="2025-04-17T14:41:04.235" v="179"/>
        <pc:sldMkLst>
          <pc:docMk/>
          <pc:sldMk cId="3905335484" sldId="3183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40:01.966" v="147" actId="20577"/>
        <pc:sldMkLst>
          <pc:docMk/>
          <pc:sldMk cId="1397466364" sldId="3184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40:43.140" v="177" actId="20577"/>
        <pc:sldMkLst>
          <pc:docMk/>
          <pc:sldMk cId="3794319155" sldId="3185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41:42.487" v="197" actId="20577"/>
        <pc:sldMkLst>
          <pc:docMk/>
          <pc:sldMk cId="3209836876" sldId="3186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41:38.425" v="194" actId="20577"/>
        <pc:sldMkLst>
          <pc:docMk/>
          <pc:sldMk cId="2607093861" sldId="3187"/>
        </pc:sldMkLst>
      </pc:sldChg>
      <pc:sldChg chg="add ord replId">
        <pc:chgData name="Jeremy Clifton" userId="S::wec@woodfordec.onmicrosoft.com::b7121016-a606-4e59-9b8c-d8cabdc242a8" providerId="AD" clId="Web-{E8059B8A-0E9E-11A3-0AFA-A6E3D7AEF34C}" dt="2025-04-17T14:42:10.395" v="202"/>
        <pc:sldMkLst>
          <pc:docMk/>
          <pc:sldMk cId="882223383" sldId="3188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42:24.771" v="205" actId="20577"/>
        <pc:sldMkLst>
          <pc:docMk/>
          <pc:sldMk cId="2803699221" sldId="3189"/>
        </pc:sldMkLst>
      </pc:sldChg>
      <pc:sldChg chg="add replId">
        <pc:chgData name="Jeremy Clifton" userId="S::wec@woodfordec.onmicrosoft.com::b7121016-a606-4e59-9b8c-d8cabdc242a8" providerId="AD" clId="Web-{E8059B8A-0E9E-11A3-0AFA-A6E3D7AEF34C}" dt="2025-04-17T14:42:08.114" v="201"/>
        <pc:sldMkLst>
          <pc:docMk/>
          <pc:sldMk cId="4129016949" sldId="3190"/>
        </pc:sldMkLst>
      </pc:sldChg>
      <pc:sldChg chg="add replId">
        <pc:chgData name="Jeremy Clifton" userId="S::wec@woodfordec.onmicrosoft.com::b7121016-a606-4e59-9b8c-d8cabdc242a8" providerId="AD" clId="Web-{E8059B8A-0E9E-11A3-0AFA-A6E3D7AEF34C}" dt="2025-04-17T14:42:26.631" v="206"/>
        <pc:sldMkLst>
          <pc:docMk/>
          <pc:sldMk cId="3407237975" sldId="3191"/>
        </pc:sldMkLst>
      </pc:sldChg>
      <pc:sldChg chg="addSp modSp add replId">
        <pc:chgData name="Jeremy Clifton" userId="S::wec@woodfordec.onmicrosoft.com::b7121016-a606-4e59-9b8c-d8cabdc242a8" providerId="AD" clId="Web-{E8059B8A-0E9E-11A3-0AFA-A6E3D7AEF34C}" dt="2025-04-17T14:55:03.157" v="328"/>
        <pc:sldMkLst>
          <pc:docMk/>
          <pc:sldMk cId="4028625448" sldId="3192"/>
        </pc:sldMkLst>
      </pc:sldChg>
      <pc:sldChg chg="addSp modSp add replId">
        <pc:chgData name="Jeremy Clifton" userId="S::wec@woodfordec.onmicrosoft.com::b7121016-a606-4e59-9b8c-d8cabdc242a8" providerId="AD" clId="Web-{E8059B8A-0E9E-11A3-0AFA-A6E3D7AEF34C}" dt="2025-04-17T14:53:24.073" v="327" actId="1076"/>
        <pc:sldMkLst>
          <pc:docMk/>
          <pc:sldMk cId="2592004515" sldId="3193"/>
        </pc:sldMkLst>
      </pc:sldChg>
      <pc:sldChg chg="add replId">
        <pc:chgData name="Jeremy Clifton" userId="S::wec@woodfordec.onmicrosoft.com::b7121016-a606-4e59-9b8c-d8cabdc242a8" providerId="AD" clId="Web-{E8059B8A-0E9E-11A3-0AFA-A6E3D7AEF34C}" dt="2025-04-17T14:42:32.053" v="209"/>
        <pc:sldMkLst>
          <pc:docMk/>
          <pc:sldMk cId="29807046" sldId="3194"/>
        </pc:sldMkLst>
      </pc:sldChg>
      <pc:sldChg chg="addSp modSp add ord replId">
        <pc:chgData name="Jeremy Clifton" userId="S::wec@woodfordec.onmicrosoft.com::b7121016-a606-4e59-9b8c-d8cabdc242a8" providerId="AD" clId="Web-{E8059B8A-0E9E-11A3-0AFA-A6E3D7AEF34C}" dt="2025-04-17T14:52:19.539" v="320" actId="1076"/>
        <pc:sldMkLst>
          <pc:docMk/>
          <pc:sldMk cId="3455299250" sldId="3195"/>
        </pc:sldMkLst>
      </pc:sldChg>
      <pc:sldChg chg="addSp modSp add ord replId">
        <pc:chgData name="Jeremy Clifton" userId="S::wec@woodfordec.onmicrosoft.com::b7121016-a606-4e59-9b8c-d8cabdc242a8" providerId="AD" clId="Web-{E8059B8A-0E9E-11A3-0AFA-A6E3D7AEF34C}" dt="2025-04-17T14:49:10.184" v="267"/>
        <pc:sldMkLst>
          <pc:docMk/>
          <pc:sldMk cId="368711651" sldId="3196"/>
        </pc:sldMkLst>
      </pc:sldChg>
      <pc:sldChg chg="addSp modSp add replId">
        <pc:chgData name="Jeremy Clifton" userId="S::wec@woodfordec.onmicrosoft.com::b7121016-a606-4e59-9b8c-d8cabdc242a8" providerId="AD" clId="Web-{E8059B8A-0E9E-11A3-0AFA-A6E3D7AEF34C}" dt="2025-04-17T14:49:37.561" v="279" actId="1076"/>
        <pc:sldMkLst>
          <pc:docMk/>
          <pc:sldMk cId="2882260307" sldId="3197"/>
        </pc:sldMkLst>
      </pc:sldChg>
      <pc:sldChg chg="addSp modSp add ord replId">
        <pc:chgData name="Jeremy Clifton" userId="S::wec@woodfordec.onmicrosoft.com::b7121016-a606-4e59-9b8c-d8cabdc242a8" providerId="AD" clId="Web-{E8059B8A-0E9E-11A3-0AFA-A6E3D7AEF34C}" dt="2025-04-17T14:49:51.530" v="292" actId="1076"/>
        <pc:sldMkLst>
          <pc:docMk/>
          <pc:sldMk cId="293909114" sldId="3198"/>
        </pc:sldMkLst>
      </pc:sldChg>
      <pc:sldChg chg="addSp modSp add replId">
        <pc:chgData name="Jeremy Clifton" userId="S::wec@woodfordec.onmicrosoft.com::b7121016-a606-4e59-9b8c-d8cabdc242a8" providerId="AD" clId="Web-{E8059B8A-0E9E-11A3-0AFA-A6E3D7AEF34C}" dt="2025-04-17T14:45:41.423" v="219" actId="1076"/>
        <pc:sldMkLst>
          <pc:docMk/>
          <pc:sldMk cId="3037403963" sldId="3199"/>
        </pc:sldMkLst>
      </pc:sldChg>
      <pc:sldChg chg="add ord replId">
        <pc:chgData name="Jeremy Clifton" userId="S::wec@woodfordec.onmicrosoft.com::b7121016-a606-4e59-9b8c-d8cabdc242a8" providerId="AD" clId="Web-{E8059B8A-0E9E-11A3-0AFA-A6E3D7AEF34C}" dt="2025-04-17T14:50:03.562" v="294"/>
        <pc:sldMkLst>
          <pc:docMk/>
          <pc:sldMk cId="2071572941" sldId="3200"/>
        </pc:sldMkLst>
      </pc:sldChg>
    </pc:docChg>
  </pc:docChgLst>
  <pc:docChgLst>
    <pc:chgData name="Jeremy Clifton" userId="S::wec@woodfordec.onmicrosoft.com::b7121016-a606-4e59-9b8c-d8cabdc242a8" providerId="AD" clId="Web-{02AEAD3E-25A3-CE66-E345-DB3F5F9B63CD}"/>
    <pc:docChg chg="addSld modSld sldOrd">
      <pc:chgData name="Jeremy Clifton" userId="S::wec@woodfordec.onmicrosoft.com::b7121016-a606-4e59-9b8c-d8cabdc242a8" providerId="AD" clId="Web-{02AEAD3E-25A3-CE66-E345-DB3F5F9B63CD}" dt="2024-12-05T12:35:03.550" v="72" actId="14100"/>
      <pc:docMkLst>
        <pc:docMk/>
      </pc:docMkLst>
      <pc:sldChg chg="addSp modSp ord">
        <pc:chgData name="Jeremy Clifton" userId="S::wec@woodfordec.onmicrosoft.com::b7121016-a606-4e59-9b8c-d8cabdc242a8" providerId="AD" clId="Web-{02AEAD3E-25A3-CE66-E345-DB3F5F9B63CD}" dt="2024-12-05T12:14:29.136" v="48"/>
        <pc:sldMkLst>
          <pc:docMk/>
          <pc:sldMk cId="2734408467" sldId="2766"/>
        </pc:sldMkLst>
      </pc:sldChg>
      <pc:sldChg chg="addSp modSp">
        <pc:chgData name="Jeremy Clifton" userId="S::wec@woodfordec.onmicrosoft.com::b7121016-a606-4e59-9b8c-d8cabdc242a8" providerId="AD" clId="Web-{02AEAD3E-25A3-CE66-E345-DB3F5F9B63CD}" dt="2024-12-05T11:57:20.392" v="12" actId="1076"/>
        <pc:sldMkLst>
          <pc:docMk/>
          <pc:sldMk cId="3874304106" sldId="2767"/>
        </pc:sldMkLst>
      </pc:sldChg>
      <pc:sldChg chg="addSp modSp ord">
        <pc:chgData name="Jeremy Clifton" userId="S::wec@woodfordec.onmicrosoft.com::b7121016-a606-4e59-9b8c-d8cabdc242a8" providerId="AD" clId="Web-{02AEAD3E-25A3-CE66-E345-DB3F5F9B63CD}" dt="2024-12-05T12:00:36.953" v="21" actId="1076"/>
        <pc:sldMkLst>
          <pc:docMk/>
          <pc:sldMk cId="456487420" sldId="2805"/>
        </pc:sldMkLst>
      </pc:sldChg>
      <pc:sldChg chg="addSp modSp">
        <pc:chgData name="Jeremy Clifton" userId="S::wec@woodfordec.onmicrosoft.com::b7121016-a606-4e59-9b8c-d8cabdc242a8" providerId="AD" clId="Web-{02AEAD3E-25A3-CE66-E345-DB3F5F9B63CD}" dt="2024-12-05T12:35:03.472" v="71" actId="1076"/>
        <pc:sldMkLst>
          <pc:docMk/>
          <pc:sldMk cId="2292460053" sldId="2808"/>
        </pc:sldMkLst>
      </pc:sldChg>
      <pc:sldChg chg="addSp modSp add replId">
        <pc:chgData name="Jeremy Clifton" userId="S::wec@woodfordec.onmicrosoft.com::b7121016-a606-4e59-9b8c-d8cabdc242a8" providerId="AD" clId="Web-{02AEAD3E-25A3-CE66-E345-DB3F5F9B63CD}" dt="2024-12-05T12:35:03.550" v="72" actId="14100"/>
        <pc:sldMkLst>
          <pc:docMk/>
          <pc:sldMk cId="3142635692" sldId="2817"/>
        </pc:sldMkLst>
      </pc:sldChg>
      <pc:sldChg chg="add replId">
        <pc:chgData name="Jeremy Clifton" userId="S::wec@woodfordec.onmicrosoft.com::b7121016-a606-4e59-9b8c-d8cabdc242a8" providerId="AD" clId="Web-{02AEAD3E-25A3-CE66-E345-DB3F5F9B63CD}" dt="2024-12-05T11:59:17.056" v="15"/>
        <pc:sldMkLst>
          <pc:docMk/>
          <pc:sldMk cId="1528992783" sldId="2818"/>
        </pc:sldMkLst>
      </pc:sldChg>
      <pc:sldChg chg="addSp modSp add replId">
        <pc:chgData name="Jeremy Clifton" userId="S::wec@woodfordec.onmicrosoft.com::b7121016-a606-4e59-9b8c-d8cabdc242a8" providerId="AD" clId="Web-{02AEAD3E-25A3-CE66-E345-DB3F5F9B63CD}" dt="2024-12-05T12:01:19.253" v="27" actId="1076"/>
        <pc:sldMkLst>
          <pc:docMk/>
          <pc:sldMk cId="780115920" sldId="2819"/>
        </pc:sldMkLst>
      </pc:sldChg>
      <pc:sldChg chg="add replId">
        <pc:chgData name="Jeremy Clifton" userId="S::wec@woodfordec.onmicrosoft.com::b7121016-a606-4e59-9b8c-d8cabdc242a8" providerId="AD" clId="Web-{02AEAD3E-25A3-CE66-E345-DB3F5F9B63CD}" dt="2024-12-05T12:01:19.940" v="28"/>
        <pc:sldMkLst>
          <pc:docMk/>
          <pc:sldMk cId="2499559819" sldId="2820"/>
        </pc:sldMkLst>
      </pc:sldChg>
      <pc:sldChg chg="add replId">
        <pc:chgData name="Jeremy Clifton" userId="S::wec@woodfordec.onmicrosoft.com::b7121016-a606-4e59-9b8c-d8cabdc242a8" providerId="AD" clId="Web-{02AEAD3E-25A3-CE66-E345-DB3F5F9B63CD}" dt="2024-12-05T12:14:27.839" v="47"/>
        <pc:sldMkLst>
          <pc:docMk/>
          <pc:sldMk cId="628779752" sldId="2821"/>
        </pc:sldMkLst>
      </pc:sldChg>
      <pc:sldChg chg="addSp delSp modSp add replId">
        <pc:chgData name="Jeremy Clifton" userId="S::wec@woodfordec.onmicrosoft.com::b7121016-a606-4e59-9b8c-d8cabdc242a8" providerId="AD" clId="Web-{02AEAD3E-25A3-CE66-E345-DB3F5F9B63CD}" dt="2024-12-05T12:23:42.034" v="62" actId="1076"/>
        <pc:sldMkLst>
          <pc:docMk/>
          <pc:sldMk cId="2629287060" sldId="2822"/>
        </pc:sldMkLst>
      </pc:sldChg>
    </pc:docChg>
  </pc:docChgLst>
  <pc:docChgLst>
    <pc:chgData name="Jeremy Clifton" userId="b7121016-a606-4e59-9b8c-d8cabdc242a8" providerId="ADAL" clId="{DA5A1F3E-83D1-438A-AFEA-4B076BCD50CF}"/>
    <pc:docChg chg="undo custSel addSld delSld modSld">
      <pc:chgData name="Jeremy Clifton" userId="b7121016-a606-4e59-9b8c-d8cabdc242a8" providerId="ADAL" clId="{DA5A1F3E-83D1-438A-AFEA-4B076BCD50CF}" dt="2025-03-16T10:22:36.546" v="75" actId="1076"/>
      <pc:docMkLst>
        <pc:docMk/>
      </pc:docMkLst>
      <pc:sldChg chg="delSp modSp del mod">
        <pc:chgData name="Jeremy Clifton" userId="b7121016-a606-4e59-9b8c-d8cabdc242a8" providerId="ADAL" clId="{DA5A1F3E-83D1-438A-AFEA-4B076BCD50CF}" dt="2025-02-02T10:22:40.433" v="2" actId="47"/>
        <pc:sldMkLst>
          <pc:docMk/>
          <pc:sldMk cId="2305203660" sldId="2904"/>
        </pc:sldMkLst>
      </pc:sldChg>
      <pc:sldChg chg="new">
        <pc:chgData name="Jeremy Clifton" userId="b7121016-a606-4e59-9b8c-d8cabdc242a8" providerId="ADAL" clId="{DA5A1F3E-83D1-438A-AFEA-4B076BCD50CF}" dt="2025-03-02T10:49:58.241" v="3" actId="680"/>
        <pc:sldMkLst>
          <pc:docMk/>
          <pc:sldMk cId="2459221723" sldId="3064"/>
        </pc:sldMkLst>
      </pc:sldChg>
      <pc:sldChg chg="modSp mod">
        <pc:chgData name="Jeremy Clifton" userId="b7121016-a606-4e59-9b8c-d8cabdc242a8" providerId="ADAL" clId="{DA5A1F3E-83D1-438A-AFEA-4B076BCD50CF}" dt="2025-03-16T10:21:20.290" v="42" actId="20577"/>
        <pc:sldMkLst>
          <pc:docMk/>
          <pc:sldMk cId="2012689778" sldId="3075"/>
        </pc:sldMkLst>
      </pc:sldChg>
      <pc:sldChg chg="addSp delSp modSp mod">
        <pc:chgData name="Jeremy Clifton" userId="b7121016-a606-4e59-9b8c-d8cabdc242a8" providerId="ADAL" clId="{DA5A1F3E-83D1-438A-AFEA-4B076BCD50CF}" dt="2025-03-16T10:22:36.546" v="75" actId="1076"/>
        <pc:sldMkLst>
          <pc:docMk/>
          <pc:sldMk cId="1556791180" sldId="3083"/>
        </pc:sldMkLst>
      </pc:sldChg>
      <pc:sldChg chg="new del">
        <pc:chgData name="Jeremy Clifton" userId="b7121016-a606-4e59-9b8c-d8cabdc242a8" providerId="ADAL" clId="{DA5A1F3E-83D1-438A-AFEA-4B076BCD50CF}" dt="2025-03-16T10:18:15.911" v="5" actId="680"/>
        <pc:sldMkLst>
          <pc:docMk/>
          <pc:sldMk cId="4085413983" sldId="3098"/>
        </pc:sldMkLst>
      </pc:sldChg>
    </pc:docChg>
  </pc:docChgLst>
  <pc:docChgLst>
    <pc:chgData name="Jeremy Clifton" userId="b7121016-a606-4e59-9b8c-d8cabdc242a8" providerId="ADAL" clId="{FF51FC17-3D86-4106-A0C5-2349D887A893}"/>
    <pc:docChg chg="addSld delSld modSld">
      <pc:chgData name="Jeremy Clifton" userId="b7121016-a606-4e59-9b8c-d8cabdc242a8" providerId="ADAL" clId="{FF51FC17-3D86-4106-A0C5-2349D887A893}" dt="2024-09-14T08:28:23.706" v="2"/>
      <pc:docMkLst>
        <pc:docMk/>
      </pc:docMkLst>
      <pc:sldChg chg="add del">
        <pc:chgData name="Jeremy Clifton" userId="b7121016-a606-4e59-9b8c-d8cabdc242a8" providerId="ADAL" clId="{FF51FC17-3D86-4106-A0C5-2349D887A893}" dt="2024-09-14T08:28:23.706" v="2"/>
        <pc:sldMkLst>
          <pc:docMk/>
          <pc:sldMk cId="0" sldId="256"/>
        </pc:sldMkLst>
      </pc:sldChg>
      <pc:sldChg chg="add del">
        <pc:chgData name="Jeremy Clifton" userId="b7121016-a606-4e59-9b8c-d8cabdc242a8" providerId="ADAL" clId="{FF51FC17-3D86-4106-A0C5-2349D887A893}" dt="2024-09-14T08:28:23.706" v="2"/>
        <pc:sldMkLst>
          <pc:docMk/>
          <pc:sldMk cId="0" sldId="257"/>
        </pc:sldMkLst>
      </pc:sldChg>
      <pc:sldChg chg="add del">
        <pc:chgData name="Jeremy Clifton" userId="b7121016-a606-4e59-9b8c-d8cabdc242a8" providerId="ADAL" clId="{FF51FC17-3D86-4106-A0C5-2349D887A893}" dt="2024-09-14T08:28:23.706" v="2"/>
        <pc:sldMkLst>
          <pc:docMk/>
          <pc:sldMk cId="0" sldId="259"/>
        </pc:sldMkLst>
      </pc:sldChg>
      <pc:sldChg chg="add del">
        <pc:chgData name="Jeremy Clifton" userId="b7121016-a606-4e59-9b8c-d8cabdc242a8" providerId="ADAL" clId="{FF51FC17-3D86-4106-A0C5-2349D887A893}" dt="2024-09-14T08:28:23.706" v="2"/>
        <pc:sldMkLst>
          <pc:docMk/>
          <pc:sldMk cId="0" sldId="260"/>
        </pc:sldMkLst>
      </pc:sldChg>
    </pc:docChg>
  </pc:docChgLst>
  <pc:docChgLst>
    <pc:chgData name="Jeremy Clifton" userId="S::wec@woodfordec.onmicrosoft.com::b7121016-a606-4e59-9b8c-d8cabdc242a8" providerId="AD" clId="Web-{81AC36A2-3E83-F43D-6CF6-DE2187C5FABA}"/>
    <pc:docChg chg="addSld delSld modSld sldOrd">
      <pc:chgData name="Jeremy Clifton" userId="S::wec@woodfordec.onmicrosoft.com::b7121016-a606-4e59-9b8c-d8cabdc242a8" providerId="AD" clId="Web-{81AC36A2-3E83-F43D-6CF6-DE2187C5FABA}" dt="2025-05-04T08:50:25.305" v="262"/>
      <pc:docMkLst>
        <pc:docMk/>
      </pc:docMkLst>
      <pc:sldChg chg="del">
        <pc:chgData name="Jeremy Clifton" userId="S::wec@woodfordec.onmicrosoft.com::b7121016-a606-4e59-9b8c-d8cabdc242a8" providerId="AD" clId="Web-{81AC36A2-3E83-F43D-6CF6-DE2187C5FABA}" dt="2025-05-04T07:38:39.699" v="232"/>
        <pc:sldMkLst>
          <pc:docMk/>
          <pc:sldMk cId="29807046" sldId="3194"/>
        </pc:sldMkLst>
      </pc:sldChg>
      <pc:sldChg chg="del">
        <pc:chgData name="Jeremy Clifton" userId="S::wec@woodfordec.onmicrosoft.com::b7121016-a606-4e59-9b8c-d8cabdc242a8" providerId="AD" clId="Web-{81AC36A2-3E83-F43D-6CF6-DE2187C5FABA}" dt="2025-05-04T07:38:39.699" v="231"/>
        <pc:sldMkLst>
          <pc:docMk/>
          <pc:sldMk cId="457433274" sldId="3226"/>
        </pc:sldMkLst>
      </pc:sldChg>
      <pc:sldChg chg="del">
        <pc:chgData name="Jeremy Clifton" userId="S::wec@woodfordec.onmicrosoft.com::b7121016-a606-4e59-9b8c-d8cabdc242a8" providerId="AD" clId="Web-{81AC36A2-3E83-F43D-6CF6-DE2187C5FABA}" dt="2025-05-04T07:38:37.152" v="228"/>
        <pc:sldMkLst>
          <pc:docMk/>
          <pc:sldMk cId="1650744383" sldId="3228"/>
        </pc:sldMkLst>
      </pc:sldChg>
      <pc:sldChg chg="del">
        <pc:chgData name="Jeremy Clifton" userId="S::wec@woodfordec.onmicrosoft.com::b7121016-a606-4e59-9b8c-d8cabdc242a8" providerId="AD" clId="Web-{81AC36A2-3E83-F43D-6CF6-DE2187C5FABA}" dt="2025-05-04T07:38:35.386" v="227"/>
        <pc:sldMkLst>
          <pc:docMk/>
          <pc:sldMk cId="2135382811" sldId="3233"/>
        </pc:sldMkLst>
      </pc:sldChg>
      <pc:sldChg chg="del">
        <pc:chgData name="Jeremy Clifton" userId="S::wec@woodfordec.onmicrosoft.com::b7121016-a606-4e59-9b8c-d8cabdc242a8" providerId="AD" clId="Web-{81AC36A2-3E83-F43D-6CF6-DE2187C5FABA}" dt="2025-05-04T07:38:37.496" v="229"/>
        <pc:sldMkLst>
          <pc:docMk/>
          <pc:sldMk cId="94787504" sldId="3234"/>
        </pc:sldMkLst>
      </pc:sldChg>
      <pc:sldChg chg="del">
        <pc:chgData name="Jeremy Clifton" userId="S::wec@woodfordec.onmicrosoft.com::b7121016-a606-4e59-9b8c-d8cabdc242a8" providerId="AD" clId="Web-{81AC36A2-3E83-F43D-6CF6-DE2187C5FABA}" dt="2025-05-04T07:38:38.636" v="230"/>
        <pc:sldMkLst>
          <pc:docMk/>
          <pc:sldMk cId="3173842061" sldId="3239"/>
        </pc:sldMkLst>
      </pc:sldChg>
      <pc:sldChg chg="addSp modSp">
        <pc:chgData name="Jeremy Clifton" userId="S::wec@woodfordec.onmicrosoft.com::b7121016-a606-4e59-9b8c-d8cabdc242a8" providerId="AD" clId="Web-{81AC36A2-3E83-F43D-6CF6-DE2187C5FABA}" dt="2025-05-04T07:25:18.390" v="5" actId="1076"/>
        <pc:sldMkLst>
          <pc:docMk/>
          <pc:sldMk cId="1771823505" sldId="3242"/>
        </pc:sldMkLst>
        <pc:picChg chg="add mod">
          <ac:chgData name="Jeremy Clifton" userId="S::wec@woodfordec.onmicrosoft.com::b7121016-a606-4e59-9b8c-d8cabdc242a8" providerId="AD" clId="Web-{81AC36A2-3E83-F43D-6CF6-DE2187C5FABA}" dt="2025-05-04T07:25:18.390" v="5" actId="1076"/>
          <ac:picMkLst>
            <pc:docMk/>
            <pc:sldMk cId="1771823505" sldId="3242"/>
            <ac:picMk id="2" creationId="{2DA22938-6495-99F5-F208-6CA4C551DCC8}"/>
          </ac:picMkLst>
        </pc:picChg>
      </pc:sldChg>
      <pc:sldChg chg="addSp modSp ord">
        <pc:chgData name="Jeremy Clifton" userId="S::wec@woodfordec.onmicrosoft.com::b7121016-a606-4e59-9b8c-d8cabdc242a8" providerId="AD" clId="Web-{81AC36A2-3E83-F43D-6CF6-DE2187C5FABA}" dt="2025-05-04T07:35:54.109" v="172"/>
        <pc:sldMkLst>
          <pc:docMk/>
          <pc:sldMk cId="2102143711" sldId="3243"/>
        </pc:sldMkLst>
        <pc:picChg chg="add mod modCrop">
          <ac:chgData name="Jeremy Clifton" userId="S::wec@woodfordec.onmicrosoft.com::b7121016-a606-4e59-9b8c-d8cabdc242a8" providerId="AD" clId="Web-{81AC36A2-3E83-F43D-6CF6-DE2187C5FABA}" dt="2025-05-04T07:35:32.154" v="170" actId="1076"/>
          <ac:picMkLst>
            <pc:docMk/>
            <pc:sldMk cId="2102143711" sldId="3243"/>
            <ac:picMk id="2" creationId="{7B8A9E0B-94AA-12B5-1B99-76AF2AD3ACE6}"/>
          </ac:picMkLst>
        </pc:picChg>
      </pc:sldChg>
      <pc:sldChg chg="addSp modSp">
        <pc:chgData name="Jeremy Clifton" userId="S::wec@woodfordec.onmicrosoft.com::b7121016-a606-4e59-9b8c-d8cabdc242a8" providerId="AD" clId="Web-{81AC36A2-3E83-F43D-6CF6-DE2187C5FABA}" dt="2025-05-04T07:26:37.505" v="22" actId="1076"/>
        <pc:sldMkLst>
          <pc:docMk/>
          <pc:sldMk cId="2950204769" sldId="3245"/>
        </pc:sldMkLst>
        <pc:picChg chg="add mod">
          <ac:chgData name="Jeremy Clifton" userId="S::wec@woodfordec.onmicrosoft.com::b7121016-a606-4e59-9b8c-d8cabdc242a8" providerId="AD" clId="Web-{81AC36A2-3E83-F43D-6CF6-DE2187C5FABA}" dt="2025-05-04T07:26:37.505" v="22" actId="1076"/>
          <ac:picMkLst>
            <pc:docMk/>
            <pc:sldMk cId="2950204769" sldId="3245"/>
            <ac:picMk id="2" creationId="{2C877B21-D97D-3D58-8863-E507DBF94076}"/>
          </ac:picMkLst>
        </pc:picChg>
      </pc:sldChg>
      <pc:sldChg chg="addSp modSp add replId">
        <pc:chgData name="Jeremy Clifton" userId="S::wec@woodfordec.onmicrosoft.com::b7121016-a606-4e59-9b8c-d8cabdc242a8" providerId="AD" clId="Web-{81AC36A2-3E83-F43D-6CF6-DE2187C5FABA}" dt="2025-05-04T07:25:48.408" v="13" actId="1076"/>
        <pc:sldMkLst>
          <pc:docMk/>
          <pc:sldMk cId="3713282356" sldId="3247"/>
        </pc:sldMkLst>
        <pc:picChg chg="add mod">
          <ac:chgData name="Jeremy Clifton" userId="S::wec@woodfordec.onmicrosoft.com::b7121016-a606-4e59-9b8c-d8cabdc242a8" providerId="AD" clId="Web-{81AC36A2-3E83-F43D-6CF6-DE2187C5FABA}" dt="2025-05-04T07:25:48.408" v="13" actId="1076"/>
          <ac:picMkLst>
            <pc:docMk/>
            <pc:sldMk cId="3713282356" sldId="3247"/>
            <ac:picMk id="2" creationId="{2F80E881-BC6B-C50F-C515-05E49F0E6AA6}"/>
          </ac:picMkLst>
        </pc:picChg>
      </pc:sldChg>
      <pc:sldChg chg="addSp modSp add replId">
        <pc:chgData name="Jeremy Clifton" userId="S::wec@woodfordec.onmicrosoft.com::b7121016-a606-4e59-9b8c-d8cabdc242a8" providerId="AD" clId="Web-{81AC36A2-3E83-F43D-6CF6-DE2187C5FABA}" dt="2025-05-04T07:26:14.925" v="16" actId="1076"/>
        <pc:sldMkLst>
          <pc:docMk/>
          <pc:sldMk cId="1006959117" sldId="3248"/>
        </pc:sldMkLst>
        <pc:picChg chg="add mod">
          <ac:chgData name="Jeremy Clifton" userId="S::wec@woodfordec.onmicrosoft.com::b7121016-a606-4e59-9b8c-d8cabdc242a8" providerId="AD" clId="Web-{81AC36A2-3E83-F43D-6CF6-DE2187C5FABA}" dt="2025-05-04T07:26:14.925" v="16" actId="1076"/>
          <ac:picMkLst>
            <pc:docMk/>
            <pc:sldMk cId="1006959117" sldId="3248"/>
            <ac:picMk id="2" creationId="{0E663B35-3EAF-5723-5955-09A0BAAC2304}"/>
          </ac:picMkLst>
        </pc:picChg>
      </pc:sldChg>
      <pc:sldChg chg="addSp modSp add replId">
        <pc:chgData name="Jeremy Clifton" userId="S::wec@woodfordec.onmicrosoft.com::b7121016-a606-4e59-9b8c-d8cabdc242a8" providerId="AD" clId="Web-{81AC36A2-3E83-F43D-6CF6-DE2187C5FABA}" dt="2025-05-04T07:25:41.454" v="10" actId="1076"/>
        <pc:sldMkLst>
          <pc:docMk/>
          <pc:sldMk cId="3906939907" sldId="3249"/>
        </pc:sldMkLst>
        <pc:picChg chg="add mod">
          <ac:chgData name="Jeremy Clifton" userId="S::wec@woodfordec.onmicrosoft.com::b7121016-a606-4e59-9b8c-d8cabdc242a8" providerId="AD" clId="Web-{81AC36A2-3E83-F43D-6CF6-DE2187C5FABA}" dt="2025-05-04T07:25:41.454" v="10" actId="1076"/>
          <ac:picMkLst>
            <pc:docMk/>
            <pc:sldMk cId="3906939907" sldId="3249"/>
            <ac:picMk id="2" creationId="{661048A1-CAAE-7E52-71DD-D75ADFF1E112}"/>
          </ac:picMkLst>
        </pc:picChg>
      </pc:sldChg>
      <pc:sldChg chg="addSp delSp modSp add ord replId">
        <pc:chgData name="Jeremy Clifton" userId="S::wec@woodfordec.onmicrosoft.com::b7121016-a606-4e59-9b8c-d8cabdc242a8" providerId="AD" clId="Web-{81AC36A2-3E83-F43D-6CF6-DE2187C5FABA}" dt="2025-05-04T07:34:07.226" v="157" actId="1076"/>
        <pc:sldMkLst>
          <pc:docMk/>
          <pc:sldMk cId="335593068" sldId="3250"/>
        </pc:sldMkLst>
        <pc:spChg chg="add del mod">
          <ac:chgData name="Jeremy Clifton" userId="S::wec@woodfordec.onmicrosoft.com::b7121016-a606-4e59-9b8c-d8cabdc242a8" providerId="AD" clId="Web-{81AC36A2-3E83-F43D-6CF6-DE2187C5FABA}" dt="2025-05-04T07:33:44.412" v="138"/>
          <ac:spMkLst>
            <pc:docMk/>
            <pc:sldMk cId="335593068" sldId="3250"/>
            <ac:spMk id="4" creationId="{8F8E0607-F179-04C7-64EE-4F891FD34716}"/>
          </ac:spMkLst>
        </pc:spChg>
        <pc:spChg chg="add del">
          <ac:chgData name="Jeremy Clifton" userId="S::wec@woodfordec.onmicrosoft.com::b7121016-a606-4e59-9b8c-d8cabdc242a8" providerId="AD" clId="Web-{81AC36A2-3E83-F43D-6CF6-DE2187C5FABA}" dt="2025-05-04T07:32:29.875" v="100"/>
          <ac:spMkLst>
            <pc:docMk/>
            <pc:sldMk cId="335593068" sldId="3250"/>
            <ac:spMk id="6" creationId="{BBAA4A59-DC70-F25E-4907-CC6CB62CDA3A}"/>
          </ac:spMkLst>
        </pc:spChg>
        <pc:spChg chg="add mod">
          <ac:chgData name="Jeremy Clifton" userId="S::wec@woodfordec.onmicrosoft.com::b7121016-a606-4e59-9b8c-d8cabdc242a8" providerId="AD" clId="Web-{81AC36A2-3E83-F43D-6CF6-DE2187C5FABA}" dt="2025-05-04T07:34:07.226" v="157" actId="1076"/>
          <ac:spMkLst>
            <pc:docMk/>
            <pc:sldMk cId="335593068" sldId="3250"/>
            <ac:spMk id="7" creationId="{340B32BD-ABE4-2341-2345-3F7681751DFA}"/>
          </ac:spMkLst>
        </pc:spChg>
        <pc:picChg chg="add mod">
          <ac:chgData name="Jeremy Clifton" userId="S::wec@woodfordec.onmicrosoft.com::b7121016-a606-4e59-9b8c-d8cabdc242a8" providerId="AD" clId="Web-{81AC36A2-3E83-F43D-6CF6-DE2187C5FABA}" dt="2025-05-04T07:33:59.444" v="154" actId="1076"/>
          <ac:picMkLst>
            <pc:docMk/>
            <pc:sldMk cId="335593068" sldId="3250"/>
            <ac:picMk id="2" creationId="{45197073-C819-F9DD-5417-CB6D6B306FB9}"/>
          </ac:picMkLst>
        </pc:picChg>
      </pc:sldChg>
      <pc:sldChg chg="addSp delSp modSp add replId">
        <pc:chgData name="Jeremy Clifton" userId="S::wec@woodfordec.onmicrosoft.com::b7121016-a606-4e59-9b8c-d8cabdc242a8" providerId="AD" clId="Web-{81AC36A2-3E83-F43D-6CF6-DE2187C5FABA}" dt="2025-05-04T07:59:27.496" v="235"/>
        <pc:sldMkLst>
          <pc:docMk/>
          <pc:sldMk cId="2216140421" sldId="3251"/>
        </pc:sldMkLst>
        <pc:spChg chg="add mod">
          <ac:chgData name="Jeremy Clifton" userId="S::wec@woodfordec.onmicrosoft.com::b7121016-a606-4e59-9b8c-d8cabdc242a8" providerId="AD" clId="Web-{81AC36A2-3E83-F43D-6CF6-DE2187C5FABA}" dt="2025-05-04T07:28:14.543" v="62" actId="1076"/>
          <ac:spMkLst>
            <pc:docMk/>
            <pc:sldMk cId="2216140421" sldId="3251"/>
            <ac:spMk id="3" creationId="{22926860-2166-1BB6-DCE2-D8080710C9C3}"/>
          </ac:spMkLst>
        </pc:spChg>
        <pc:spChg chg="add del mod">
          <ac:chgData name="Jeremy Clifton" userId="S::wec@woodfordec.onmicrosoft.com::b7121016-a606-4e59-9b8c-d8cabdc242a8" providerId="AD" clId="Web-{81AC36A2-3E83-F43D-6CF6-DE2187C5FABA}" dt="2025-05-04T07:59:27.496" v="235"/>
          <ac:spMkLst>
            <pc:docMk/>
            <pc:sldMk cId="2216140421" sldId="3251"/>
            <ac:spMk id="4" creationId="{CA784921-6F59-8C61-5798-27CC1C6725E5}"/>
          </ac:spMkLst>
        </pc:spChg>
        <pc:spChg chg="add del mod">
          <ac:chgData name="Jeremy Clifton" userId="S::wec@woodfordec.onmicrosoft.com::b7121016-a606-4e59-9b8c-d8cabdc242a8" providerId="AD" clId="Web-{81AC36A2-3E83-F43D-6CF6-DE2187C5FABA}" dt="2025-05-04T07:59:25.574" v="234"/>
          <ac:spMkLst>
            <pc:docMk/>
            <pc:sldMk cId="2216140421" sldId="3251"/>
            <ac:spMk id="5" creationId="{DE5B586B-E491-4CC4-BA7E-A8194FF3EA67}"/>
          </ac:spMkLst>
        </pc:spChg>
      </pc:sldChg>
      <pc:sldChg chg="addSp modSp add replId">
        <pc:chgData name="Jeremy Clifton" userId="S::wec@woodfordec.onmicrosoft.com::b7121016-a606-4e59-9b8c-d8cabdc242a8" providerId="AD" clId="Web-{81AC36A2-3E83-F43D-6CF6-DE2187C5FABA}" dt="2025-05-04T07:26:50.022" v="25" actId="1076"/>
        <pc:sldMkLst>
          <pc:docMk/>
          <pc:sldMk cId="3617610306" sldId="3252"/>
        </pc:sldMkLst>
        <pc:picChg chg="add mod">
          <ac:chgData name="Jeremy Clifton" userId="S::wec@woodfordec.onmicrosoft.com::b7121016-a606-4e59-9b8c-d8cabdc242a8" providerId="AD" clId="Web-{81AC36A2-3E83-F43D-6CF6-DE2187C5FABA}" dt="2025-05-04T07:26:50.022" v="25" actId="1076"/>
          <ac:picMkLst>
            <pc:docMk/>
            <pc:sldMk cId="3617610306" sldId="3252"/>
            <ac:picMk id="2" creationId="{3C09311F-3BE1-7FFB-AFFF-32ED2B262EF5}"/>
          </ac:picMkLst>
        </pc:picChg>
      </pc:sldChg>
      <pc:sldChg chg="modSp add ord replId">
        <pc:chgData name="Jeremy Clifton" userId="S::wec@woodfordec.onmicrosoft.com::b7121016-a606-4e59-9b8c-d8cabdc242a8" providerId="AD" clId="Web-{81AC36A2-3E83-F43D-6CF6-DE2187C5FABA}" dt="2025-05-04T08:02:04.668" v="241" actId="20577"/>
        <pc:sldMkLst>
          <pc:docMk/>
          <pc:sldMk cId="3192061862" sldId="3253"/>
        </pc:sldMkLst>
        <pc:spChg chg="mod">
          <ac:chgData name="Jeremy Clifton" userId="S::wec@woodfordec.onmicrosoft.com::b7121016-a606-4e59-9b8c-d8cabdc242a8" providerId="AD" clId="Web-{81AC36A2-3E83-F43D-6CF6-DE2187C5FABA}" dt="2025-05-04T08:02:04.668" v="241" actId="20577"/>
          <ac:spMkLst>
            <pc:docMk/>
            <pc:sldMk cId="3192061862" sldId="3253"/>
            <ac:spMk id="3" creationId="{66C0B43E-7A95-4812-C82B-E4C9E0CDC6EF}"/>
          </ac:spMkLst>
        </pc:spChg>
      </pc:sldChg>
      <pc:sldChg chg="add replId">
        <pc:chgData name="Jeremy Clifton" userId="S::wec@woodfordec.onmicrosoft.com::b7121016-a606-4e59-9b8c-d8cabdc242a8" providerId="AD" clId="Web-{81AC36A2-3E83-F43D-6CF6-DE2187C5FABA}" dt="2025-05-04T07:33:37.833" v="136"/>
        <pc:sldMkLst>
          <pc:docMk/>
          <pc:sldMk cId="627428480" sldId="3254"/>
        </pc:sldMkLst>
      </pc:sldChg>
      <pc:sldChg chg="add del replId">
        <pc:chgData name="Jeremy Clifton" userId="S::wec@woodfordec.onmicrosoft.com::b7121016-a606-4e59-9b8c-d8cabdc242a8" providerId="AD" clId="Web-{81AC36A2-3E83-F43D-6CF6-DE2187C5FABA}" dt="2025-05-04T07:33:16.973" v="135"/>
        <pc:sldMkLst>
          <pc:docMk/>
          <pc:sldMk cId="666060402" sldId="3254"/>
        </pc:sldMkLst>
      </pc:sldChg>
      <pc:sldChg chg="add del replId">
        <pc:chgData name="Jeremy Clifton" userId="S::wec@woodfordec.onmicrosoft.com::b7121016-a606-4e59-9b8c-d8cabdc242a8" providerId="AD" clId="Web-{81AC36A2-3E83-F43D-6CF6-DE2187C5FABA}" dt="2025-05-04T07:38:33.105" v="226"/>
        <pc:sldMkLst>
          <pc:docMk/>
          <pc:sldMk cId="1678786781" sldId="3255"/>
        </pc:sldMkLst>
      </pc:sldChg>
      <pc:sldChg chg="addSp modSp add ord replId">
        <pc:chgData name="Jeremy Clifton" userId="S::wec@woodfordec.onmicrosoft.com::b7121016-a606-4e59-9b8c-d8cabdc242a8" providerId="AD" clId="Web-{81AC36A2-3E83-F43D-6CF6-DE2187C5FABA}" dt="2025-05-04T08:50:25.305" v="262"/>
        <pc:sldMkLst>
          <pc:docMk/>
          <pc:sldMk cId="3947665057" sldId="3256"/>
        </pc:sldMkLst>
        <pc:picChg chg="add mod">
          <ac:chgData name="Jeremy Clifton" userId="S::wec@woodfordec.onmicrosoft.com::b7121016-a606-4e59-9b8c-d8cabdc242a8" providerId="AD" clId="Web-{81AC36A2-3E83-F43D-6CF6-DE2187C5FABA}" dt="2025-05-04T08:43:10.278" v="259"/>
          <ac:picMkLst>
            <pc:docMk/>
            <pc:sldMk cId="3947665057" sldId="3256"/>
            <ac:picMk id="2" creationId="{D83EE555-F087-62C9-FFC7-96957D32FA12}"/>
          </ac:picMkLst>
        </pc:picChg>
      </pc:sldChg>
      <pc:sldChg chg="addSp modSp add ord replId">
        <pc:chgData name="Jeremy Clifton" userId="S::wec@woodfordec.onmicrosoft.com::b7121016-a606-4e59-9b8c-d8cabdc242a8" providerId="AD" clId="Web-{81AC36A2-3E83-F43D-6CF6-DE2187C5FABA}" dt="2025-05-04T08:44:43.515" v="261"/>
        <pc:sldMkLst>
          <pc:docMk/>
          <pc:sldMk cId="3836990245" sldId="3257"/>
        </pc:sldMkLst>
        <pc:spChg chg="add mod">
          <ac:chgData name="Jeremy Clifton" userId="S::wec@woodfordec.onmicrosoft.com::b7121016-a606-4e59-9b8c-d8cabdc242a8" providerId="AD" clId="Web-{81AC36A2-3E83-F43D-6CF6-DE2187C5FABA}" dt="2025-05-04T07:37:47.320" v="224" actId="20577"/>
          <ac:spMkLst>
            <pc:docMk/>
            <pc:sldMk cId="3836990245" sldId="3257"/>
            <ac:spMk id="4" creationId="{9859F90D-C263-3B35-90F7-1FC099C1BEB0}"/>
          </ac:spMkLst>
        </pc:spChg>
        <pc:picChg chg="add mod">
          <ac:chgData name="Jeremy Clifton" userId="S::wec@woodfordec.onmicrosoft.com::b7121016-a606-4e59-9b8c-d8cabdc242a8" providerId="AD" clId="Web-{81AC36A2-3E83-F43D-6CF6-DE2187C5FABA}" dt="2025-05-04T07:37:48.586" v="225" actId="1076"/>
          <ac:picMkLst>
            <pc:docMk/>
            <pc:sldMk cId="3836990245" sldId="3257"/>
            <ac:picMk id="2" creationId="{25FBEC91-18DD-FD63-D414-FD7584A41B84}"/>
          </ac:picMkLst>
        </pc:picChg>
      </pc:sldChg>
      <pc:sldChg chg="delSp modSp add replId">
        <pc:chgData name="Jeremy Clifton" userId="S::wec@woodfordec.onmicrosoft.com::b7121016-a606-4e59-9b8c-d8cabdc242a8" providerId="AD" clId="Web-{81AC36A2-3E83-F43D-6CF6-DE2187C5FABA}" dt="2025-05-04T07:36:57.176" v="188" actId="1076"/>
        <pc:sldMkLst>
          <pc:docMk/>
          <pc:sldMk cId="653816977" sldId="3258"/>
        </pc:sldMkLst>
        <pc:spChg chg="del">
          <ac:chgData name="Jeremy Clifton" userId="S::wec@woodfordec.onmicrosoft.com::b7121016-a606-4e59-9b8c-d8cabdc242a8" providerId="AD" clId="Web-{81AC36A2-3E83-F43D-6CF6-DE2187C5FABA}" dt="2025-05-04T07:36:35.190" v="175"/>
          <ac:spMkLst>
            <pc:docMk/>
            <pc:sldMk cId="653816977" sldId="3258"/>
            <ac:spMk id="4" creationId="{DE7ADF38-D8A4-EA1D-90B8-5746AFE040FE}"/>
          </ac:spMkLst>
        </pc:spChg>
        <pc:spChg chg="mod">
          <ac:chgData name="Jeremy Clifton" userId="S::wec@woodfordec.onmicrosoft.com::b7121016-a606-4e59-9b8c-d8cabdc242a8" providerId="AD" clId="Web-{81AC36A2-3E83-F43D-6CF6-DE2187C5FABA}" dt="2025-05-04T07:36:51.441" v="187" actId="1076"/>
          <ac:spMkLst>
            <pc:docMk/>
            <pc:sldMk cId="653816977" sldId="3258"/>
            <ac:spMk id="7" creationId="{EF111DF2-CD17-D6BC-B77F-424F7314ADA9}"/>
          </ac:spMkLst>
        </pc:spChg>
        <pc:picChg chg="mod">
          <ac:chgData name="Jeremy Clifton" userId="S::wec@woodfordec.onmicrosoft.com::b7121016-a606-4e59-9b8c-d8cabdc242a8" providerId="AD" clId="Web-{81AC36A2-3E83-F43D-6CF6-DE2187C5FABA}" dt="2025-05-04T07:36:57.176" v="188" actId="1076"/>
          <ac:picMkLst>
            <pc:docMk/>
            <pc:sldMk cId="653816977" sldId="3258"/>
            <ac:picMk id="2" creationId="{648D22CA-6EFE-04C4-8FB3-C816035F1321}"/>
          </ac:picMkLst>
        </pc:picChg>
      </pc:sldChg>
      <pc:sldChg chg="add replId">
        <pc:chgData name="Jeremy Clifton" userId="S::wec@woodfordec.onmicrosoft.com::b7121016-a606-4e59-9b8c-d8cabdc242a8" providerId="AD" clId="Web-{81AC36A2-3E83-F43D-6CF6-DE2187C5FABA}" dt="2025-05-04T07:59:22.371" v="233"/>
        <pc:sldMkLst>
          <pc:docMk/>
          <pc:sldMk cId="2308486198" sldId="3259"/>
        </pc:sldMkLst>
      </pc:sldChg>
      <pc:sldChg chg="modSp add ord replId">
        <pc:chgData name="Jeremy Clifton" userId="S::wec@woodfordec.onmicrosoft.com::b7121016-a606-4e59-9b8c-d8cabdc242a8" providerId="AD" clId="Web-{81AC36A2-3E83-F43D-6CF6-DE2187C5FABA}" dt="2025-05-04T08:20:50.197" v="254" actId="20577"/>
        <pc:sldMkLst>
          <pc:docMk/>
          <pc:sldMk cId="644407341" sldId="3260"/>
        </pc:sldMkLst>
        <pc:spChg chg="mod">
          <ac:chgData name="Jeremy Clifton" userId="S::wec@woodfordec.onmicrosoft.com::b7121016-a606-4e59-9b8c-d8cabdc242a8" providerId="AD" clId="Web-{81AC36A2-3E83-F43D-6CF6-DE2187C5FABA}" dt="2025-05-04T08:20:50.197" v="254" actId="20577"/>
          <ac:spMkLst>
            <pc:docMk/>
            <pc:sldMk cId="644407341" sldId="3260"/>
            <ac:spMk id="3" creationId="{ADC7DD4A-C022-7519-77D6-0A82AC31ECCA}"/>
          </ac:spMkLst>
        </pc:spChg>
      </pc:sldChg>
      <pc:sldChg chg="modSp add replId">
        <pc:chgData name="Jeremy Clifton" userId="S::wec@woodfordec.onmicrosoft.com::b7121016-a606-4e59-9b8c-d8cabdc242a8" providerId="AD" clId="Web-{81AC36A2-3E83-F43D-6CF6-DE2187C5FABA}" dt="2025-05-04T08:21:17.932" v="257" actId="20577"/>
        <pc:sldMkLst>
          <pc:docMk/>
          <pc:sldMk cId="2927068872" sldId="3261"/>
        </pc:sldMkLst>
        <pc:spChg chg="mod">
          <ac:chgData name="Jeremy Clifton" userId="S::wec@woodfordec.onmicrosoft.com::b7121016-a606-4e59-9b8c-d8cabdc242a8" providerId="AD" clId="Web-{81AC36A2-3E83-F43D-6CF6-DE2187C5FABA}" dt="2025-05-04T08:21:17.932" v="257" actId="20577"/>
          <ac:spMkLst>
            <pc:docMk/>
            <pc:sldMk cId="2927068872" sldId="3261"/>
            <ac:spMk id="3" creationId="{BDCAC18A-520E-6181-2ED6-6C5C8DD86CBB}"/>
          </ac:spMkLst>
        </pc:spChg>
      </pc:sldChg>
      <pc:sldChg chg="add replId">
        <pc:chgData name="Jeremy Clifton" userId="S::wec@woodfordec.onmicrosoft.com::b7121016-a606-4e59-9b8c-d8cabdc242a8" providerId="AD" clId="Web-{81AC36A2-3E83-F43D-6CF6-DE2187C5FABA}" dt="2025-05-04T08:42:58.106" v="258"/>
        <pc:sldMkLst>
          <pc:docMk/>
          <pc:sldMk cId="3704584691" sldId="3262"/>
        </pc:sldMkLst>
      </pc:sldChg>
    </pc:docChg>
  </pc:docChgLst>
  <pc:docChgLst>
    <pc:chgData name="Jeremy Clifton" userId="S::wec@woodfordec.onmicrosoft.com::b7121016-a606-4e59-9b8c-d8cabdc242a8" providerId="AD" clId="Web-{A7FD2B1B-A86B-E2EE-47F1-5288E18A25EA}"/>
    <pc:docChg chg="addSld delSld modSld sldOrd">
      <pc:chgData name="Jeremy Clifton" userId="S::wec@woodfordec.onmicrosoft.com::b7121016-a606-4e59-9b8c-d8cabdc242a8" providerId="AD" clId="Web-{A7FD2B1B-A86B-E2EE-47F1-5288E18A25EA}" dt="2024-09-29T08:49:23.989" v="371" actId="1076"/>
      <pc:docMkLst>
        <pc:docMk/>
      </pc:docMkLst>
      <pc:sldChg chg="addSp modSp">
        <pc:chgData name="Jeremy Clifton" userId="S::wec@woodfordec.onmicrosoft.com::b7121016-a606-4e59-9b8c-d8cabdc242a8" providerId="AD" clId="Web-{A7FD2B1B-A86B-E2EE-47F1-5288E18A25EA}" dt="2024-09-29T07:54:24.054" v="177" actId="1076"/>
        <pc:sldMkLst>
          <pc:docMk/>
          <pc:sldMk cId="2096059120" sldId="2553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56:15.777" v="220" actId="14100"/>
        <pc:sldMkLst>
          <pc:docMk/>
          <pc:sldMk cId="1858804869" sldId="2561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8:49:23.989" v="371" actId="1076"/>
        <pc:sldMkLst>
          <pc:docMk/>
          <pc:sldMk cId="1043646145" sldId="2568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47:08.157" v="51" actId="1076"/>
        <pc:sldMkLst>
          <pc:docMk/>
          <pc:sldMk cId="2792281040" sldId="2589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48:36.270" v="97" actId="1076"/>
        <pc:sldMkLst>
          <pc:docMk/>
          <pc:sldMk cId="3512410512" sldId="2596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52:55.817" v="151" actId="1076"/>
        <pc:sldMkLst>
          <pc:docMk/>
          <pc:sldMk cId="570178981" sldId="2609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46:16.296" v="47" actId="1076"/>
        <pc:sldMkLst>
          <pc:docMk/>
          <pc:sldMk cId="3410642725" sldId="2623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1:34.045" v="144" actId="1076"/>
        <pc:sldMkLst>
          <pc:docMk/>
          <pc:sldMk cId="2856444991" sldId="2643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2:07.909" v="147" actId="14100"/>
        <pc:sldMkLst>
          <pc:docMk/>
          <pc:sldMk cId="537656127" sldId="2644"/>
        </pc:sldMkLst>
      </pc:sldChg>
      <pc:sldChg chg="modSp add ord replId">
        <pc:chgData name="Jeremy Clifton" userId="S::wec@woodfordec.onmicrosoft.com::b7121016-a606-4e59-9b8c-d8cabdc242a8" providerId="AD" clId="Web-{A7FD2B1B-A86B-E2EE-47F1-5288E18A25EA}" dt="2024-09-29T07:53:44.162" v="173" actId="20577"/>
        <pc:sldMkLst>
          <pc:docMk/>
          <pc:sldMk cId="750241159" sldId="2645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9:21.007" v="234" actId="1076"/>
        <pc:sldMkLst>
          <pc:docMk/>
          <pc:sldMk cId="2308825471" sldId="2646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8:26.927" v="228" actId="14100"/>
        <pc:sldMkLst>
          <pc:docMk/>
          <pc:sldMk cId="418978747" sldId="2647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7:01.455" v="223" actId="1076"/>
        <pc:sldMkLst>
          <pc:docMk/>
          <pc:sldMk cId="2136148209" sldId="2648"/>
        </pc:sldMkLst>
      </pc:sldChg>
      <pc:sldChg chg="add ord replId">
        <pc:chgData name="Jeremy Clifton" userId="S::wec@woodfordec.onmicrosoft.com::b7121016-a606-4e59-9b8c-d8cabdc242a8" providerId="AD" clId="Web-{A7FD2B1B-A86B-E2EE-47F1-5288E18A25EA}" dt="2024-09-29T07:57:29.269" v="225"/>
        <pc:sldMkLst>
          <pc:docMk/>
          <pc:sldMk cId="2633678934" sldId="2649"/>
        </pc:sldMkLst>
      </pc:sldChg>
      <pc:sldChg chg="add replId">
        <pc:chgData name="Jeremy Clifton" userId="S::wec@woodfordec.onmicrosoft.com::b7121016-a606-4e59-9b8c-d8cabdc242a8" providerId="AD" clId="Web-{A7FD2B1B-A86B-E2EE-47F1-5288E18A25EA}" dt="2024-09-29T07:59:07.163" v="229"/>
        <pc:sldMkLst>
          <pc:docMk/>
          <pc:sldMk cId="3477369750" sldId="2650"/>
        </pc:sldMkLst>
      </pc:sldChg>
      <pc:sldChg chg="addSp delSp modSp add replId">
        <pc:chgData name="Jeremy Clifton" userId="S::wec@woodfordec.onmicrosoft.com::b7121016-a606-4e59-9b8c-d8cabdc242a8" providerId="AD" clId="Web-{A7FD2B1B-A86B-E2EE-47F1-5288E18A25EA}" dt="2024-09-29T08:43:14.775" v="352" actId="1076"/>
        <pc:sldMkLst>
          <pc:docMk/>
          <pc:sldMk cId="183724845" sldId="2651"/>
        </pc:sldMkLst>
      </pc:sldChg>
      <pc:sldChg chg="add del replId">
        <pc:chgData name="Jeremy Clifton" userId="S::wec@woodfordec.onmicrosoft.com::b7121016-a606-4e59-9b8c-d8cabdc242a8" providerId="AD" clId="Web-{A7FD2B1B-A86B-E2EE-47F1-5288E18A25EA}" dt="2024-09-29T08:48:45.488" v="354"/>
        <pc:sldMkLst>
          <pc:docMk/>
          <pc:sldMk cId="1115091113" sldId="2652"/>
        </pc:sldMkLst>
      </pc:sldChg>
    </pc:docChg>
  </pc:docChgLst>
  <pc:docChgLst>
    <pc:chgData name="Trevor Newman" userId="8b61b865-2fbf-4a9b-a83b-c87ba4aa2ae4" providerId="ADAL" clId="{AD28F615-CBDA-4EBA-A0BE-7281ED1AF854}"/>
    <pc:docChg chg="custSel addSld delSld modSld sldOrd">
      <pc:chgData name="Trevor Newman" userId="8b61b865-2fbf-4a9b-a83b-c87ba4aa2ae4" providerId="ADAL" clId="{AD28F615-CBDA-4EBA-A0BE-7281ED1AF854}" dt="2023-07-29T08:44:09.935" v="83" actId="20577"/>
      <pc:docMkLst>
        <pc:docMk/>
      </pc:docMkLst>
      <pc:sldChg chg="delSp del mod delAnim">
        <pc:chgData name="Trevor Newman" userId="8b61b865-2fbf-4a9b-a83b-c87ba4aa2ae4" providerId="ADAL" clId="{AD28F615-CBDA-4EBA-A0BE-7281ED1AF854}" dt="2023-07-29T08:29:25.467" v="5" actId="47"/>
        <pc:sldMkLst>
          <pc:docMk/>
          <pc:sldMk cId="2800405238" sldId="2544"/>
        </pc:sldMkLst>
      </pc:sldChg>
      <pc:sldChg chg="del">
        <pc:chgData name="Trevor Newman" userId="8b61b865-2fbf-4a9b-a83b-c87ba4aa2ae4" providerId="ADAL" clId="{AD28F615-CBDA-4EBA-A0BE-7281ED1AF854}" dt="2023-07-29T08:29:14.402" v="3" actId="47"/>
        <pc:sldMkLst>
          <pc:docMk/>
          <pc:sldMk cId="3266571747" sldId="2545"/>
        </pc:sldMkLst>
      </pc:sldChg>
      <pc:sldChg chg="modSp mod ord">
        <pc:chgData name="Trevor Newman" userId="8b61b865-2fbf-4a9b-a83b-c87ba4aa2ae4" providerId="ADAL" clId="{AD28F615-CBDA-4EBA-A0BE-7281ED1AF854}" dt="2023-07-29T08:31:32.934" v="38" actId="20577"/>
        <pc:sldMkLst>
          <pc:docMk/>
          <pc:sldMk cId="947061853" sldId="2547"/>
        </pc:sldMkLst>
      </pc:sldChg>
      <pc:sldChg chg="new ord">
        <pc:chgData name="Trevor Newman" userId="8b61b865-2fbf-4a9b-a83b-c87ba4aa2ae4" providerId="ADAL" clId="{AD28F615-CBDA-4EBA-A0BE-7281ED1AF854}" dt="2023-07-29T08:30:27.368" v="11"/>
        <pc:sldMkLst>
          <pc:docMk/>
          <pc:sldMk cId="3511499765" sldId="2548"/>
        </pc:sldMkLst>
      </pc:sldChg>
      <pc:sldChg chg="modSp add del mod">
        <pc:chgData name="Trevor Newman" userId="8b61b865-2fbf-4a9b-a83b-c87ba4aa2ae4" providerId="ADAL" clId="{AD28F615-CBDA-4EBA-A0BE-7281ED1AF854}" dt="2023-07-29T08:32:36.104" v="50" actId="2696"/>
        <pc:sldMkLst>
          <pc:docMk/>
          <pc:sldMk cId="2117571222" sldId="2549"/>
        </pc:sldMkLst>
      </pc:sldChg>
      <pc:sldChg chg="del">
        <pc:chgData name="Trevor Newman" userId="8b61b865-2fbf-4a9b-a83b-c87ba4aa2ae4" providerId="ADAL" clId="{AD28F615-CBDA-4EBA-A0BE-7281ED1AF854}" dt="2023-07-29T08:29:11.290" v="2" actId="47"/>
        <pc:sldMkLst>
          <pc:docMk/>
          <pc:sldMk cId="1658281437" sldId="2550"/>
        </pc:sldMkLst>
      </pc:sldChg>
      <pc:sldChg chg="add del">
        <pc:chgData name="Trevor Newman" userId="8b61b865-2fbf-4a9b-a83b-c87ba4aa2ae4" providerId="ADAL" clId="{AD28F615-CBDA-4EBA-A0BE-7281ED1AF854}" dt="2023-07-29T08:32:39.653" v="51" actId="2696"/>
        <pc:sldMkLst>
          <pc:docMk/>
          <pc:sldMk cId="2798605931" sldId="2550"/>
        </pc:sldMkLst>
      </pc:sldChg>
      <pc:sldChg chg="add del">
        <pc:chgData name="Trevor Newman" userId="8b61b865-2fbf-4a9b-a83b-c87ba4aa2ae4" providerId="ADAL" clId="{AD28F615-CBDA-4EBA-A0BE-7281ED1AF854}" dt="2023-07-29T08:32:43.299" v="52" actId="2696"/>
        <pc:sldMkLst>
          <pc:docMk/>
          <pc:sldMk cId="2944063039" sldId="2551"/>
        </pc:sldMkLst>
      </pc:sldChg>
      <pc:sldChg chg="add">
        <pc:chgData name="Trevor Newman" userId="8b61b865-2fbf-4a9b-a83b-c87ba4aa2ae4" providerId="ADAL" clId="{AD28F615-CBDA-4EBA-A0BE-7281ED1AF854}" dt="2023-07-29T08:30:46.887" v="15" actId="2890"/>
        <pc:sldMkLst>
          <pc:docMk/>
          <pc:sldMk cId="2116945597" sldId="2552"/>
        </pc:sldMkLst>
      </pc:sldChg>
      <pc:sldChg chg="del">
        <pc:chgData name="Trevor Newman" userId="8b61b865-2fbf-4a9b-a83b-c87ba4aa2ae4" providerId="ADAL" clId="{AD28F615-CBDA-4EBA-A0BE-7281ED1AF854}" dt="2023-07-29T08:29:18.546" v="4" actId="47"/>
        <pc:sldMkLst>
          <pc:docMk/>
          <pc:sldMk cId="3314579252" sldId="2552"/>
        </pc:sldMkLst>
      </pc:sldChg>
      <pc:sldChg chg="add">
        <pc:chgData name="Trevor Newman" userId="8b61b865-2fbf-4a9b-a83b-c87ba4aa2ae4" providerId="ADAL" clId="{AD28F615-CBDA-4EBA-A0BE-7281ED1AF854}" dt="2023-07-29T08:30:50.163" v="16" actId="2890"/>
        <pc:sldMkLst>
          <pc:docMk/>
          <pc:sldMk cId="2096059120" sldId="2553"/>
        </pc:sldMkLst>
      </pc:sldChg>
      <pc:sldChg chg="add del">
        <pc:chgData name="Trevor Newman" userId="8b61b865-2fbf-4a9b-a83b-c87ba4aa2ae4" providerId="ADAL" clId="{AD28F615-CBDA-4EBA-A0BE-7281ED1AF854}" dt="2023-07-29T08:32:25.093" v="45" actId="2696"/>
        <pc:sldMkLst>
          <pc:docMk/>
          <pc:sldMk cId="2881564238" sldId="2554"/>
        </pc:sldMkLst>
      </pc:sldChg>
      <pc:sldChg chg="del">
        <pc:chgData name="Trevor Newman" userId="8b61b865-2fbf-4a9b-a83b-c87ba4aa2ae4" providerId="ADAL" clId="{AD28F615-CBDA-4EBA-A0BE-7281ED1AF854}" dt="2023-07-29T08:29:42.064" v="6" actId="47"/>
        <pc:sldMkLst>
          <pc:docMk/>
          <pc:sldMk cId="3418546837" sldId="2554"/>
        </pc:sldMkLst>
      </pc:sldChg>
      <pc:sldChg chg="del">
        <pc:chgData name="Trevor Newman" userId="8b61b865-2fbf-4a9b-a83b-c87ba4aa2ae4" providerId="ADAL" clId="{AD28F615-CBDA-4EBA-A0BE-7281ED1AF854}" dt="2023-07-29T08:29:42.481" v="7" actId="47"/>
        <pc:sldMkLst>
          <pc:docMk/>
          <pc:sldMk cId="2678110360" sldId="2555"/>
        </pc:sldMkLst>
      </pc:sldChg>
      <pc:sldChg chg="add ord">
        <pc:chgData name="Trevor Newman" userId="8b61b865-2fbf-4a9b-a83b-c87ba4aa2ae4" providerId="ADAL" clId="{AD28F615-CBDA-4EBA-A0BE-7281ED1AF854}" dt="2023-07-29T08:31:51.011" v="41"/>
        <pc:sldMkLst>
          <pc:docMk/>
          <pc:sldMk cId="2806271023" sldId="2555"/>
        </pc:sldMkLst>
      </pc:sldChg>
      <pc:sldChg chg="del">
        <pc:chgData name="Trevor Newman" userId="8b61b865-2fbf-4a9b-a83b-c87ba4aa2ae4" providerId="ADAL" clId="{AD28F615-CBDA-4EBA-A0BE-7281ED1AF854}" dt="2023-07-29T08:29:04.430" v="1" actId="47"/>
        <pc:sldMkLst>
          <pc:docMk/>
          <pc:sldMk cId="100077582" sldId="2556"/>
        </pc:sldMkLst>
      </pc:sldChg>
      <pc:sldChg chg="add ord">
        <pc:chgData name="Trevor Newman" userId="8b61b865-2fbf-4a9b-a83b-c87ba4aa2ae4" providerId="ADAL" clId="{AD28F615-CBDA-4EBA-A0BE-7281ED1AF854}" dt="2023-07-29T08:32:13.714" v="44"/>
        <pc:sldMkLst>
          <pc:docMk/>
          <pc:sldMk cId="3207521350" sldId="2556"/>
        </pc:sldMkLst>
      </pc:sldChg>
      <pc:sldChg chg="del">
        <pc:chgData name="Trevor Newman" userId="8b61b865-2fbf-4a9b-a83b-c87ba4aa2ae4" providerId="ADAL" clId="{AD28F615-CBDA-4EBA-A0BE-7281ED1AF854}" dt="2023-07-29T08:29:42.982" v="8" actId="47"/>
        <pc:sldMkLst>
          <pc:docMk/>
          <pc:sldMk cId="1705287027" sldId="2557"/>
        </pc:sldMkLst>
      </pc:sldChg>
      <pc:sldChg chg="add del ord">
        <pc:chgData name="Trevor Newman" userId="8b61b865-2fbf-4a9b-a83b-c87ba4aa2ae4" providerId="ADAL" clId="{AD28F615-CBDA-4EBA-A0BE-7281ED1AF854}" dt="2023-07-29T08:33:51.421" v="63" actId="2696"/>
        <pc:sldMkLst>
          <pc:docMk/>
          <pc:sldMk cId="3478760266" sldId="2557"/>
        </pc:sldMkLst>
      </pc:sldChg>
      <pc:sldChg chg="add ord">
        <pc:chgData name="Trevor Newman" userId="8b61b865-2fbf-4a9b-a83b-c87ba4aa2ae4" providerId="ADAL" clId="{AD28F615-CBDA-4EBA-A0BE-7281ED1AF854}" dt="2023-07-29T08:32:59.809" v="58"/>
        <pc:sldMkLst>
          <pc:docMk/>
          <pc:sldMk cId="490255098" sldId="2558"/>
        </pc:sldMkLst>
      </pc:sldChg>
      <pc:sldChg chg="add">
        <pc:chgData name="Trevor Newman" userId="8b61b865-2fbf-4a9b-a83b-c87ba4aa2ae4" providerId="ADAL" clId="{AD28F615-CBDA-4EBA-A0BE-7281ED1AF854}" dt="2023-07-29T08:33:04.043" v="59" actId="2890"/>
        <pc:sldMkLst>
          <pc:docMk/>
          <pc:sldMk cId="2197897120" sldId="2559"/>
        </pc:sldMkLst>
      </pc:sldChg>
      <pc:sldChg chg="add ord">
        <pc:chgData name="Trevor Newman" userId="8b61b865-2fbf-4a9b-a83b-c87ba4aa2ae4" providerId="ADAL" clId="{AD28F615-CBDA-4EBA-A0BE-7281ED1AF854}" dt="2023-07-29T08:33:11.942" v="62"/>
        <pc:sldMkLst>
          <pc:docMk/>
          <pc:sldMk cId="2181798557" sldId="2560"/>
        </pc:sldMkLst>
      </pc:sldChg>
      <pc:sldChg chg="add">
        <pc:chgData name="Trevor Newman" userId="8b61b865-2fbf-4a9b-a83b-c87ba4aa2ae4" providerId="ADAL" clId="{AD28F615-CBDA-4EBA-A0BE-7281ED1AF854}" dt="2023-07-29T08:42:57.196" v="64" actId="2890"/>
        <pc:sldMkLst>
          <pc:docMk/>
          <pc:sldMk cId="1858804869" sldId="2561"/>
        </pc:sldMkLst>
      </pc:sldChg>
      <pc:sldChg chg="modSp new mod">
        <pc:chgData name="Trevor Newman" userId="8b61b865-2fbf-4a9b-a83b-c87ba4aa2ae4" providerId="ADAL" clId="{AD28F615-CBDA-4EBA-A0BE-7281ED1AF854}" dt="2023-07-29T08:44:09.935" v="83" actId="20577"/>
        <pc:sldMkLst>
          <pc:docMk/>
          <pc:sldMk cId="1355052748" sldId="2562"/>
        </pc:sldMkLst>
      </pc:sldChg>
      <pc:sldChg chg="new del">
        <pc:chgData name="Trevor Newman" userId="8b61b865-2fbf-4a9b-a83b-c87ba4aa2ae4" providerId="ADAL" clId="{AD28F615-CBDA-4EBA-A0BE-7281ED1AF854}" dt="2023-07-29T08:43:38.473" v="68" actId="2696"/>
        <pc:sldMkLst>
          <pc:docMk/>
          <pc:sldMk cId="2493063239" sldId="2562"/>
        </pc:sldMkLst>
      </pc:sldChg>
      <pc:sldChg chg="new del">
        <pc:chgData name="Trevor Newman" userId="8b61b865-2fbf-4a9b-a83b-c87ba4aa2ae4" providerId="ADAL" clId="{AD28F615-CBDA-4EBA-A0BE-7281ED1AF854}" dt="2023-07-29T08:43:30.608" v="66" actId="2696"/>
        <pc:sldMkLst>
          <pc:docMk/>
          <pc:sldMk cId="3689616811" sldId="2562"/>
        </pc:sldMkLst>
      </pc:sldChg>
    </pc:docChg>
  </pc:docChgLst>
  <pc:docChgLst>
    <pc:chgData name="Jeremy Clifton" userId="S::wec@woodfordec.onmicrosoft.com::b7121016-a606-4e59-9b8c-d8cabdc242a8" providerId="AD" clId="Web-{1D5ECF78-8329-B536-0A44-759F76BCF637}"/>
    <pc:docChg chg="addSld modSld sldOrd">
      <pc:chgData name="Jeremy Clifton" userId="S::wec@woodfordec.onmicrosoft.com::b7121016-a606-4e59-9b8c-d8cabdc242a8" providerId="AD" clId="Web-{1D5ECF78-8329-B536-0A44-759F76BCF637}" dt="2024-12-08T09:45:41.818" v="114"/>
      <pc:docMkLst>
        <pc:docMk/>
      </pc:docMkLst>
      <pc:sldChg chg="addSp modSp ord">
        <pc:chgData name="Jeremy Clifton" userId="S::wec@woodfordec.onmicrosoft.com::b7121016-a606-4e59-9b8c-d8cabdc242a8" providerId="AD" clId="Web-{1D5ECF78-8329-B536-0A44-759F76BCF637}" dt="2024-12-08T09:43:43.359" v="112" actId="20577"/>
        <pc:sldMkLst>
          <pc:docMk/>
          <pc:sldMk cId="3013476221" sldId="2720"/>
        </pc:sldMkLst>
      </pc:sldChg>
      <pc:sldChg chg="addSp delSp modSp ord">
        <pc:chgData name="Jeremy Clifton" userId="S::wec@woodfordec.onmicrosoft.com::b7121016-a606-4e59-9b8c-d8cabdc242a8" providerId="AD" clId="Web-{1D5ECF78-8329-B536-0A44-759F76BCF637}" dt="2024-12-08T09:45:41.818" v="114"/>
        <pc:sldMkLst>
          <pc:docMk/>
          <pc:sldMk cId="600765546" sldId="2782"/>
        </pc:sldMkLst>
      </pc:sldChg>
      <pc:sldChg chg="addSp delSp modSp ord">
        <pc:chgData name="Jeremy Clifton" userId="S::wec@woodfordec.onmicrosoft.com::b7121016-a606-4e59-9b8c-d8cabdc242a8" providerId="AD" clId="Web-{1D5ECF78-8329-B536-0A44-759F76BCF637}" dt="2024-12-08T09:40:08.802" v="25"/>
        <pc:sldMkLst>
          <pc:docMk/>
          <pc:sldMk cId="3490681978" sldId="2784"/>
        </pc:sldMkLst>
      </pc:sldChg>
      <pc:sldChg chg="addSp modSp">
        <pc:chgData name="Jeremy Clifton" userId="S::wec@woodfordec.onmicrosoft.com::b7121016-a606-4e59-9b8c-d8cabdc242a8" providerId="AD" clId="Web-{1D5ECF78-8329-B536-0A44-759F76BCF637}" dt="2024-12-08T07:56:20.514" v="6" actId="14100"/>
        <pc:sldMkLst>
          <pc:docMk/>
          <pc:sldMk cId="1528992783" sldId="2818"/>
        </pc:sldMkLst>
      </pc:sldChg>
      <pc:sldChg chg="addSp modSp ord">
        <pc:chgData name="Jeremy Clifton" userId="S::wec@woodfordec.onmicrosoft.com::b7121016-a606-4e59-9b8c-d8cabdc242a8" providerId="AD" clId="Web-{1D5ECF78-8329-B536-0A44-759F76BCF637}" dt="2024-12-08T08:47:32.192" v="12" actId="14100"/>
        <pc:sldMkLst>
          <pc:docMk/>
          <pc:sldMk cId="2499559819" sldId="2820"/>
        </pc:sldMkLst>
      </pc:sldChg>
      <pc:sldChg chg="add replId">
        <pc:chgData name="Jeremy Clifton" userId="S::wec@woodfordec.onmicrosoft.com::b7121016-a606-4e59-9b8c-d8cabdc242a8" providerId="AD" clId="Web-{1D5ECF78-8329-B536-0A44-759F76BCF637}" dt="2024-12-08T09:40:02.488" v="24"/>
        <pc:sldMkLst>
          <pc:docMk/>
          <pc:sldMk cId="3684120613" sldId="2833"/>
        </pc:sldMkLst>
      </pc:sldChg>
      <pc:sldChg chg="addSp delSp modSp add ord replId">
        <pc:chgData name="Jeremy Clifton" userId="S::wec@woodfordec.onmicrosoft.com::b7121016-a606-4e59-9b8c-d8cabdc242a8" providerId="AD" clId="Web-{1D5ECF78-8329-B536-0A44-759F76BCF637}" dt="2024-12-08T09:42:07.418" v="80" actId="1076"/>
        <pc:sldMkLst>
          <pc:docMk/>
          <pc:sldMk cId="1737188218" sldId="2834"/>
        </pc:sldMkLst>
      </pc:sldChg>
      <pc:sldChg chg="add replId">
        <pc:chgData name="Jeremy Clifton" userId="S::wec@woodfordec.onmicrosoft.com::b7121016-a606-4e59-9b8c-d8cabdc242a8" providerId="AD" clId="Web-{1D5ECF78-8329-B536-0A44-759F76BCF637}" dt="2024-12-08T09:40:53.820" v="28"/>
        <pc:sldMkLst>
          <pc:docMk/>
          <pc:sldMk cId="1051314355" sldId="2835"/>
        </pc:sldMkLst>
      </pc:sldChg>
      <pc:sldChg chg="add replId">
        <pc:chgData name="Jeremy Clifton" userId="S::wec@woodfordec.onmicrosoft.com::b7121016-a606-4e59-9b8c-d8cabdc242a8" providerId="AD" clId="Web-{1D5ECF78-8329-B536-0A44-759F76BCF637}" dt="2024-12-08T09:40:54.633" v="29"/>
        <pc:sldMkLst>
          <pc:docMk/>
          <pc:sldMk cId="412821005" sldId="2836"/>
        </pc:sldMkLst>
      </pc:sldChg>
    </pc:docChg>
  </pc:docChgLst>
  <pc:docChgLst>
    <pc:chgData name="Jeremy Clifton" userId="S::wec@woodfordec.onmicrosoft.com::b7121016-a606-4e59-9b8c-d8cabdc242a8" providerId="AD" clId="Web-{D30B1A58-1B8B-4196-BFC7-C26DD3FF50D6}"/>
    <pc:docChg chg="addSld modSld sldOrd">
      <pc:chgData name="Jeremy Clifton" userId="S::wec@woodfordec.onmicrosoft.com::b7121016-a606-4e59-9b8c-d8cabdc242a8" providerId="AD" clId="Web-{D30B1A58-1B8B-4196-BFC7-C26DD3FF50D6}" dt="2024-10-12T21:27:24.267" v="228"/>
      <pc:docMkLst>
        <pc:docMk/>
      </pc:docMkLst>
      <pc:sldChg chg="add">
        <pc:chgData name="Jeremy Clifton" userId="S::wec@woodfordec.onmicrosoft.com::b7121016-a606-4e59-9b8c-d8cabdc242a8" providerId="AD" clId="Web-{D30B1A58-1B8B-4196-BFC7-C26DD3FF50D6}" dt="2024-10-12T21:02:55.102" v="80"/>
        <pc:sldMkLst>
          <pc:docMk/>
          <pc:sldMk cId="936789687" sldId="2666"/>
        </pc:sldMkLst>
      </pc:sldChg>
      <pc:sldChg chg="addSp modSp add replId">
        <pc:chgData name="Jeremy Clifton" userId="S::wec@woodfordec.onmicrosoft.com::b7121016-a606-4e59-9b8c-d8cabdc242a8" providerId="AD" clId="Web-{D30B1A58-1B8B-4196-BFC7-C26DD3FF50D6}" dt="2024-10-12T20:12:57.641" v="9" actId="1076"/>
        <pc:sldMkLst>
          <pc:docMk/>
          <pc:sldMk cId="416462394" sldId="2691"/>
        </pc:sldMkLst>
      </pc:sldChg>
      <pc:sldChg chg="addSp modSp add replId">
        <pc:chgData name="Jeremy Clifton" userId="S::wec@woodfordec.onmicrosoft.com::b7121016-a606-4e59-9b8c-d8cabdc242a8" providerId="AD" clId="Web-{D30B1A58-1B8B-4196-BFC7-C26DD3FF50D6}" dt="2024-10-12T20:20:22.087" v="16" actId="14100"/>
        <pc:sldMkLst>
          <pc:docMk/>
          <pc:sldMk cId="2603802768" sldId="2692"/>
        </pc:sldMkLst>
      </pc:sldChg>
      <pc:sldChg chg="addSp modSp add replId">
        <pc:chgData name="Jeremy Clifton" userId="S::wec@woodfordec.onmicrosoft.com::b7121016-a606-4e59-9b8c-d8cabdc242a8" providerId="AD" clId="Web-{D30B1A58-1B8B-4196-BFC7-C26DD3FF50D6}" dt="2024-10-12T21:01:02.596" v="70" actId="1076"/>
        <pc:sldMkLst>
          <pc:docMk/>
          <pc:sldMk cId="3517051725" sldId="2693"/>
        </pc:sldMkLst>
      </pc:sldChg>
      <pc:sldChg chg="addSp delSp modSp add replId">
        <pc:chgData name="Jeremy Clifton" userId="S::wec@woodfordec.onmicrosoft.com::b7121016-a606-4e59-9b8c-d8cabdc242a8" providerId="AD" clId="Web-{D30B1A58-1B8B-4196-BFC7-C26DD3FF50D6}" dt="2024-10-12T21:27:24.267" v="228"/>
        <pc:sldMkLst>
          <pc:docMk/>
          <pc:sldMk cId="1772854528" sldId="2694"/>
        </pc:sldMkLst>
      </pc:sldChg>
      <pc:sldChg chg="addSp delSp modSp add replId">
        <pc:chgData name="Jeremy Clifton" userId="S::wec@woodfordec.onmicrosoft.com::b7121016-a606-4e59-9b8c-d8cabdc242a8" providerId="AD" clId="Web-{D30B1A58-1B8B-4196-BFC7-C26DD3FF50D6}" dt="2024-10-12T21:08:33.950" v="162" actId="1076"/>
        <pc:sldMkLst>
          <pc:docMk/>
          <pc:sldMk cId="292055907" sldId="2695"/>
        </pc:sldMkLst>
      </pc:sldChg>
      <pc:sldChg chg="addSp delSp modSp add replId">
        <pc:chgData name="Jeremy Clifton" userId="S::wec@woodfordec.onmicrosoft.com::b7121016-a606-4e59-9b8c-d8cabdc242a8" providerId="AD" clId="Web-{D30B1A58-1B8B-4196-BFC7-C26DD3FF50D6}" dt="2024-10-12T21:21:10.641" v="197"/>
        <pc:sldMkLst>
          <pc:docMk/>
          <pc:sldMk cId="4281509733" sldId="2696"/>
        </pc:sldMkLst>
      </pc:sldChg>
      <pc:sldChg chg="addSp modSp add replId">
        <pc:chgData name="Jeremy Clifton" userId="S::wec@woodfordec.onmicrosoft.com::b7121016-a606-4e59-9b8c-d8cabdc242a8" providerId="AD" clId="Web-{D30B1A58-1B8B-4196-BFC7-C26DD3FF50D6}" dt="2024-10-12T21:01:45.459" v="79" actId="1076"/>
        <pc:sldMkLst>
          <pc:docMk/>
          <pc:sldMk cId="3379058537" sldId="2697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0:21:42.620" v="18"/>
        <pc:sldMkLst>
          <pc:docMk/>
          <pc:sldMk cId="955244239" sldId="2698"/>
        </pc:sldMkLst>
      </pc:sldChg>
      <pc:sldChg chg="addSp modSp add ord replId">
        <pc:chgData name="Jeremy Clifton" userId="S::wec@woodfordec.onmicrosoft.com::b7121016-a606-4e59-9b8c-d8cabdc242a8" providerId="AD" clId="Web-{D30B1A58-1B8B-4196-BFC7-C26DD3FF50D6}" dt="2024-10-12T21:05:17.625" v="122" actId="14100"/>
        <pc:sldMkLst>
          <pc:docMk/>
          <pc:sldMk cId="437970500" sldId="2699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05:23.625" v="123"/>
        <pc:sldMkLst>
          <pc:docMk/>
          <pc:sldMk cId="3947652834" sldId="2700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06:43.493" v="124"/>
        <pc:sldMkLst>
          <pc:docMk/>
          <pc:sldMk cId="4205845095" sldId="2701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18:08.682" v="166"/>
        <pc:sldMkLst>
          <pc:docMk/>
          <pc:sldMk cId="3683738647" sldId="2702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18:09.401" v="167"/>
        <pc:sldMkLst>
          <pc:docMk/>
          <pc:sldMk cId="2963239696" sldId="2703"/>
        </pc:sldMkLst>
      </pc:sldChg>
      <pc:sldChg chg="addSp delSp modSp add replId">
        <pc:chgData name="Jeremy Clifton" userId="S::wec@woodfordec.onmicrosoft.com::b7121016-a606-4e59-9b8c-d8cabdc242a8" providerId="AD" clId="Web-{D30B1A58-1B8B-4196-BFC7-C26DD3FF50D6}" dt="2024-10-12T21:23:14.977" v="202" actId="1076"/>
        <pc:sldMkLst>
          <pc:docMk/>
          <pc:sldMk cId="3435773771" sldId="2704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1:02.844" v="194"/>
        <pc:sldMkLst>
          <pc:docMk/>
          <pc:sldMk cId="1805459024" sldId="2705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1:06.782" v="196"/>
        <pc:sldMkLst>
          <pc:docMk/>
          <pc:sldMk cId="589130818" sldId="2706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7:09.220" v="223"/>
        <pc:sldMkLst>
          <pc:docMk/>
          <pc:sldMk cId="3631717929" sldId="2707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7:15.298" v="225"/>
        <pc:sldMkLst>
          <pc:docMk/>
          <pc:sldMk cId="1303468534" sldId="2708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7:19.970" v="227"/>
        <pc:sldMkLst>
          <pc:docMk/>
          <pc:sldMk cId="912741240" sldId="2709"/>
        </pc:sldMkLst>
      </pc:sldChg>
    </pc:docChg>
  </pc:docChgLst>
  <pc:docChgLst>
    <pc:chgData name="Jeremy Clifton" userId="S::wec@woodfordec.onmicrosoft.com::b7121016-a606-4e59-9b8c-d8cabdc242a8" providerId="AD" clId="Web-{66FA0267-8776-665D-A6DD-C82DD15ECD84}"/>
    <pc:docChg chg="addSld delSld modSld sldOrd">
      <pc:chgData name="Jeremy Clifton" userId="S::wec@woodfordec.onmicrosoft.com::b7121016-a606-4e59-9b8c-d8cabdc242a8" providerId="AD" clId="Web-{66FA0267-8776-665D-A6DD-C82DD15ECD84}" dt="2025-03-02T10:12:11.979" v="160"/>
      <pc:docMkLst>
        <pc:docMk/>
      </pc:docMkLst>
      <pc:sldChg chg="del">
        <pc:chgData name="Jeremy Clifton" userId="S::wec@woodfordec.onmicrosoft.com::b7121016-a606-4e59-9b8c-d8cabdc242a8" providerId="AD" clId="Web-{66FA0267-8776-665D-A6DD-C82DD15ECD84}" dt="2025-03-02T10:12:09.088" v="156"/>
        <pc:sldMkLst>
          <pc:docMk/>
          <pc:sldMk cId="2027917510" sldId="2952"/>
        </pc:sldMkLst>
      </pc:sldChg>
      <pc:sldChg chg="del">
        <pc:chgData name="Jeremy Clifton" userId="S::wec@woodfordec.onmicrosoft.com::b7121016-a606-4e59-9b8c-d8cabdc242a8" providerId="AD" clId="Web-{66FA0267-8776-665D-A6DD-C82DD15ECD84}" dt="2025-03-02T10:12:10.854" v="159"/>
        <pc:sldMkLst>
          <pc:docMk/>
          <pc:sldMk cId="837758096" sldId="2958"/>
        </pc:sldMkLst>
      </pc:sldChg>
      <pc:sldChg chg="del">
        <pc:chgData name="Jeremy Clifton" userId="S::wec@woodfordec.onmicrosoft.com::b7121016-a606-4e59-9b8c-d8cabdc242a8" providerId="AD" clId="Web-{66FA0267-8776-665D-A6DD-C82DD15ECD84}" dt="2025-03-02T10:12:11.979" v="160"/>
        <pc:sldMkLst>
          <pc:docMk/>
          <pc:sldMk cId="2803201354" sldId="2965"/>
        </pc:sldMkLst>
      </pc:sldChg>
      <pc:sldChg chg="modSp">
        <pc:chgData name="Jeremy Clifton" userId="S::wec@woodfordec.onmicrosoft.com::b7121016-a606-4e59-9b8c-d8cabdc242a8" providerId="AD" clId="Web-{66FA0267-8776-665D-A6DD-C82DD15ECD84}" dt="2025-03-02T09:59:42.007" v="6" actId="1076"/>
        <pc:sldMkLst>
          <pc:docMk/>
          <pc:sldMk cId="697632603" sldId="2989"/>
        </pc:sldMkLst>
      </pc:sldChg>
      <pc:sldChg chg="del">
        <pc:chgData name="Jeremy Clifton" userId="S::wec@woodfordec.onmicrosoft.com::b7121016-a606-4e59-9b8c-d8cabdc242a8" providerId="AD" clId="Web-{66FA0267-8776-665D-A6DD-C82DD15ECD84}" dt="2025-03-02T10:12:10.525" v="158"/>
        <pc:sldMkLst>
          <pc:docMk/>
          <pc:sldMk cId="2540857527" sldId="2994"/>
        </pc:sldMkLst>
      </pc:sldChg>
      <pc:sldChg chg="del">
        <pc:chgData name="Jeremy Clifton" userId="S::wec@woodfordec.onmicrosoft.com::b7121016-a606-4e59-9b8c-d8cabdc242a8" providerId="AD" clId="Web-{66FA0267-8776-665D-A6DD-C82DD15ECD84}" dt="2025-03-02T10:12:10.494" v="157"/>
        <pc:sldMkLst>
          <pc:docMk/>
          <pc:sldMk cId="2409463921" sldId="3005"/>
        </pc:sldMkLst>
      </pc:sldChg>
      <pc:sldChg chg="addSp modSp">
        <pc:chgData name="Jeremy Clifton" userId="S::wec@woodfordec.onmicrosoft.com::b7121016-a606-4e59-9b8c-d8cabdc242a8" providerId="AD" clId="Web-{66FA0267-8776-665D-A6DD-C82DD15ECD84}" dt="2025-03-02T10:06:05.157" v="55" actId="1076"/>
        <pc:sldMkLst>
          <pc:docMk/>
          <pc:sldMk cId="1123647120" sldId="3029"/>
        </pc:sldMkLst>
      </pc:sldChg>
      <pc:sldChg chg="addSp modSp">
        <pc:chgData name="Jeremy Clifton" userId="S::wec@woodfordec.onmicrosoft.com::b7121016-a606-4e59-9b8c-d8cabdc242a8" providerId="AD" clId="Web-{66FA0267-8776-665D-A6DD-C82DD15ECD84}" dt="2025-03-02T10:04:17.904" v="42" actId="1076"/>
        <pc:sldMkLst>
          <pc:docMk/>
          <pc:sldMk cId="2565307171" sldId="3030"/>
        </pc:sldMkLst>
      </pc:sldChg>
      <pc:sldChg chg="del">
        <pc:chgData name="Jeremy Clifton" userId="S::wec@woodfordec.onmicrosoft.com::b7121016-a606-4e59-9b8c-d8cabdc242a8" providerId="AD" clId="Web-{66FA0267-8776-665D-A6DD-C82DD15ECD84}" dt="2025-03-02T10:09:51.569" v="117"/>
        <pc:sldMkLst>
          <pc:docMk/>
          <pc:sldMk cId="3299187829" sldId="3035"/>
        </pc:sldMkLst>
      </pc:sldChg>
      <pc:sldChg chg="modSp">
        <pc:chgData name="Jeremy Clifton" userId="S::wec@woodfordec.onmicrosoft.com::b7121016-a606-4e59-9b8c-d8cabdc242a8" providerId="AD" clId="Web-{66FA0267-8776-665D-A6DD-C82DD15ECD84}" dt="2025-03-02T09:59:24.426" v="3" actId="20577"/>
        <pc:sldMkLst>
          <pc:docMk/>
          <pc:sldMk cId="4081700177" sldId="3041"/>
        </pc:sldMkLst>
      </pc:sldChg>
      <pc:sldChg chg="addSp modSp">
        <pc:chgData name="Jeremy Clifton" userId="S::wec@woodfordec.onmicrosoft.com::b7121016-a606-4e59-9b8c-d8cabdc242a8" providerId="AD" clId="Web-{66FA0267-8776-665D-A6DD-C82DD15ECD84}" dt="2025-03-02T10:01:06.618" v="13" actId="14100"/>
        <pc:sldMkLst>
          <pc:docMk/>
          <pc:sldMk cId="783742597" sldId="3045"/>
        </pc:sldMkLst>
      </pc:sldChg>
      <pc:sldChg chg="addSp modSp">
        <pc:chgData name="Jeremy Clifton" userId="S::wec@woodfordec.onmicrosoft.com::b7121016-a606-4e59-9b8c-d8cabdc242a8" providerId="AD" clId="Web-{66FA0267-8776-665D-A6DD-C82DD15ECD84}" dt="2025-03-02T10:08:08.535" v="93" actId="1076"/>
        <pc:sldMkLst>
          <pc:docMk/>
          <pc:sldMk cId="82165933" sldId="3050"/>
        </pc:sldMkLst>
      </pc:sldChg>
      <pc:sldChg chg="addSp modSp">
        <pc:chgData name="Jeremy Clifton" userId="S::wec@woodfordec.onmicrosoft.com::b7121016-a606-4e59-9b8c-d8cabdc242a8" providerId="AD" clId="Web-{66FA0267-8776-665D-A6DD-C82DD15ECD84}" dt="2025-03-02T10:09:29.537" v="116" actId="20577"/>
        <pc:sldMkLst>
          <pc:docMk/>
          <pc:sldMk cId="3436478676" sldId="3053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02:03.214" v="20" actId="1076"/>
        <pc:sldMkLst>
          <pc:docMk/>
          <pc:sldMk cId="3211533847" sldId="3054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02:28.120" v="25" actId="1076"/>
        <pc:sldMkLst>
          <pc:docMk/>
          <pc:sldMk cId="2075335450" sldId="3055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04:31.405" v="45" actId="1076"/>
        <pc:sldMkLst>
          <pc:docMk/>
          <pc:sldMk cId="731001175" sldId="3056"/>
        </pc:sldMkLst>
      </pc:sldChg>
      <pc:sldChg chg="addSp delSp modSp add ord replId">
        <pc:chgData name="Jeremy Clifton" userId="S::wec@woodfordec.onmicrosoft.com::b7121016-a606-4e59-9b8c-d8cabdc242a8" providerId="AD" clId="Web-{66FA0267-8776-665D-A6DD-C82DD15ECD84}" dt="2025-03-02T10:05:02.093" v="49" actId="1076"/>
        <pc:sldMkLst>
          <pc:docMk/>
          <pc:sldMk cId="785205291" sldId="3057"/>
        </pc:sldMkLst>
      </pc:sldChg>
      <pc:sldChg chg="addSp delSp modSp add del ord replId">
        <pc:chgData name="Jeremy Clifton" userId="S::wec@woodfordec.onmicrosoft.com::b7121016-a606-4e59-9b8c-d8cabdc242a8" providerId="AD" clId="Web-{66FA0267-8776-665D-A6DD-C82DD15ECD84}" dt="2025-03-02T10:07:13.565" v="89"/>
        <pc:sldMkLst>
          <pc:docMk/>
          <pc:sldMk cId="1869616657" sldId="3058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06:57.846" v="88" actId="1076"/>
        <pc:sldMkLst>
          <pc:docMk/>
          <pc:sldMk cId="2337427649" sldId="3059"/>
        </pc:sldMkLst>
      </pc:sldChg>
      <pc:sldChg chg="modSp add ord replId">
        <pc:chgData name="Jeremy Clifton" userId="S::wec@woodfordec.onmicrosoft.com::b7121016-a606-4e59-9b8c-d8cabdc242a8" providerId="AD" clId="Web-{66FA0267-8776-665D-A6DD-C82DD15ECD84}" dt="2025-03-02T10:10:10.663" v="126" actId="20577"/>
        <pc:sldMkLst>
          <pc:docMk/>
          <pc:sldMk cId="1650061732" sldId="3060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10:43.492" v="134" actId="1076"/>
        <pc:sldMkLst>
          <pc:docMk/>
          <pc:sldMk cId="376802102" sldId="3061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11:20.696" v="150" actId="1076"/>
        <pc:sldMkLst>
          <pc:docMk/>
          <pc:sldMk cId="4169131325" sldId="3062"/>
        </pc:sldMkLst>
      </pc:sldChg>
      <pc:sldChg chg="delSp modSp add ord replId">
        <pc:chgData name="Jeremy Clifton" userId="S::wec@woodfordec.onmicrosoft.com::b7121016-a606-4e59-9b8c-d8cabdc242a8" providerId="AD" clId="Web-{66FA0267-8776-665D-A6DD-C82DD15ECD84}" dt="2025-03-02T10:12:06.729" v="155" actId="14100"/>
        <pc:sldMkLst>
          <pc:docMk/>
          <pc:sldMk cId="3744663019" sldId="3063"/>
        </pc:sldMkLst>
      </pc:sldChg>
    </pc:docChg>
  </pc:docChgLst>
  <pc:docChgLst>
    <pc:chgData name="Jeremy Clifton" userId="S::wec@woodfordec.onmicrosoft.com::b7121016-a606-4e59-9b8c-d8cabdc242a8" providerId="AD" clId="Web-{0F4AB313-DB59-2937-ADEA-0A85A84AAE47}"/>
    <pc:docChg chg="addSld delSld modSld sldOrd">
      <pc:chgData name="Jeremy Clifton" userId="S::wec@woodfordec.onmicrosoft.com::b7121016-a606-4e59-9b8c-d8cabdc242a8" providerId="AD" clId="Web-{0F4AB313-DB59-2937-ADEA-0A85A84AAE47}" dt="2025-01-26T10:23:10.904" v="149" actId="1076"/>
      <pc:docMkLst>
        <pc:docMk/>
      </pc:docMkLst>
      <pc:sldChg chg="modSp ord">
        <pc:chgData name="Jeremy Clifton" userId="S::wec@woodfordec.onmicrosoft.com::b7121016-a606-4e59-9b8c-d8cabdc242a8" providerId="AD" clId="Web-{0F4AB313-DB59-2937-ADEA-0A85A84AAE47}" dt="2025-01-26T10:13:59.072" v="52" actId="20577"/>
        <pc:sldMkLst>
          <pc:docMk/>
          <pc:sldMk cId="3013476221" sldId="2720"/>
        </pc:sldMkLst>
      </pc:sldChg>
      <pc:sldChg chg="addSp modSp">
        <pc:chgData name="Jeremy Clifton" userId="S::wec@woodfordec.onmicrosoft.com::b7121016-a606-4e59-9b8c-d8cabdc242a8" providerId="AD" clId="Web-{0F4AB313-DB59-2937-ADEA-0A85A84AAE47}" dt="2025-01-26T10:23:10.904" v="149" actId="1076"/>
        <pc:sldMkLst>
          <pc:docMk/>
          <pc:sldMk cId="2541874859" sldId="2751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17:40.692" v="90"/>
        <pc:sldMkLst>
          <pc:docMk/>
          <pc:sldMk cId="1737188218" sldId="2834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12:58.660" v="31"/>
        <pc:sldMkLst>
          <pc:docMk/>
          <pc:sldMk cId="1616496711" sldId="2852"/>
        </pc:sldMkLst>
      </pc:sldChg>
      <pc:sldChg chg="addSp delSp modSp">
        <pc:chgData name="Jeremy Clifton" userId="S::wec@woodfordec.onmicrosoft.com::b7121016-a606-4e59-9b8c-d8cabdc242a8" providerId="AD" clId="Web-{0F4AB313-DB59-2937-ADEA-0A85A84AAE47}" dt="2025-01-26T10:12:56.535" v="30" actId="14100"/>
        <pc:sldMkLst>
          <pc:docMk/>
          <pc:sldMk cId="1018845433" sldId="2853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13:21.270" v="33"/>
        <pc:sldMkLst>
          <pc:docMk/>
          <pc:sldMk cId="2766467451" sldId="2855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17:41.176" v="91"/>
        <pc:sldMkLst>
          <pc:docMk/>
          <pc:sldMk cId="877061504" sldId="2858"/>
        </pc:sldMkLst>
      </pc:sldChg>
      <pc:sldChg chg="addSp modSp">
        <pc:chgData name="Jeremy Clifton" userId="S::wec@woodfordec.onmicrosoft.com::b7121016-a606-4e59-9b8c-d8cabdc242a8" providerId="AD" clId="Web-{0F4AB313-DB59-2937-ADEA-0A85A84AAE47}" dt="2025-01-26T10:04:23.320" v="16" actId="1076"/>
        <pc:sldMkLst>
          <pc:docMk/>
          <pc:sldMk cId="3279244734" sldId="2869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07:10.418" v="17"/>
        <pc:sldMkLst>
          <pc:docMk/>
          <pc:sldMk cId="1002890968" sldId="2872"/>
        </pc:sldMkLst>
      </pc:sldChg>
      <pc:sldChg chg="addSp modSp">
        <pc:chgData name="Jeremy Clifton" userId="S::wec@woodfordec.onmicrosoft.com::b7121016-a606-4e59-9b8c-d8cabdc242a8" providerId="AD" clId="Web-{0F4AB313-DB59-2937-ADEA-0A85A84AAE47}" dt="2025-01-26T10:08:31.873" v="24" actId="14100"/>
        <pc:sldMkLst>
          <pc:docMk/>
          <pc:sldMk cId="3485515211" sldId="2879"/>
        </pc:sldMkLst>
      </pc:sldChg>
      <pc:sldChg chg="addSp modSp add replId">
        <pc:chgData name="Jeremy Clifton" userId="S::wec@woodfordec.onmicrosoft.com::b7121016-a606-4e59-9b8c-d8cabdc242a8" providerId="AD" clId="Web-{0F4AB313-DB59-2937-ADEA-0A85A84AAE47}" dt="2025-01-26T10:12:05.471" v="26"/>
        <pc:sldMkLst>
          <pc:docMk/>
          <pc:sldMk cId="1209910105" sldId="2881"/>
        </pc:sldMkLst>
      </pc:sldChg>
      <pc:sldChg chg="modSp add replId">
        <pc:chgData name="Jeremy Clifton" userId="S::wec@woodfordec.onmicrosoft.com::b7121016-a606-4e59-9b8c-d8cabdc242a8" providerId="AD" clId="Web-{0F4AB313-DB59-2937-ADEA-0A85A84AAE47}" dt="2025-01-26T10:14:12.822" v="59" actId="20577"/>
        <pc:sldMkLst>
          <pc:docMk/>
          <pc:sldMk cId="774348173" sldId="2882"/>
        </pc:sldMkLst>
      </pc:sldChg>
      <pc:sldChg chg="modSp add ord replId">
        <pc:chgData name="Jeremy Clifton" userId="S::wec@woodfordec.onmicrosoft.com::b7121016-a606-4e59-9b8c-d8cabdc242a8" providerId="AD" clId="Web-{0F4AB313-DB59-2937-ADEA-0A85A84AAE47}" dt="2025-01-26T10:14:21.682" v="67" actId="20577"/>
        <pc:sldMkLst>
          <pc:docMk/>
          <pc:sldMk cId="1342777476" sldId="2883"/>
        </pc:sldMkLst>
      </pc:sldChg>
      <pc:sldChg chg="modSp add ord replId">
        <pc:chgData name="Jeremy Clifton" userId="S::wec@woodfordec.onmicrosoft.com::b7121016-a606-4e59-9b8c-d8cabdc242a8" providerId="AD" clId="Web-{0F4AB313-DB59-2937-ADEA-0A85A84AAE47}" dt="2025-01-26T10:22:39.372" v="146"/>
        <pc:sldMkLst>
          <pc:docMk/>
          <pc:sldMk cId="1926042649" sldId="2884"/>
        </pc:sldMkLst>
      </pc:sldChg>
      <pc:sldChg chg="addSp modSp add replId">
        <pc:chgData name="Jeremy Clifton" userId="S::wec@woodfordec.onmicrosoft.com::b7121016-a606-4e59-9b8c-d8cabdc242a8" providerId="AD" clId="Web-{0F4AB313-DB59-2937-ADEA-0A85A84AAE47}" dt="2025-01-26T10:15:07.547" v="79" actId="1076"/>
        <pc:sldMkLst>
          <pc:docMk/>
          <pc:sldMk cId="4016954677" sldId="2885"/>
        </pc:sldMkLst>
      </pc:sldChg>
      <pc:sldChg chg="add ord replId">
        <pc:chgData name="Jeremy Clifton" userId="S::wec@woodfordec.onmicrosoft.com::b7121016-a606-4e59-9b8c-d8cabdc242a8" providerId="AD" clId="Web-{0F4AB313-DB59-2937-ADEA-0A85A84AAE47}" dt="2025-01-26T10:15:38.657" v="81"/>
        <pc:sldMkLst>
          <pc:docMk/>
          <pc:sldMk cId="1110561276" sldId="2886"/>
        </pc:sldMkLst>
      </pc:sldChg>
      <pc:sldChg chg="addSp modSp add replId">
        <pc:chgData name="Jeremy Clifton" userId="S::wec@woodfordec.onmicrosoft.com::b7121016-a606-4e59-9b8c-d8cabdc242a8" providerId="AD" clId="Web-{0F4AB313-DB59-2937-ADEA-0A85A84AAE47}" dt="2025-01-26T10:17:05.080" v="86" actId="1076"/>
        <pc:sldMkLst>
          <pc:docMk/>
          <pc:sldMk cId="1094284358" sldId="2887"/>
        </pc:sldMkLst>
      </pc:sldChg>
      <pc:sldChg chg="addSp modSp add ord replId">
        <pc:chgData name="Jeremy Clifton" userId="S::wec@woodfordec.onmicrosoft.com::b7121016-a606-4e59-9b8c-d8cabdc242a8" providerId="AD" clId="Web-{0F4AB313-DB59-2937-ADEA-0A85A84AAE47}" dt="2025-01-26T10:18:49.943" v="98" actId="1076"/>
        <pc:sldMkLst>
          <pc:docMk/>
          <pc:sldMk cId="3360960814" sldId="2888"/>
        </pc:sldMkLst>
      </pc:sldChg>
      <pc:sldChg chg="add ord replId">
        <pc:chgData name="Jeremy Clifton" userId="S::wec@woodfordec.onmicrosoft.com::b7121016-a606-4e59-9b8c-d8cabdc242a8" providerId="AD" clId="Web-{0F4AB313-DB59-2937-ADEA-0A85A84AAE47}" dt="2025-01-26T10:18:05.677" v="94"/>
        <pc:sldMkLst>
          <pc:docMk/>
          <pc:sldMk cId="2449698336" sldId="2889"/>
        </pc:sldMkLst>
      </pc:sldChg>
      <pc:sldChg chg="addSp modSp add ord replId">
        <pc:chgData name="Jeremy Clifton" userId="S::wec@woodfordec.onmicrosoft.com::b7121016-a606-4e59-9b8c-d8cabdc242a8" providerId="AD" clId="Web-{0F4AB313-DB59-2937-ADEA-0A85A84AAE47}" dt="2025-01-26T10:21:05.042" v="138" actId="20577"/>
        <pc:sldMkLst>
          <pc:docMk/>
          <pc:sldMk cId="1362722430" sldId="2890"/>
        </pc:sldMkLst>
      </pc:sldChg>
      <pc:sldChg chg="addSp modSp add ord replId">
        <pc:chgData name="Jeremy Clifton" userId="S::wec@woodfordec.onmicrosoft.com::b7121016-a606-4e59-9b8c-d8cabdc242a8" providerId="AD" clId="Web-{0F4AB313-DB59-2937-ADEA-0A85A84AAE47}" dt="2025-01-26T10:21:52.121" v="144" actId="1076"/>
        <pc:sldMkLst>
          <pc:docMk/>
          <pc:sldMk cId="502825343" sldId="2891"/>
        </pc:sldMkLst>
      </pc:sldChg>
      <pc:sldChg chg="add replId">
        <pc:chgData name="Jeremy Clifton" userId="S::wec@woodfordec.onmicrosoft.com::b7121016-a606-4e59-9b8c-d8cabdc242a8" providerId="AD" clId="Web-{0F4AB313-DB59-2937-ADEA-0A85A84AAE47}" dt="2025-01-26T10:22:37.622" v="145"/>
        <pc:sldMkLst>
          <pc:docMk/>
          <pc:sldMk cId="148589342" sldId="2892"/>
        </pc:sldMkLst>
      </pc:sldChg>
    </pc:docChg>
  </pc:docChgLst>
  <pc:docChgLst>
    <pc:chgData name="Jeremy Clifton" userId="S::wec@woodfordec.onmicrosoft.com::b7121016-a606-4e59-9b8c-d8cabdc242a8" providerId="AD" clId="Web-{A4BDD0C7-2B10-A239-8AF3-939CA13E29CB}"/>
    <pc:docChg chg="addSld modSld">
      <pc:chgData name="Jeremy Clifton" userId="S::wec@woodfordec.onmicrosoft.com::b7121016-a606-4e59-9b8c-d8cabdc242a8" providerId="AD" clId="Web-{A4BDD0C7-2B10-A239-8AF3-939CA13E29CB}" dt="2025-03-20T18:03:58.106" v="14" actId="14100"/>
      <pc:docMkLst>
        <pc:docMk/>
      </pc:docMkLst>
      <pc:sldChg chg="add replId">
        <pc:chgData name="Jeremy Clifton" userId="S::wec@woodfordec.onmicrosoft.com::b7121016-a606-4e59-9b8c-d8cabdc242a8" providerId="AD" clId="Web-{A4BDD0C7-2B10-A239-8AF3-939CA13E29CB}" dt="2025-03-20T17:30:50.726" v="0"/>
        <pc:sldMkLst>
          <pc:docMk/>
          <pc:sldMk cId="1432452439" sldId="3113"/>
        </pc:sldMkLst>
      </pc:sldChg>
      <pc:sldChg chg="addSp modSp add replId addAnim">
        <pc:chgData name="Jeremy Clifton" userId="S::wec@woodfordec.onmicrosoft.com::b7121016-a606-4e59-9b8c-d8cabdc242a8" providerId="AD" clId="Web-{A4BDD0C7-2B10-A239-8AF3-939CA13E29CB}" dt="2025-03-20T17:41:11.586" v="4" actId="14100"/>
        <pc:sldMkLst>
          <pc:docMk/>
          <pc:sldMk cId="539198777" sldId="3114"/>
        </pc:sldMkLst>
      </pc:sldChg>
      <pc:sldChg chg="addSp modSp add replId addAnim">
        <pc:chgData name="Jeremy Clifton" userId="S::wec@woodfordec.onmicrosoft.com::b7121016-a606-4e59-9b8c-d8cabdc242a8" providerId="AD" clId="Web-{A4BDD0C7-2B10-A239-8AF3-939CA13E29CB}" dt="2025-03-20T18:00:34.444" v="9" actId="14100"/>
        <pc:sldMkLst>
          <pc:docMk/>
          <pc:sldMk cId="3060146164" sldId="3115"/>
        </pc:sldMkLst>
      </pc:sldChg>
      <pc:sldChg chg="add replId">
        <pc:chgData name="Jeremy Clifton" userId="S::wec@woodfordec.onmicrosoft.com::b7121016-a606-4e59-9b8c-d8cabdc242a8" providerId="AD" clId="Web-{A4BDD0C7-2B10-A239-8AF3-939CA13E29CB}" dt="2025-03-20T17:41:18.570" v="6"/>
        <pc:sldMkLst>
          <pc:docMk/>
          <pc:sldMk cId="3498280321" sldId="3116"/>
        </pc:sldMkLst>
      </pc:sldChg>
      <pc:sldChg chg="addSp modSp add replId addAnim">
        <pc:chgData name="Jeremy Clifton" userId="S::wec@woodfordec.onmicrosoft.com::b7121016-a606-4e59-9b8c-d8cabdc242a8" providerId="AD" clId="Web-{A4BDD0C7-2B10-A239-8AF3-939CA13E29CB}" dt="2025-03-20T18:03:58.106" v="14" actId="14100"/>
        <pc:sldMkLst>
          <pc:docMk/>
          <pc:sldMk cId="3063600297" sldId="3117"/>
        </pc:sldMkLst>
      </pc:sldChg>
      <pc:sldChg chg="add replId">
        <pc:chgData name="Jeremy Clifton" userId="S::wec@woodfordec.onmicrosoft.com::b7121016-a606-4e59-9b8c-d8cabdc242a8" providerId="AD" clId="Web-{A4BDD0C7-2B10-A239-8AF3-939CA13E29CB}" dt="2025-03-20T18:00:39.069" v="11"/>
        <pc:sldMkLst>
          <pc:docMk/>
          <pc:sldMk cId="2024232121" sldId="3118"/>
        </pc:sldMkLst>
      </pc:sldChg>
    </pc:docChg>
  </pc:docChgLst>
  <pc:docChgLst>
    <pc:chgData name="Jeremy Clifton" userId="b7121016-a606-4e59-9b8c-d8cabdc242a8" providerId="ADAL" clId="{938A03A2-6A51-4CC3-9C69-BDADB2752BA7}"/>
    <pc:docChg chg="delSld">
      <pc:chgData name="Jeremy Clifton" userId="b7121016-a606-4e59-9b8c-d8cabdc242a8" providerId="ADAL" clId="{938A03A2-6A51-4CC3-9C69-BDADB2752BA7}" dt="2025-05-05T09:28:58.053" v="2" actId="47"/>
      <pc:docMkLst>
        <pc:docMk/>
      </pc:docMkLst>
      <pc:sldChg chg="del">
        <pc:chgData name="Jeremy Clifton" userId="b7121016-a606-4e59-9b8c-d8cabdc242a8" providerId="ADAL" clId="{938A03A2-6A51-4CC3-9C69-BDADB2752BA7}" dt="2025-05-05T09:28:50.341" v="0" actId="47"/>
        <pc:sldMkLst>
          <pc:docMk/>
          <pc:sldMk cId="294064188" sldId="2575"/>
        </pc:sldMkLst>
      </pc:sldChg>
      <pc:sldChg chg="del">
        <pc:chgData name="Jeremy Clifton" userId="b7121016-a606-4e59-9b8c-d8cabdc242a8" providerId="ADAL" clId="{938A03A2-6A51-4CC3-9C69-BDADB2752BA7}" dt="2025-05-05T09:28:50.341" v="0" actId="47"/>
        <pc:sldMkLst>
          <pc:docMk/>
          <pc:sldMk cId="3377884115" sldId="3179"/>
        </pc:sldMkLst>
      </pc:sldChg>
      <pc:sldChg chg="del">
        <pc:chgData name="Jeremy Clifton" userId="b7121016-a606-4e59-9b8c-d8cabdc242a8" providerId="ADAL" clId="{938A03A2-6A51-4CC3-9C69-BDADB2752BA7}" dt="2025-05-05T09:28:50.341" v="0" actId="47"/>
        <pc:sldMkLst>
          <pc:docMk/>
          <pc:sldMk cId="2518681518" sldId="3230"/>
        </pc:sldMkLst>
      </pc:sldChg>
      <pc:sldChg chg="del">
        <pc:chgData name="Jeremy Clifton" userId="b7121016-a606-4e59-9b8c-d8cabdc242a8" providerId="ADAL" clId="{938A03A2-6A51-4CC3-9C69-BDADB2752BA7}" dt="2025-05-05T09:28:50.341" v="0" actId="47"/>
        <pc:sldMkLst>
          <pc:docMk/>
          <pc:sldMk cId="3151670635" sldId="3240"/>
        </pc:sldMkLst>
      </pc:sldChg>
      <pc:sldChg chg="del">
        <pc:chgData name="Jeremy Clifton" userId="b7121016-a606-4e59-9b8c-d8cabdc242a8" providerId="ADAL" clId="{938A03A2-6A51-4CC3-9C69-BDADB2752BA7}" dt="2025-05-05T09:28:52.958" v="1" actId="47"/>
        <pc:sldMkLst>
          <pc:docMk/>
          <pc:sldMk cId="985717886" sldId="3246"/>
        </pc:sldMkLst>
      </pc:sldChg>
      <pc:sldChg chg="del">
        <pc:chgData name="Jeremy Clifton" userId="b7121016-a606-4e59-9b8c-d8cabdc242a8" providerId="ADAL" clId="{938A03A2-6A51-4CC3-9C69-BDADB2752BA7}" dt="2025-05-05T09:28:58.053" v="2" actId="47"/>
        <pc:sldMkLst>
          <pc:docMk/>
          <pc:sldMk cId="3704584691" sldId="3262"/>
        </pc:sldMkLst>
      </pc:sldChg>
    </pc:docChg>
  </pc:docChgLst>
  <pc:docChgLst>
    <pc:chgData name="Jeremy Clifton" userId="S::wec@woodfordec.onmicrosoft.com::b7121016-a606-4e59-9b8c-d8cabdc242a8" providerId="AD" clId="Web-{724923A7-569B-C058-C246-0E56A0AF871D}"/>
    <pc:docChg chg="addSld delSld modSld sldOrd">
      <pc:chgData name="Jeremy Clifton" userId="S::wec@woodfordec.onmicrosoft.com::b7121016-a606-4e59-9b8c-d8cabdc242a8" providerId="AD" clId="Web-{724923A7-569B-C058-C246-0E56A0AF871D}" dt="2024-10-06T09:09:57.125" v="659" actId="20577"/>
      <pc:docMkLst>
        <pc:docMk/>
      </pc:docMkLst>
      <pc:sldChg chg="addSp modSp">
        <pc:chgData name="Jeremy Clifton" userId="S::wec@woodfordec.onmicrosoft.com::b7121016-a606-4e59-9b8c-d8cabdc242a8" providerId="AD" clId="Web-{724923A7-569B-C058-C246-0E56A0AF871D}" dt="2024-10-06T07:23:53.182" v="201" actId="1076"/>
        <pc:sldMkLst>
          <pc:docMk/>
          <pc:sldMk cId="2116945597" sldId="2552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6:20.787" v="203"/>
        <pc:sldMkLst>
          <pc:docMk/>
          <pc:sldMk cId="2484972360" sldId="2566"/>
        </pc:sldMkLst>
      </pc:sldChg>
      <pc:sldChg chg="del">
        <pc:chgData name="Jeremy Clifton" userId="S::wec@woodfordec.onmicrosoft.com::b7121016-a606-4e59-9b8c-d8cabdc242a8" providerId="AD" clId="Web-{724923A7-569B-C058-C246-0E56A0AF871D}" dt="2024-10-06T08:25:40.983" v="398"/>
        <pc:sldMkLst>
          <pc:docMk/>
          <pc:sldMk cId="1043646145" sldId="2568"/>
        </pc:sldMkLst>
      </pc:sldChg>
      <pc:sldChg chg="addSp delSp modSp ord">
        <pc:chgData name="Jeremy Clifton" userId="S::wec@woodfordec.onmicrosoft.com::b7121016-a606-4e59-9b8c-d8cabdc242a8" providerId="AD" clId="Web-{724923A7-569B-C058-C246-0E56A0AF871D}" dt="2024-10-06T08:40:06.354" v="582"/>
        <pc:sldMkLst>
          <pc:docMk/>
          <pc:sldMk cId="4114584319" sldId="2570"/>
        </pc:sldMkLst>
      </pc:sldChg>
      <pc:sldChg chg="modSp">
        <pc:chgData name="Jeremy Clifton" userId="S::wec@woodfordec.onmicrosoft.com::b7121016-a606-4e59-9b8c-d8cabdc242a8" providerId="AD" clId="Web-{724923A7-569B-C058-C246-0E56A0AF871D}" dt="2024-10-06T07:18:06.178" v="47" actId="20577"/>
        <pc:sldMkLst>
          <pc:docMk/>
          <pc:sldMk cId="251116125" sldId="2574"/>
        </pc:sldMkLst>
      </pc:sldChg>
      <pc:sldChg chg="addSp modSp">
        <pc:chgData name="Jeremy Clifton" userId="S::wec@woodfordec.onmicrosoft.com::b7121016-a606-4e59-9b8c-d8cabdc242a8" providerId="AD" clId="Web-{724923A7-569B-C058-C246-0E56A0AF871D}" dt="2024-10-06T07:36:00.012" v="313"/>
        <pc:sldMkLst>
          <pc:docMk/>
          <pc:sldMk cId="3402952972" sldId="2580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01" v="190"/>
        <pc:sldMkLst>
          <pc:docMk/>
          <pc:sldMk cId="2346559008" sldId="2581"/>
        </pc:sldMkLst>
      </pc:sldChg>
      <pc:sldChg chg="modSp add del">
        <pc:chgData name="Jeremy Clifton" userId="S::wec@woodfordec.onmicrosoft.com::b7121016-a606-4e59-9b8c-d8cabdc242a8" providerId="AD" clId="Web-{724923A7-569B-C058-C246-0E56A0AF871D}" dt="2024-10-06T07:28:34.729" v="248"/>
        <pc:sldMkLst>
          <pc:docMk/>
          <pc:sldMk cId="2792281040" sldId="2589"/>
        </pc:sldMkLst>
      </pc:sldChg>
      <pc:sldChg chg="modSp ord">
        <pc:chgData name="Jeremy Clifton" userId="S::wec@woodfordec.onmicrosoft.com::b7121016-a606-4e59-9b8c-d8cabdc242a8" providerId="AD" clId="Web-{724923A7-569B-C058-C246-0E56A0AF871D}" dt="2024-10-06T07:33:21.303" v="312" actId="20577"/>
        <pc:sldMkLst>
          <pc:docMk/>
          <pc:sldMk cId="1829227996" sldId="2590"/>
        </pc:sldMkLst>
      </pc:sldChg>
      <pc:sldChg chg="addSp modSp ord">
        <pc:chgData name="Jeremy Clifton" userId="S::wec@woodfordec.onmicrosoft.com::b7121016-a606-4e59-9b8c-d8cabdc242a8" providerId="AD" clId="Web-{724923A7-569B-C058-C246-0E56A0AF871D}" dt="2024-10-06T08:57:58.217" v="655" actId="20577"/>
        <pc:sldMkLst>
          <pc:docMk/>
          <pc:sldMk cId="3512410512" sldId="2596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19:02.211" v="66"/>
        <pc:sldMkLst>
          <pc:docMk/>
          <pc:sldMk cId="2943754848" sldId="2613"/>
        </pc:sldMkLst>
      </pc:sldChg>
      <pc:sldChg chg="modSp ord">
        <pc:chgData name="Jeremy Clifton" userId="S::wec@woodfordec.onmicrosoft.com::b7121016-a606-4e59-9b8c-d8cabdc242a8" providerId="AD" clId="Web-{724923A7-569B-C058-C246-0E56A0AF871D}" dt="2024-10-06T07:21:16.669" v="183" actId="20577"/>
        <pc:sldMkLst>
          <pc:docMk/>
          <pc:sldMk cId="91270432" sldId="2614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79" v="197"/>
        <pc:sldMkLst>
          <pc:docMk/>
          <pc:sldMk cId="3443046812" sldId="2615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17" v="191"/>
        <pc:sldMkLst>
          <pc:docMk/>
          <pc:sldMk cId="1385135892" sldId="2616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17" v="192"/>
        <pc:sldMkLst>
          <pc:docMk/>
          <pc:sldMk cId="2381008040" sldId="2617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32" v="193"/>
        <pc:sldMkLst>
          <pc:docMk/>
          <pc:sldMk cId="1860562175" sldId="2618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48" v="194"/>
        <pc:sldMkLst>
          <pc:docMk/>
          <pc:sldMk cId="1516434988" sldId="2619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64" v="195"/>
        <pc:sldMkLst>
          <pc:docMk/>
          <pc:sldMk cId="2435953216" sldId="2620"/>
        </pc:sldMkLst>
      </pc:sldChg>
      <pc:sldChg chg="addSp modSp">
        <pc:chgData name="Jeremy Clifton" userId="S::wec@woodfordec.onmicrosoft.com::b7121016-a606-4e59-9b8c-d8cabdc242a8" providerId="AD" clId="Web-{724923A7-569B-C058-C246-0E56A0AF871D}" dt="2024-10-06T08:37:34.954" v="564" actId="1076"/>
        <pc:sldMkLst>
          <pc:docMk/>
          <pc:sldMk cId="1689900322" sldId="2622"/>
        </pc:sldMkLst>
      </pc:sldChg>
      <pc:sldChg chg="del">
        <pc:chgData name="Jeremy Clifton" userId="S::wec@woodfordec.onmicrosoft.com::b7121016-a606-4e59-9b8c-d8cabdc242a8" providerId="AD" clId="Web-{724923A7-569B-C058-C246-0E56A0AF871D}" dt="2024-10-06T08:25:38.639" v="397"/>
        <pc:sldMkLst>
          <pc:docMk/>
          <pc:sldMk cId="3410642725" sldId="2623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64" v="196"/>
        <pc:sldMkLst>
          <pc:docMk/>
          <pc:sldMk cId="4188417894" sldId="2628"/>
        </pc:sldMkLst>
      </pc:sldChg>
      <pc:sldChg chg="addSp modSp add">
        <pc:chgData name="Jeremy Clifton" userId="S::wec@woodfordec.onmicrosoft.com::b7121016-a606-4e59-9b8c-d8cabdc242a8" providerId="AD" clId="Web-{724923A7-569B-C058-C246-0E56A0AF871D}" dt="2024-10-06T08:32:34.008" v="509" actId="14100"/>
        <pc:sldMkLst>
          <pc:docMk/>
          <pc:sldMk cId="750241159" sldId="2645"/>
        </pc:sldMkLst>
      </pc:sldChg>
      <pc:sldChg chg="addSp modSp">
        <pc:chgData name="Jeremy Clifton" userId="S::wec@woodfordec.onmicrosoft.com::b7121016-a606-4e59-9b8c-d8cabdc242a8" providerId="AD" clId="Web-{724923A7-569B-C058-C246-0E56A0AF871D}" dt="2024-10-06T08:49:46.167" v="647" actId="14100"/>
        <pc:sldMkLst>
          <pc:docMk/>
          <pc:sldMk cId="3477369750" sldId="2650"/>
        </pc:sldMkLst>
      </pc:sldChg>
      <pc:sldChg chg="addSp modSp add ord replId">
        <pc:chgData name="Jeremy Clifton" userId="S::wec@woodfordec.onmicrosoft.com::b7121016-a606-4e59-9b8c-d8cabdc242a8" providerId="AD" clId="Web-{724923A7-569B-C058-C246-0E56A0AF871D}" dt="2024-10-06T07:14:35.248" v="7"/>
        <pc:sldMkLst>
          <pc:docMk/>
          <pc:sldMk cId="1320101179" sldId="2651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13:24.448" v="5"/>
        <pc:sldMkLst>
          <pc:docMk/>
          <pc:sldMk cId="3401476337" sldId="2652"/>
        </pc:sldMkLst>
      </pc:sldChg>
      <pc:sldChg chg="addSp modSp add ord replId">
        <pc:chgData name="Jeremy Clifton" userId="S::wec@woodfordec.onmicrosoft.com::b7121016-a606-4e59-9b8c-d8cabdc242a8" providerId="AD" clId="Web-{724923A7-569B-C058-C246-0E56A0AF871D}" dt="2024-10-06T07:14:35.294" v="8"/>
        <pc:sldMkLst>
          <pc:docMk/>
          <pc:sldMk cId="3197659578" sldId="2653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15:30.312" v="10"/>
        <pc:sldMkLst>
          <pc:docMk/>
          <pc:sldMk cId="2092229917" sldId="2654"/>
        </pc:sldMkLst>
      </pc:sldChg>
      <pc:sldChg chg="addSp modSp add del replId">
        <pc:chgData name="Jeremy Clifton" userId="S::wec@woodfordec.onmicrosoft.com::b7121016-a606-4e59-9b8c-d8cabdc242a8" providerId="AD" clId="Web-{724923A7-569B-C058-C246-0E56A0AF871D}" dt="2024-10-06T07:17:12.097" v="15"/>
        <pc:sldMkLst>
          <pc:docMk/>
          <pc:sldMk cId="3865095045" sldId="2655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17:10.925" v="14"/>
        <pc:sldMkLst>
          <pc:docMk/>
          <pc:sldMk cId="3747214090" sldId="2656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7:19:04.399" v="67"/>
        <pc:sldMkLst>
          <pc:docMk/>
          <pc:sldMk cId="1470419222" sldId="2657"/>
        </pc:sldMkLst>
      </pc:sldChg>
      <pc:sldChg chg="modSp add replId">
        <pc:chgData name="Jeremy Clifton" userId="S::wec@woodfordec.onmicrosoft.com::b7121016-a606-4e59-9b8c-d8cabdc242a8" providerId="AD" clId="Web-{724923A7-569B-C058-C246-0E56A0AF871D}" dt="2024-10-06T07:18:55.398" v="64" actId="20577"/>
        <pc:sldMkLst>
          <pc:docMk/>
          <pc:sldMk cId="2620390865" sldId="2658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7:19:01.195" v="65"/>
        <pc:sldMkLst>
          <pc:docMk/>
          <pc:sldMk cId="443586632" sldId="2659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22:40.188" v="189" actId="1076"/>
        <pc:sldMkLst>
          <pc:docMk/>
          <pc:sldMk cId="1477236744" sldId="2659"/>
        </pc:sldMkLst>
      </pc:sldChg>
      <pc:sldChg chg="add replId">
        <pc:chgData name="Jeremy Clifton" userId="S::wec@woodfordec.onmicrosoft.com::b7121016-a606-4e59-9b8c-d8cabdc242a8" providerId="AD" clId="Web-{724923A7-569B-C058-C246-0E56A0AF871D}" dt="2024-10-06T07:21:26.342" v="184"/>
        <pc:sldMkLst>
          <pc:docMk/>
          <pc:sldMk cId="1152487480" sldId="2660"/>
        </pc:sldMkLst>
      </pc:sldChg>
      <pc:sldChg chg="addSp delSp modSp add replId">
        <pc:chgData name="Jeremy Clifton" userId="S::wec@woodfordec.onmicrosoft.com::b7121016-a606-4e59-9b8c-d8cabdc242a8" providerId="AD" clId="Web-{724923A7-569B-C058-C246-0E56A0AF871D}" dt="2024-10-06T07:51:39.436" v="388" actId="14100"/>
        <pc:sldMkLst>
          <pc:docMk/>
          <pc:sldMk cId="3398173288" sldId="2661"/>
        </pc:sldMkLst>
      </pc:sldChg>
      <pc:sldChg chg="addSp delSp modSp add replId">
        <pc:chgData name="Jeremy Clifton" userId="S::wec@woodfordec.onmicrosoft.com::b7121016-a606-4e59-9b8c-d8cabdc242a8" providerId="AD" clId="Web-{724923A7-569B-C058-C246-0E56A0AF871D}" dt="2024-10-06T09:01:51.068" v="656" actId="1076"/>
        <pc:sldMkLst>
          <pc:docMk/>
          <pc:sldMk cId="3482918902" sldId="2662"/>
        </pc:sldMkLst>
      </pc:sldChg>
      <pc:sldChg chg="add replId">
        <pc:chgData name="Jeremy Clifton" userId="S::wec@woodfordec.onmicrosoft.com::b7121016-a606-4e59-9b8c-d8cabdc242a8" providerId="AD" clId="Web-{724923A7-569B-C058-C246-0E56A0AF871D}" dt="2024-10-06T07:26:29.053" v="206"/>
        <pc:sldMkLst>
          <pc:docMk/>
          <pc:sldMk cId="710670588" sldId="2663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9:06:39.065" v="657" actId="1076"/>
        <pc:sldMkLst>
          <pc:docMk/>
          <pc:sldMk cId="4133161511" sldId="2664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29:33.278" v="256" actId="1076"/>
        <pc:sldMkLst>
          <pc:docMk/>
          <pc:sldMk cId="3722203113" sldId="2665"/>
        </pc:sldMkLst>
      </pc:sldChg>
      <pc:sldChg chg="delSp add replId">
        <pc:chgData name="Jeremy Clifton" userId="S::wec@woodfordec.onmicrosoft.com::b7121016-a606-4e59-9b8c-d8cabdc242a8" providerId="AD" clId="Web-{724923A7-569B-C058-C246-0E56A0AF871D}" dt="2024-10-06T07:29:46.123" v="259"/>
        <pc:sldMkLst>
          <pc:docMk/>
          <pc:sldMk cId="936789687" sldId="2666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43:25.794" v="323" actId="1076"/>
        <pc:sldMkLst>
          <pc:docMk/>
          <pc:sldMk cId="2383975742" sldId="2667"/>
        </pc:sldMkLst>
      </pc:sldChg>
      <pc:sldChg chg="modSp add ord replId">
        <pc:chgData name="Jeremy Clifton" userId="S::wec@woodfordec.onmicrosoft.com::b7121016-a606-4e59-9b8c-d8cabdc242a8" providerId="AD" clId="Web-{724923A7-569B-C058-C246-0E56A0AF871D}" dt="2024-10-06T07:45:16.847" v="330" actId="20577"/>
        <pc:sldMkLst>
          <pc:docMk/>
          <pc:sldMk cId="1557539723" sldId="2668"/>
        </pc:sldMkLst>
      </pc:sldChg>
      <pc:sldChg chg="addSp modSp add del ord replId">
        <pc:chgData name="Jeremy Clifton" userId="S::wec@woodfordec.onmicrosoft.com::b7121016-a606-4e59-9b8c-d8cabdc242a8" providerId="AD" clId="Web-{724923A7-569B-C058-C246-0E56A0AF871D}" dt="2024-10-06T07:48:05.227" v="362"/>
        <pc:sldMkLst>
          <pc:docMk/>
          <pc:sldMk cId="2974065676" sldId="2669"/>
        </pc:sldMkLst>
      </pc:sldChg>
      <pc:sldChg chg="modSp add replId">
        <pc:chgData name="Jeremy Clifton" userId="S::wec@woodfordec.onmicrosoft.com::b7121016-a606-4e59-9b8c-d8cabdc242a8" providerId="AD" clId="Web-{724923A7-569B-C058-C246-0E56A0AF871D}" dt="2024-10-06T07:48:33.572" v="373" actId="1076"/>
        <pc:sldMkLst>
          <pc:docMk/>
          <pc:sldMk cId="2751214888" sldId="2670"/>
        </pc:sldMkLst>
      </pc:sldChg>
      <pc:sldChg chg="modSp add replId">
        <pc:chgData name="Jeremy Clifton" userId="S::wec@woodfordec.onmicrosoft.com::b7121016-a606-4e59-9b8c-d8cabdc242a8" providerId="AD" clId="Web-{724923A7-569B-C058-C246-0E56A0AF871D}" dt="2024-10-06T07:48:25.337" v="372" actId="1076"/>
        <pc:sldMkLst>
          <pc:docMk/>
          <pc:sldMk cId="971277311" sldId="2671"/>
        </pc:sldMkLst>
      </pc:sldChg>
      <pc:sldChg chg="add del ord replId">
        <pc:chgData name="Jeremy Clifton" userId="S::wec@woodfordec.onmicrosoft.com::b7121016-a606-4e59-9b8c-d8cabdc242a8" providerId="AD" clId="Web-{724923A7-569B-C058-C246-0E56A0AF871D}" dt="2024-10-06T08:29:29.910" v="474"/>
        <pc:sldMkLst>
          <pc:docMk/>
          <pc:sldMk cId="2521183657" sldId="2672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8:26:45.062" v="436"/>
        <pc:sldMkLst>
          <pc:docMk/>
          <pc:sldMk cId="3117753989" sldId="2672"/>
        </pc:sldMkLst>
      </pc:sldChg>
      <pc:sldChg chg="modSp add ord replId">
        <pc:chgData name="Jeremy Clifton" userId="S::wec@woodfordec.onmicrosoft.com::b7121016-a606-4e59-9b8c-d8cabdc242a8" providerId="AD" clId="Web-{724923A7-569B-C058-C246-0E56A0AF871D}" dt="2024-10-06T08:31:02.334" v="490" actId="20577"/>
        <pc:sldMkLst>
          <pc:docMk/>
          <pc:sldMk cId="3923073191" sldId="2673"/>
        </pc:sldMkLst>
      </pc:sldChg>
      <pc:sldChg chg="modSp add ord replId">
        <pc:chgData name="Jeremy Clifton" userId="S::wec@woodfordec.onmicrosoft.com::b7121016-a606-4e59-9b8c-d8cabdc242a8" providerId="AD" clId="Web-{724923A7-569B-C058-C246-0E56A0AF871D}" dt="2024-10-06T08:29:56.551" v="477" actId="1076"/>
        <pc:sldMkLst>
          <pc:docMk/>
          <pc:sldMk cId="3710076937" sldId="2674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8:54:00.692" v="653"/>
        <pc:sldMkLst>
          <pc:docMk/>
          <pc:sldMk cId="3017046022" sldId="2675"/>
        </pc:sldMkLst>
      </pc:sldChg>
      <pc:sldChg chg="add replId">
        <pc:chgData name="Jeremy Clifton" userId="S::wec@woodfordec.onmicrosoft.com::b7121016-a606-4e59-9b8c-d8cabdc242a8" providerId="AD" clId="Web-{724923A7-569B-C058-C246-0E56A0AF871D}" dt="2024-10-06T08:39:04.462" v="574"/>
        <pc:sldMkLst>
          <pc:docMk/>
          <pc:sldMk cId="3571159716" sldId="2676"/>
        </pc:sldMkLst>
      </pc:sldChg>
      <pc:sldChg chg="addSp delSp modSp add replId">
        <pc:chgData name="Jeremy Clifton" userId="S::wec@woodfordec.onmicrosoft.com::b7121016-a606-4e59-9b8c-d8cabdc242a8" providerId="AD" clId="Web-{724923A7-569B-C058-C246-0E56A0AF871D}" dt="2024-10-06T08:40:02.807" v="581" actId="1076"/>
        <pc:sldMkLst>
          <pc:docMk/>
          <pc:sldMk cId="3718098541" sldId="2677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8:53:59.676" v="652"/>
        <pc:sldMkLst>
          <pc:docMk/>
          <pc:sldMk cId="1812384376" sldId="2678"/>
        </pc:sldMkLst>
      </pc:sldChg>
      <pc:sldChg chg="addSp modSp add ord replId">
        <pc:chgData name="Jeremy Clifton" userId="S::wec@woodfordec.onmicrosoft.com::b7121016-a606-4e59-9b8c-d8cabdc242a8" providerId="AD" clId="Web-{724923A7-569B-C058-C246-0E56A0AF871D}" dt="2024-10-06T09:09:53.875" v="658" actId="20577"/>
        <pc:sldMkLst>
          <pc:docMk/>
          <pc:sldMk cId="1711481332" sldId="2679"/>
        </pc:sldMkLst>
      </pc:sldChg>
      <pc:sldChg chg="modSp add replId">
        <pc:chgData name="Jeremy Clifton" userId="S::wec@woodfordec.onmicrosoft.com::b7121016-a606-4e59-9b8c-d8cabdc242a8" providerId="AD" clId="Web-{724923A7-569B-C058-C246-0E56A0AF871D}" dt="2024-10-06T09:09:57.125" v="659" actId="20577"/>
        <pc:sldMkLst>
          <pc:docMk/>
          <pc:sldMk cId="4184731778" sldId="2680"/>
        </pc:sldMkLst>
      </pc:sldChg>
      <pc:sldChg chg="addSp modSp add ord replId">
        <pc:chgData name="Jeremy Clifton" userId="S::wec@woodfordec.onmicrosoft.com::b7121016-a606-4e59-9b8c-d8cabdc242a8" providerId="AD" clId="Web-{724923A7-569B-C058-C246-0E56A0AF871D}" dt="2024-10-06T08:50:24.871" v="651" actId="1076"/>
        <pc:sldMkLst>
          <pc:docMk/>
          <pc:sldMk cId="2931928421" sldId="2681"/>
        </pc:sldMkLst>
      </pc:sldChg>
    </pc:docChg>
  </pc:docChgLst>
  <pc:docChgLst>
    <pc:chgData name="Jeremy Clifton" userId="S::wec@woodfordec.onmicrosoft.com::b7121016-a606-4e59-9b8c-d8cabdc242a8" providerId="AD" clId="Web-{3412AEF2-04A7-789A-2AA2-003C2520146F}"/>
    <pc:docChg chg="modSld">
      <pc:chgData name="Jeremy Clifton" userId="S::wec@woodfordec.onmicrosoft.com::b7121016-a606-4e59-9b8c-d8cabdc242a8" providerId="AD" clId="Web-{3412AEF2-04A7-789A-2AA2-003C2520146F}" dt="2025-01-23T20:25:00.196" v="9"/>
      <pc:docMkLst>
        <pc:docMk/>
      </pc:docMkLst>
      <pc:sldChg chg="addSp delSp modSp">
        <pc:chgData name="Jeremy Clifton" userId="S::wec@woodfordec.onmicrosoft.com::b7121016-a606-4e59-9b8c-d8cabdc242a8" providerId="AD" clId="Web-{3412AEF2-04A7-789A-2AA2-003C2520146F}" dt="2025-01-23T20:25:00.196" v="9"/>
        <pc:sldMkLst>
          <pc:docMk/>
          <pc:sldMk cId="3279244734" sldId="2869"/>
        </pc:sldMkLst>
      </pc:sldChg>
    </pc:docChg>
  </pc:docChgLst>
  <pc:docChgLst>
    <pc:chgData name="Jeremy Clifton" userId="S::wec@woodfordec.onmicrosoft.com::b7121016-a606-4e59-9b8c-d8cabdc242a8" providerId="AD" clId="Web-{FAB128EF-B039-E8E5-5610-77117DE0CE35}"/>
    <pc:docChg chg="addSld modSld sldOrd">
      <pc:chgData name="Jeremy Clifton" userId="S::wec@woodfordec.onmicrosoft.com::b7121016-a606-4e59-9b8c-d8cabdc242a8" providerId="AD" clId="Web-{FAB128EF-B039-E8E5-5610-77117DE0CE35}" dt="2024-10-13T08:55:24.262" v="430"/>
      <pc:docMkLst>
        <pc:docMk/>
      </pc:docMkLst>
      <pc:sldChg chg="ord">
        <pc:chgData name="Jeremy Clifton" userId="S::wec@woodfordec.onmicrosoft.com::b7121016-a606-4e59-9b8c-d8cabdc242a8" providerId="AD" clId="Web-{FAB128EF-B039-E8E5-5610-77117DE0CE35}" dt="2024-10-13T06:27:43.687" v="0"/>
        <pc:sldMkLst>
          <pc:docMk/>
          <pc:sldMk cId="3947652834" sldId="2700"/>
        </pc:sldMkLst>
      </pc:sldChg>
      <pc:sldChg chg="addSp modSp">
        <pc:chgData name="Jeremy Clifton" userId="S::wec@woodfordec.onmicrosoft.com::b7121016-a606-4e59-9b8c-d8cabdc242a8" providerId="AD" clId="Web-{FAB128EF-B039-E8E5-5610-77117DE0CE35}" dt="2024-10-13T07:14:05.163" v="339" actId="20577"/>
        <pc:sldMkLst>
          <pc:docMk/>
          <pc:sldMk cId="3683738647" sldId="2702"/>
        </pc:sldMkLst>
      </pc:sldChg>
      <pc:sldChg chg="addSp modSp">
        <pc:chgData name="Jeremy Clifton" userId="S::wec@woodfordec.onmicrosoft.com::b7121016-a606-4e59-9b8c-d8cabdc242a8" providerId="AD" clId="Web-{FAB128EF-B039-E8E5-5610-77117DE0CE35}" dt="2024-10-13T08:28:24.250" v="395" actId="20577"/>
        <pc:sldMkLst>
          <pc:docMk/>
          <pc:sldMk cId="2963239696" sldId="2703"/>
        </pc:sldMkLst>
      </pc:sldChg>
      <pc:sldChg chg="addSp delSp modSp">
        <pc:chgData name="Jeremy Clifton" userId="S::wec@woodfordec.onmicrosoft.com::b7121016-a606-4e59-9b8c-d8cabdc242a8" providerId="AD" clId="Web-{FAB128EF-B039-E8E5-5610-77117DE0CE35}" dt="2024-10-13T08:22:42.888" v="388" actId="14100"/>
        <pc:sldMkLst>
          <pc:docMk/>
          <pc:sldMk cId="3435773771" sldId="2704"/>
        </pc:sldMkLst>
      </pc:sldChg>
      <pc:sldChg chg="addSp delSp modSp">
        <pc:chgData name="Jeremy Clifton" userId="S::wec@woodfordec.onmicrosoft.com::b7121016-a606-4e59-9b8c-d8cabdc242a8" providerId="AD" clId="Web-{FAB128EF-B039-E8E5-5610-77117DE0CE35}" dt="2024-10-13T08:22:19.138" v="382" actId="1076"/>
        <pc:sldMkLst>
          <pc:docMk/>
          <pc:sldMk cId="1805459024" sldId="2705"/>
        </pc:sldMkLst>
      </pc:sldChg>
      <pc:sldChg chg="addSp delSp modSp add replId">
        <pc:chgData name="Jeremy Clifton" userId="S::wec@woodfordec.onmicrosoft.com::b7121016-a606-4e59-9b8c-d8cabdc242a8" providerId="AD" clId="Web-{FAB128EF-B039-E8E5-5610-77117DE0CE35}" dt="2024-10-13T07:09:38.473" v="304" actId="1076"/>
        <pc:sldMkLst>
          <pc:docMk/>
          <pc:sldMk cId="3386534235" sldId="2710"/>
        </pc:sldMkLst>
      </pc:sldChg>
      <pc:sldChg chg="addSp modSp add replId">
        <pc:chgData name="Jeremy Clifton" userId="S::wec@woodfordec.onmicrosoft.com::b7121016-a606-4e59-9b8c-d8cabdc242a8" providerId="AD" clId="Web-{FAB128EF-B039-E8E5-5610-77117DE0CE35}" dt="2024-10-13T08:46:23.467" v="421" actId="14100"/>
        <pc:sldMkLst>
          <pc:docMk/>
          <pc:sldMk cId="244358118" sldId="2711"/>
        </pc:sldMkLst>
      </pc:sldChg>
      <pc:sldChg chg="modSp add replId">
        <pc:chgData name="Jeremy Clifton" userId="S::wec@woodfordec.onmicrosoft.com::b7121016-a606-4e59-9b8c-d8cabdc242a8" providerId="AD" clId="Web-{FAB128EF-B039-E8E5-5610-77117DE0CE35}" dt="2024-10-13T07:03:30.955" v="291" actId="1076"/>
        <pc:sldMkLst>
          <pc:docMk/>
          <pc:sldMk cId="2343228179" sldId="2712"/>
        </pc:sldMkLst>
      </pc:sldChg>
      <pc:sldChg chg="addSp delSp modSp add replId">
        <pc:chgData name="Jeremy Clifton" userId="S::wec@woodfordec.onmicrosoft.com::b7121016-a606-4e59-9b8c-d8cabdc242a8" providerId="AD" clId="Web-{FAB128EF-B039-E8E5-5610-77117DE0CE35}" dt="2024-10-13T08:53:51.370" v="429" actId="1076"/>
        <pc:sldMkLst>
          <pc:docMk/>
          <pc:sldMk cId="2830226965" sldId="2713"/>
        </pc:sldMkLst>
      </pc:sldChg>
      <pc:sldChg chg="add replId">
        <pc:chgData name="Jeremy Clifton" userId="S::wec@woodfordec.onmicrosoft.com::b7121016-a606-4e59-9b8c-d8cabdc242a8" providerId="AD" clId="Web-{FAB128EF-B039-E8E5-5610-77117DE0CE35}" dt="2024-10-13T07:08:38.752" v="299"/>
        <pc:sldMkLst>
          <pc:docMk/>
          <pc:sldMk cId="575597073" sldId="2714"/>
        </pc:sldMkLst>
      </pc:sldChg>
      <pc:sldChg chg="modSp add ord replId">
        <pc:chgData name="Jeremy Clifton" userId="S::wec@woodfordec.onmicrosoft.com::b7121016-a606-4e59-9b8c-d8cabdc242a8" providerId="AD" clId="Web-{FAB128EF-B039-E8E5-5610-77117DE0CE35}" dt="2024-10-13T07:14:00.101" v="337" actId="20577"/>
        <pc:sldMkLst>
          <pc:docMk/>
          <pc:sldMk cId="734870577" sldId="2715"/>
        </pc:sldMkLst>
      </pc:sldChg>
      <pc:sldChg chg="modSp add ord replId">
        <pc:chgData name="Jeremy Clifton" userId="S::wec@woodfordec.onmicrosoft.com::b7121016-a606-4e59-9b8c-d8cabdc242a8" providerId="AD" clId="Web-{FAB128EF-B039-E8E5-5610-77117DE0CE35}" dt="2024-10-13T08:42:11.415" v="418" actId="20577"/>
        <pc:sldMkLst>
          <pc:docMk/>
          <pc:sldMk cId="3621321072" sldId="2716"/>
        </pc:sldMkLst>
      </pc:sldChg>
      <pc:sldChg chg="delSp add ord replId">
        <pc:chgData name="Jeremy Clifton" userId="S::wec@woodfordec.onmicrosoft.com::b7121016-a606-4e59-9b8c-d8cabdc242a8" providerId="AD" clId="Web-{FAB128EF-B039-E8E5-5610-77117DE0CE35}" dt="2024-10-13T08:24:40.880" v="393"/>
        <pc:sldMkLst>
          <pc:docMk/>
          <pc:sldMk cId="591237326" sldId="2717"/>
        </pc:sldMkLst>
      </pc:sldChg>
      <pc:sldChg chg="addSp delSp modSp add replId">
        <pc:chgData name="Jeremy Clifton" userId="S::wec@woodfordec.onmicrosoft.com::b7121016-a606-4e59-9b8c-d8cabdc242a8" providerId="AD" clId="Web-{FAB128EF-B039-E8E5-5610-77117DE0CE35}" dt="2024-10-13T08:37:55.441" v="402" actId="1076"/>
        <pc:sldMkLst>
          <pc:docMk/>
          <pc:sldMk cId="2777741802" sldId="2718"/>
        </pc:sldMkLst>
      </pc:sldChg>
      <pc:sldChg chg="add ord replId">
        <pc:chgData name="Jeremy Clifton" userId="S::wec@woodfordec.onmicrosoft.com::b7121016-a606-4e59-9b8c-d8cabdc242a8" providerId="AD" clId="Web-{FAB128EF-B039-E8E5-5610-77117DE0CE35}" dt="2024-10-13T08:39:47.662" v="404"/>
        <pc:sldMkLst>
          <pc:docMk/>
          <pc:sldMk cId="1229956152" sldId="2719"/>
        </pc:sldMkLst>
      </pc:sldChg>
      <pc:sldChg chg="add replId">
        <pc:chgData name="Jeremy Clifton" userId="S::wec@woodfordec.onmicrosoft.com::b7121016-a606-4e59-9b8c-d8cabdc242a8" providerId="AD" clId="Web-{FAB128EF-B039-E8E5-5610-77117DE0CE35}" dt="2024-10-13T08:55:24.262" v="430"/>
        <pc:sldMkLst>
          <pc:docMk/>
          <pc:sldMk cId="3013476221" sldId="2720"/>
        </pc:sldMkLst>
      </pc:sldChg>
    </pc:docChg>
  </pc:docChgLst>
  <pc:docChgLst>
    <pc:chgData name="Jeremy Clifton" userId="S::wec@woodfordec.onmicrosoft.com::b7121016-a606-4e59-9b8c-d8cabdc242a8" providerId="AD" clId="Web-{9F2DBAF5-13C3-53C1-80C1-419F98AB4A0A}"/>
    <pc:docChg chg="addSld delSld modSld sldOrd">
      <pc:chgData name="Jeremy Clifton" userId="S::wec@woodfordec.onmicrosoft.com::b7121016-a606-4e59-9b8c-d8cabdc242a8" providerId="AD" clId="Web-{9F2DBAF5-13C3-53C1-80C1-419F98AB4A0A}" dt="2024-09-25T15:35:54.553" v="302" actId="1076"/>
      <pc:docMkLst>
        <pc:docMk/>
      </pc:docMkLst>
      <pc:sldChg chg="del">
        <pc:chgData name="Jeremy Clifton" userId="S::wec@woodfordec.onmicrosoft.com::b7121016-a606-4e59-9b8c-d8cabdc242a8" providerId="AD" clId="Web-{9F2DBAF5-13C3-53C1-80C1-419F98AB4A0A}" dt="2024-09-25T15:23:19.439" v="143"/>
        <pc:sldMkLst>
          <pc:docMk/>
          <pc:sldMk cId="4001147759" sldId="2564"/>
        </pc:sldMkLst>
      </pc:sldChg>
      <pc:sldChg chg="addSp modSp">
        <pc:chgData name="Jeremy Clifton" userId="S::wec@woodfordec.onmicrosoft.com::b7121016-a606-4e59-9b8c-d8cabdc242a8" providerId="AD" clId="Web-{9F2DBAF5-13C3-53C1-80C1-419F98AB4A0A}" dt="2024-09-25T15:12:40" v="35" actId="1076"/>
        <pc:sldMkLst>
          <pc:docMk/>
          <pc:sldMk cId="2484972360" sldId="2566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5.532" v="129"/>
        <pc:sldMkLst>
          <pc:docMk/>
          <pc:sldMk cId="239790084" sldId="2567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22.048" v="144"/>
        <pc:sldMkLst>
          <pc:docMk/>
          <pc:sldMk cId="922147769" sldId="2569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22.048" v="145"/>
        <pc:sldMkLst>
          <pc:docMk/>
          <pc:sldMk cId="3076968510" sldId="2571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2:58.391" v="121"/>
        <pc:sldMkLst>
          <pc:docMk/>
          <pc:sldMk cId="1068031326" sldId="2583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2:59.688" v="122"/>
        <pc:sldMkLst>
          <pc:docMk/>
          <pc:sldMk cId="2597143122" sldId="2584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0.251" v="123"/>
        <pc:sldMkLst>
          <pc:docMk/>
          <pc:sldMk cId="2319944622" sldId="2585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0.266" v="124"/>
        <pc:sldMkLst>
          <pc:docMk/>
          <pc:sldMk cId="4191789861" sldId="2586"/>
        </pc:sldMkLst>
      </pc:sldChg>
      <pc:sldChg chg="modSp ord">
        <pc:chgData name="Jeremy Clifton" userId="S::wec@woodfordec.onmicrosoft.com::b7121016-a606-4e59-9b8c-d8cabdc242a8" providerId="AD" clId="Web-{9F2DBAF5-13C3-53C1-80C1-419F98AB4A0A}" dt="2024-09-25T15:21:28.279" v="114" actId="20577"/>
        <pc:sldMkLst>
          <pc:docMk/>
          <pc:sldMk cId="1829227996" sldId="2590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4.923" v="127"/>
        <pc:sldMkLst>
          <pc:docMk/>
          <pc:sldMk cId="1595672564" sldId="2591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2.422" v="125"/>
        <pc:sldMkLst>
          <pc:docMk/>
          <pc:sldMk cId="2630234285" sldId="2592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4.938" v="128"/>
        <pc:sldMkLst>
          <pc:docMk/>
          <pc:sldMk cId="867742117" sldId="2594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4.923" v="126"/>
        <pc:sldMkLst>
          <pc:docMk/>
          <pc:sldMk cId="52531791" sldId="2595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27.876" v="146"/>
        <pc:sldMkLst>
          <pc:docMk/>
          <pc:sldMk cId="3807114289" sldId="2597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54" v="132"/>
        <pc:sldMkLst>
          <pc:docMk/>
          <pc:sldMk cId="2652383971" sldId="2598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85" v="134"/>
        <pc:sldMkLst>
          <pc:docMk/>
          <pc:sldMk cId="2804191221" sldId="2599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23" v="130"/>
        <pc:sldMkLst>
          <pc:docMk/>
          <pc:sldMk cId="4133891106" sldId="2600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38" v="131"/>
        <pc:sldMkLst>
          <pc:docMk/>
          <pc:sldMk cId="2097890651" sldId="2601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70" v="133"/>
        <pc:sldMkLst>
          <pc:docMk/>
          <pc:sldMk cId="2043513096" sldId="2602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516" v="136"/>
        <pc:sldMkLst>
          <pc:docMk/>
          <pc:sldMk cId="1382184965" sldId="2603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501" v="135"/>
        <pc:sldMkLst>
          <pc:docMk/>
          <pc:sldMk cId="440463576" sldId="2604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376" v="137"/>
        <pc:sldMkLst>
          <pc:docMk/>
          <pc:sldMk cId="1008158405" sldId="2605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392" v="139"/>
        <pc:sldMkLst>
          <pc:docMk/>
          <pc:sldMk cId="3227065024" sldId="2606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407" v="140"/>
        <pc:sldMkLst>
          <pc:docMk/>
          <pc:sldMk cId="2684720867" sldId="2607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392" v="138"/>
        <pc:sldMkLst>
          <pc:docMk/>
          <pc:sldMk cId="2715713422" sldId="2608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423" v="141"/>
        <pc:sldMkLst>
          <pc:docMk/>
          <pc:sldMk cId="699078910" sldId="2611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439" v="142"/>
        <pc:sldMkLst>
          <pc:docMk/>
          <pc:sldMk cId="3673656496" sldId="2612"/>
        </pc:sldMkLst>
      </pc:sldChg>
      <pc:sldChg chg="addSp modSp add ord replId">
        <pc:chgData name="Jeremy Clifton" userId="S::wec@woodfordec.onmicrosoft.com::b7121016-a606-4e59-9b8c-d8cabdc242a8" providerId="AD" clId="Web-{9F2DBAF5-13C3-53C1-80C1-419F98AB4A0A}" dt="2024-09-25T15:26:31.522" v="164" actId="1076"/>
        <pc:sldMkLst>
          <pc:docMk/>
          <pc:sldMk cId="1219072176" sldId="2621"/>
        </pc:sldMkLst>
      </pc:sldChg>
      <pc:sldChg chg="add replId">
        <pc:chgData name="Jeremy Clifton" userId="S::wec@woodfordec.onmicrosoft.com::b7121016-a606-4e59-9b8c-d8cabdc242a8" providerId="AD" clId="Web-{9F2DBAF5-13C3-53C1-80C1-419F98AB4A0A}" dt="2024-09-25T15:12:28.937" v="32"/>
        <pc:sldMkLst>
          <pc:docMk/>
          <pc:sldMk cId="1689900322" sldId="2622"/>
        </pc:sldMkLst>
      </pc:sldChg>
      <pc:sldChg chg="add replId">
        <pc:chgData name="Jeremy Clifton" userId="S::wec@woodfordec.onmicrosoft.com::b7121016-a606-4e59-9b8c-d8cabdc242a8" providerId="AD" clId="Web-{9F2DBAF5-13C3-53C1-80C1-419F98AB4A0A}" dt="2024-09-25T15:12:29.609" v="33"/>
        <pc:sldMkLst>
          <pc:docMk/>
          <pc:sldMk cId="3410642725" sldId="2623"/>
        </pc:sldMkLst>
      </pc:sldChg>
      <pc:sldChg chg="addSp delSp modSp add replId">
        <pc:chgData name="Jeremy Clifton" userId="S::wec@woodfordec.onmicrosoft.com::b7121016-a606-4e59-9b8c-d8cabdc242a8" providerId="AD" clId="Web-{9F2DBAF5-13C3-53C1-80C1-419F98AB4A0A}" dt="2024-09-25T15:20:43.106" v="97" actId="1076"/>
        <pc:sldMkLst>
          <pc:docMk/>
          <pc:sldMk cId="176081877" sldId="2624"/>
        </pc:sldMkLst>
      </pc:sldChg>
      <pc:sldChg chg="addSp modSp add">
        <pc:chgData name="Jeremy Clifton" userId="S::wec@woodfordec.onmicrosoft.com::b7121016-a606-4e59-9b8c-d8cabdc242a8" providerId="AD" clId="Web-{9F2DBAF5-13C3-53C1-80C1-419F98AB4A0A}" dt="2024-09-25T15:35:35.036" v="301" actId="1076"/>
        <pc:sldMkLst>
          <pc:docMk/>
          <pc:sldMk cId="2792421128" sldId="2625"/>
        </pc:sldMkLst>
      </pc:sldChg>
      <pc:sldChg chg="modSp add del ord replId">
        <pc:chgData name="Jeremy Clifton" userId="S::wec@woodfordec.onmicrosoft.com::b7121016-a606-4e59-9b8c-d8cabdc242a8" providerId="AD" clId="Web-{9F2DBAF5-13C3-53C1-80C1-419F98AB4A0A}" dt="2024-09-25T15:19:26.370" v="81"/>
        <pc:sldMkLst>
          <pc:docMk/>
          <pc:sldMk cId="4284870771" sldId="2626"/>
        </pc:sldMkLst>
      </pc:sldChg>
      <pc:sldChg chg="addSp delSp modSp add replId">
        <pc:chgData name="Jeremy Clifton" userId="S::wec@woodfordec.onmicrosoft.com::b7121016-a606-4e59-9b8c-d8cabdc242a8" providerId="AD" clId="Web-{9F2DBAF5-13C3-53C1-80C1-419F98AB4A0A}" dt="2024-09-25T15:19:02.572" v="78" actId="1076"/>
        <pc:sldMkLst>
          <pc:docMk/>
          <pc:sldMk cId="1495141676" sldId="2627"/>
        </pc:sldMkLst>
      </pc:sldChg>
      <pc:sldChg chg="add replId">
        <pc:chgData name="Jeremy Clifton" userId="S::wec@woodfordec.onmicrosoft.com::b7121016-a606-4e59-9b8c-d8cabdc242a8" providerId="AD" clId="Web-{9F2DBAF5-13C3-53C1-80C1-419F98AB4A0A}" dt="2024-09-25T15:19:38.386" v="82"/>
        <pc:sldMkLst>
          <pc:docMk/>
          <pc:sldMk cId="4188417894" sldId="2628"/>
        </pc:sldMkLst>
      </pc:sldChg>
      <pc:sldChg chg="modSp add replId">
        <pc:chgData name="Jeremy Clifton" userId="S::wec@woodfordec.onmicrosoft.com::b7121016-a606-4e59-9b8c-d8cabdc242a8" providerId="AD" clId="Web-{9F2DBAF5-13C3-53C1-80C1-419F98AB4A0A}" dt="2024-09-25T15:22:02.218" v="118" actId="20577"/>
        <pc:sldMkLst>
          <pc:docMk/>
          <pc:sldMk cId="3839395880" sldId="2629"/>
        </pc:sldMkLst>
      </pc:sldChg>
      <pc:sldChg chg="add ord replId">
        <pc:chgData name="Jeremy Clifton" userId="S::wec@woodfordec.onmicrosoft.com::b7121016-a606-4e59-9b8c-d8cabdc242a8" providerId="AD" clId="Web-{9F2DBAF5-13C3-53C1-80C1-419F98AB4A0A}" dt="2024-09-25T15:22:11.390" v="120"/>
        <pc:sldMkLst>
          <pc:docMk/>
          <pc:sldMk cId="815855311" sldId="2630"/>
        </pc:sldMkLst>
      </pc:sldChg>
      <pc:sldChg chg="addSp modSp add replId">
        <pc:chgData name="Jeremy Clifton" userId="S::wec@woodfordec.onmicrosoft.com::b7121016-a606-4e59-9b8c-d8cabdc242a8" providerId="AD" clId="Web-{9F2DBAF5-13C3-53C1-80C1-419F98AB4A0A}" dt="2024-09-25T15:28:10.165" v="186" actId="1076"/>
        <pc:sldMkLst>
          <pc:docMk/>
          <pc:sldMk cId="1807763116" sldId="2631"/>
        </pc:sldMkLst>
      </pc:sldChg>
      <pc:sldChg chg="delSp add replId">
        <pc:chgData name="Jeremy Clifton" userId="S::wec@woodfordec.onmicrosoft.com::b7121016-a606-4e59-9b8c-d8cabdc242a8" providerId="AD" clId="Web-{9F2DBAF5-13C3-53C1-80C1-419F98AB4A0A}" dt="2024-09-25T15:28:42.275" v="193"/>
        <pc:sldMkLst>
          <pc:docMk/>
          <pc:sldMk cId="3666381279" sldId="2632"/>
        </pc:sldMkLst>
      </pc:sldChg>
      <pc:sldChg chg="addSp delSp modSp add replId">
        <pc:chgData name="Jeremy Clifton" userId="S::wec@woodfordec.onmicrosoft.com::b7121016-a606-4e59-9b8c-d8cabdc242a8" providerId="AD" clId="Web-{9F2DBAF5-13C3-53C1-80C1-419F98AB4A0A}" dt="2024-09-25T15:29:23.542" v="202" actId="1076"/>
        <pc:sldMkLst>
          <pc:docMk/>
          <pc:sldMk cId="2779203064" sldId="2633"/>
        </pc:sldMkLst>
      </pc:sldChg>
      <pc:sldChg chg="addSp modSp add replId">
        <pc:chgData name="Jeremy Clifton" userId="S::wec@woodfordec.onmicrosoft.com::b7121016-a606-4e59-9b8c-d8cabdc242a8" providerId="AD" clId="Web-{9F2DBAF5-13C3-53C1-80C1-419F98AB4A0A}" dt="2024-09-25T15:30:27.528" v="215" actId="1076"/>
        <pc:sldMkLst>
          <pc:docMk/>
          <pc:sldMk cId="3000054600" sldId="2634"/>
        </pc:sldMkLst>
      </pc:sldChg>
      <pc:sldChg chg="delSp add replId">
        <pc:chgData name="Jeremy Clifton" userId="S::wec@woodfordec.onmicrosoft.com::b7121016-a606-4e59-9b8c-d8cabdc242a8" providerId="AD" clId="Web-{9F2DBAF5-13C3-53C1-80C1-419F98AB4A0A}" dt="2024-09-25T15:29:39.808" v="207"/>
        <pc:sldMkLst>
          <pc:docMk/>
          <pc:sldMk cId="1301476936" sldId="2635"/>
        </pc:sldMkLst>
      </pc:sldChg>
      <pc:sldChg chg="addSp modSp add replId">
        <pc:chgData name="Jeremy Clifton" userId="S::wec@woodfordec.onmicrosoft.com::b7121016-a606-4e59-9b8c-d8cabdc242a8" providerId="AD" clId="Web-{9F2DBAF5-13C3-53C1-80C1-419F98AB4A0A}" dt="2024-09-25T15:32:24.125" v="237" actId="1076"/>
        <pc:sldMkLst>
          <pc:docMk/>
          <pc:sldMk cId="161877844" sldId="2636"/>
        </pc:sldMkLst>
      </pc:sldChg>
      <pc:sldChg chg="addSp modSp add replId">
        <pc:chgData name="Jeremy Clifton" userId="S::wec@woodfordec.onmicrosoft.com::b7121016-a606-4e59-9b8c-d8cabdc242a8" providerId="AD" clId="Web-{9F2DBAF5-13C3-53C1-80C1-419F98AB4A0A}" dt="2024-09-25T15:31:26.248" v="227" actId="1076"/>
        <pc:sldMkLst>
          <pc:docMk/>
          <pc:sldMk cId="1083201160" sldId="2637"/>
        </pc:sldMkLst>
      </pc:sldChg>
      <pc:sldChg chg="delSp modSp add replId">
        <pc:chgData name="Jeremy Clifton" userId="S::wec@woodfordec.onmicrosoft.com::b7121016-a606-4e59-9b8c-d8cabdc242a8" providerId="AD" clId="Web-{9F2DBAF5-13C3-53C1-80C1-419F98AB4A0A}" dt="2024-09-25T15:35:54.553" v="302" actId="1076"/>
        <pc:sldMkLst>
          <pc:docMk/>
          <pc:sldMk cId="1498208413" sldId="2638"/>
        </pc:sldMkLst>
      </pc:sldChg>
      <pc:sldChg chg="delSp add replId">
        <pc:chgData name="Jeremy Clifton" userId="S::wec@woodfordec.onmicrosoft.com::b7121016-a606-4e59-9b8c-d8cabdc242a8" providerId="AD" clId="Web-{9F2DBAF5-13C3-53C1-80C1-419F98AB4A0A}" dt="2024-09-25T15:31:41.218" v="232"/>
        <pc:sldMkLst>
          <pc:docMk/>
          <pc:sldMk cId="3797599728" sldId="2639"/>
        </pc:sldMkLst>
      </pc:sldChg>
      <pc:sldChg chg="delSp add replId">
        <pc:chgData name="Jeremy Clifton" userId="S::wec@woodfordec.onmicrosoft.com::b7121016-a606-4e59-9b8c-d8cabdc242a8" providerId="AD" clId="Web-{9F2DBAF5-13C3-53C1-80C1-419F98AB4A0A}" dt="2024-09-25T15:32:42.891" v="242"/>
        <pc:sldMkLst>
          <pc:docMk/>
          <pc:sldMk cId="3123927282" sldId="2640"/>
        </pc:sldMkLst>
      </pc:sldChg>
      <pc:sldChg chg="delSp modSp add ord replId">
        <pc:chgData name="Jeremy Clifton" userId="S::wec@woodfordec.onmicrosoft.com::b7121016-a606-4e59-9b8c-d8cabdc242a8" providerId="AD" clId="Web-{9F2DBAF5-13C3-53C1-80C1-419F98AB4A0A}" dt="2024-09-25T15:33:56.206" v="257"/>
        <pc:sldMkLst>
          <pc:docMk/>
          <pc:sldMk cId="825777553" sldId="2641"/>
        </pc:sldMkLst>
      </pc:sldChg>
      <pc:sldChg chg="modSp add replId">
        <pc:chgData name="Jeremy Clifton" userId="S::wec@woodfordec.onmicrosoft.com::b7121016-a606-4e59-9b8c-d8cabdc242a8" providerId="AD" clId="Web-{9F2DBAF5-13C3-53C1-80C1-419F98AB4A0A}" dt="2024-09-25T15:34:09.472" v="268" actId="20577"/>
        <pc:sldMkLst>
          <pc:docMk/>
          <pc:sldMk cId="1283367606" sldId="2642"/>
        </pc:sldMkLst>
      </pc:sldChg>
    </pc:docChg>
  </pc:docChgLst>
  <pc:docChgLst>
    <pc:chgData name="Jeremy Clifton" userId="S::wec@woodfordec.onmicrosoft.com::b7121016-a606-4e59-9b8c-d8cabdc242a8" providerId="AD" clId="Web-{5CB2C494-A4E1-0BC8-DEDD-FD1E593F93BB}"/>
    <pc:docChg chg="addSld delSld modSld sldOrd">
      <pc:chgData name="Jeremy Clifton" userId="S::wec@woodfordec.onmicrosoft.com::b7121016-a606-4e59-9b8c-d8cabdc242a8" providerId="AD" clId="Web-{5CB2C494-A4E1-0BC8-DEDD-FD1E593F93BB}" dt="2024-12-08T09:58:09.454" v="229"/>
      <pc:docMkLst>
        <pc:docMk/>
      </pc:docMkLst>
      <pc:sldChg chg="del">
        <pc:chgData name="Jeremy Clifton" userId="S::wec@woodfordec.onmicrosoft.com::b7121016-a606-4e59-9b8c-d8cabdc242a8" providerId="AD" clId="Web-{5CB2C494-A4E1-0BC8-DEDD-FD1E593F93BB}" dt="2024-12-08T09:58:08.610" v="228"/>
        <pc:sldMkLst>
          <pc:docMk/>
          <pc:sldMk cId="1249887092" sldId="2729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8.595" v="227"/>
        <pc:sldMkLst>
          <pc:docMk/>
          <pc:sldMk cId="1874712578" sldId="2732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7.313" v="226"/>
        <pc:sldMkLst>
          <pc:docMk/>
          <pc:sldMk cId="1940067737" sldId="2764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7:58.735" v="212"/>
        <pc:sldMkLst>
          <pc:docMk/>
          <pc:sldMk cId="2246656322" sldId="2765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7.282" v="224"/>
        <pc:sldMkLst>
          <pc:docMk/>
          <pc:sldMk cId="1550451072" sldId="2781"/>
        </pc:sldMkLst>
      </pc:sldChg>
      <pc:sldChg chg="addSp modSp del">
        <pc:chgData name="Jeremy Clifton" userId="S::wec@woodfordec.onmicrosoft.com::b7121016-a606-4e59-9b8c-d8cabdc242a8" providerId="AD" clId="Web-{5CB2C494-A4E1-0BC8-DEDD-FD1E593F93BB}" dt="2024-12-08T09:53:18.986" v="71"/>
        <pc:sldMkLst>
          <pc:docMk/>
          <pc:sldMk cId="600765546" sldId="2782"/>
        </pc:sldMkLst>
      </pc:sldChg>
      <pc:sldChg chg="delSp modSp ord">
        <pc:chgData name="Jeremy Clifton" userId="S::wec@woodfordec.onmicrosoft.com::b7121016-a606-4e59-9b8c-d8cabdc242a8" providerId="AD" clId="Web-{5CB2C494-A4E1-0BC8-DEDD-FD1E593F93BB}" dt="2024-12-08T09:57:38.109" v="205" actId="20577"/>
        <pc:sldMkLst>
          <pc:docMk/>
          <pc:sldMk cId="3784377747" sldId="2783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7.298" v="225"/>
        <pc:sldMkLst>
          <pc:docMk/>
          <pc:sldMk cId="3977162786" sldId="2785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7:58.751" v="213"/>
        <pc:sldMkLst>
          <pc:docMk/>
          <pc:sldMk cId="2149164257" sldId="2786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0.719" v="214"/>
        <pc:sldMkLst>
          <pc:docMk/>
          <pc:sldMk cId="4067370846" sldId="2787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3.345" v="216"/>
        <pc:sldMkLst>
          <pc:docMk/>
          <pc:sldMk cId="3267560703" sldId="2788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0.735" v="215"/>
        <pc:sldMkLst>
          <pc:docMk/>
          <pc:sldMk cId="181180220" sldId="2789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3.470" v="219"/>
        <pc:sldMkLst>
          <pc:docMk/>
          <pc:sldMk cId="1219762519" sldId="2790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5.407" v="220"/>
        <pc:sldMkLst>
          <pc:docMk/>
          <pc:sldMk cId="1567858986" sldId="2791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3.376" v="218"/>
        <pc:sldMkLst>
          <pc:docMk/>
          <pc:sldMk cId="908262262" sldId="2792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3.360" v="217"/>
        <pc:sldMkLst>
          <pc:docMk/>
          <pc:sldMk cId="1348731121" sldId="2793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5.423" v="221"/>
        <pc:sldMkLst>
          <pc:docMk/>
          <pc:sldMk cId="3013432648" sldId="2794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5.438" v="222"/>
        <pc:sldMkLst>
          <pc:docMk/>
          <pc:sldMk cId="1549897593" sldId="2795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5.438" v="223"/>
        <pc:sldMkLst>
          <pc:docMk/>
          <pc:sldMk cId="2560473869" sldId="2796"/>
        </pc:sldMkLst>
      </pc:sldChg>
      <pc:sldChg chg="addSp modSp">
        <pc:chgData name="Jeremy Clifton" userId="S::wec@woodfordec.onmicrosoft.com::b7121016-a606-4e59-9b8c-d8cabdc242a8" providerId="AD" clId="Web-{5CB2C494-A4E1-0BC8-DEDD-FD1E593F93BB}" dt="2024-12-08T09:54:34.254" v="79" actId="1076"/>
        <pc:sldMkLst>
          <pc:docMk/>
          <pc:sldMk cId="1051314355" sldId="2835"/>
        </pc:sldMkLst>
      </pc:sldChg>
      <pc:sldChg chg="modSp add del replId">
        <pc:chgData name="Jeremy Clifton" userId="S::wec@woodfordec.onmicrosoft.com::b7121016-a606-4e59-9b8c-d8cabdc242a8" providerId="AD" clId="Web-{5CB2C494-A4E1-0BC8-DEDD-FD1E593F93BB}" dt="2024-12-08T09:53:16.704" v="70"/>
        <pc:sldMkLst>
          <pc:docMk/>
          <pc:sldMk cId="910644852" sldId="2837"/>
        </pc:sldMkLst>
      </pc:sldChg>
      <pc:sldChg chg="modSp add replId">
        <pc:chgData name="Jeremy Clifton" userId="S::wec@woodfordec.onmicrosoft.com::b7121016-a606-4e59-9b8c-d8cabdc242a8" providerId="AD" clId="Web-{5CB2C494-A4E1-0BC8-DEDD-FD1E593F93BB}" dt="2024-12-08T09:53:15.048" v="69" actId="1076"/>
        <pc:sldMkLst>
          <pc:docMk/>
          <pc:sldMk cId="3615110818" sldId="2838"/>
        </pc:sldMkLst>
      </pc:sldChg>
      <pc:sldChg chg="add replId">
        <pc:chgData name="Jeremy Clifton" userId="S::wec@woodfordec.onmicrosoft.com::b7121016-a606-4e59-9b8c-d8cabdc242a8" providerId="AD" clId="Web-{5CB2C494-A4E1-0BC8-DEDD-FD1E593F93BB}" dt="2024-12-08T09:52:56.094" v="63"/>
        <pc:sldMkLst>
          <pc:docMk/>
          <pc:sldMk cId="2564657226" sldId="2839"/>
        </pc:sldMkLst>
      </pc:sldChg>
      <pc:sldChg chg="add replId">
        <pc:chgData name="Jeremy Clifton" userId="S::wec@woodfordec.onmicrosoft.com::b7121016-a606-4e59-9b8c-d8cabdc242a8" providerId="AD" clId="Web-{5CB2C494-A4E1-0BC8-DEDD-FD1E593F93BB}" dt="2024-12-08T09:53:02.532" v="66"/>
        <pc:sldMkLst>
          <pc:docMk/>
          <pc:sldMk cId="2525734694" sldId="2840"/>
        </pc:sldMkLst>
      </pc:sldChg>
      <pc:sldChg chg="add del replId">
        <pc:chgData name="Jeremy Clifton" userId="S::wec@woodfordec.onmicrosoft.com::b7121016-a606-4e59-9b8c-d8cabdc242a8" providerId="AD" clId="Web-{5CB2C494-A4E1-0BC8-DEDD-FD1E593F93BB}" dt="2024-12-08T09:58:09.454" v="229"/>
        <pc:sldMkLst>
          <pc:docMk/>
          <pc:sldMk cId="1812876789" sldId="2841"/>
        </pc:sldMkLst>
      </pc:sldChg>
      <pc:sldChg chg="modSp add ord replId">
        <pc:chgData name="Jeremy Clifton" userId="S::wec@woodfordec.onmicrosoft.com::b7121016-a606-4e59-9b8c-d8cabdc242a8" providerId="AD" clId="Web-{5CB2C494-A4E1-0BC8-DEDD-FD1E593F93BB}" dt="2024-12-08T09:55:43.944" v="118" actId="1076"/>
        <pc:sldMkLst>
          <pc:docMk/>
          <pc:sldMk cId="4018641583" sldId="2842"/>
        </pc:sldMkLst>
      </pc:sldChg>
      <pc:sldChg chg="modSp add replId">
        <pc:chgData name="Jeremy Clifton" userId="S::wec@woodfordec.onmicrosoft.com::b7121016-a606-4e59-9b8c-d8cabdc242a8" providerId="AD" clId="Web-{5CB2C494-A4E1-0BC8-DEDD-FD1E593F93BB}" dt="2024-12-08T09:57:49.907" v="211" actId="20577"/>
        <pc:sldMkLst>
          <pc:docMk/>
          <pc:sldMk cId="187267021" sldId="2843"/>
        </pc:sldMkLst>
      </pc:sldChg>
      <pc:sldChg chg="modSp add replId">
        <pc:chgData name="Jeremy Clifton" userId="S::wec@woodfordec.onmicrosoft.com::b7121016-a606-4e59-9b8c-d8cabdc242a8" providerId="AD" clId="Web-{5CB2C494-A4E1-0BC8-DEDD-FD1E593F93BB}" dt="2024-12-08T09:57:41.500" v="207" actId="20577"/>
        <pc:sldMkLst>
          <pc:docMk/>
          <pc:sldMk cId="575926295" sldId="2844"/>
        </pc:sldMkLst>
      </pc:sldChg>
    </pc:docChg>
  </pc:docChgLst>
  <pc:docChgLst>
    <pc:chgData name="Jeremy Clifton" userId="S::wec@woodfordec.onmicrosoft.com::b7121016-a606-4e59-9b8c-d8cabdc242a8" providerId="AD" clId="Web-{39831326-FA25-BB79-49BE-949D2F831AB9}"/>
    <pc:docChg chg="modSld">
      <pc:chgData name="Jeremy Clifton" userId="S::wec@woodfordec.onmicrosoft.com::b7121016-a606-4e59-9b8c-d8cabdc242a8" providerId="AD" clId="Web-{39831326-FA25-BB79-49BE-949D2F831AB9}" dt="2025-04-06T07:12:05.417" v="38" actId="1076"/>
      <pc:docMkLst>
        <pc:docMk/>
      </pc:docMkLst>
      <pc:sldChg chg="modSp">
        <pc:chgData name="Jeremy Clifton" userId="S::wec@woodfordec.onmicrosoft.com::b7121016-a606-4e59-9b8c-d8cabdc242a8" providerId="AD" clId="Web-{39831326-FA25-BB79-49BE-949D2F831AB9}" dt="2025-04-06T07:00:16.619" v="23" actId="1076"/>
        <pc:sldMkLst>
          <pc:docMk/>
          <pc:sldMk cId="3289778717" sldId="3101"/>
        </pc:sldMkLst>
      </pc:sldChg>
      <pc:sldChg chg="addSp delSp modSp">
        <pc:chgData name="Jeremy Clifton" userId="S::wec@woodfordec.onmicrosoft.com::b7121016-a606-4e59-9b8c-d8cabdc242a8" providerId="AD" clId="Web-{39831326-FA25-BB79-49BE-949D2F831AB9}" dt="2025-04-06T06:54:11.755" v="9" actId="1076"/>
        <pc:sldMkLst>
          <pc:docMk/>
          <pc:sldMk cId="4033580478" sldId="3148"/>
        </pc:sldMkLst>
      </pc:sldChg>
      <pc:sldChg chg="modSp">
        <pc:chgData name="Jeremy Clifton" userId="S::wec@woodfordec.onmicrosoft.com::b7121016-a606-4e59-9b8c-d8cabdc242a8" providerId="AD" clId="Web-{39831326-FA25-BB79-49BE-949D2F831AB9}" dt="2025-04-06T07:04:16.247" v="34" actId="1076"/>
        <pc:sldMkLst>
          <pc:docMk/>
          <pc:sldMk cId="3857339714" sldId="3156"/>
        </pc:sldMkLst>
      </pc:sldChg>
      <pc:sldChg chg="modSp">
        <pc:chgData name="Jeremy Clifton" userId="S::wec@woodfordec.onmicrosoft.com::b7121016-a606-4e59-9b8c-d8cabdc242a8" providerId="AD" clId="Web-{39831326-FA25-BB79-49BE-949D2F831AB9}" dt="2025-04-06T07:12:05.417" v="38" actId="1076"/>
        <pc:sldMkLst>
          <pc:docMk/>
          <pc:sldMk cId="1952858487" sldId="3158"/>
        </pc:sldMkLst>
        <pc:spChg chg="mod">
          <ac:chgData name="Jeremy Clifton" userId="S::wec@woodfordec.onmicrosoft.com::b7121016-a606-4e59-9b8c-d8cabdc242a8" providerId="AD" clId="Web-{39831326-FA25-BB79-49BE-949D2F831AB9}" dt="2025-04-06T07:12:01.183" v="37" actId="1076"/>
          <ac:spMkLst>
            <pc:docMk/>
            <pc:sldMk cId="1952858487" sldId="3158"/>
            <ac:spMk id="3" creationId="{77921BD8-C2B9-1000-3CD7-46C8127AE1A3}"/>
          </ac:spMkLst>
        </pc:spChg>
      </pc:sldChg>
    </pc:docChg>
  </pc:docChgLst>
  <pc:docChgLst>
    <pc:chgData name="Jeremy Clifton" userId="S::wec@woodfordec.onmicrosoft.com::b7121016-a606-4e59-9b8c-d8cabdc242a8" providerId="AD" clId="Web-{E406DED2-5C4F-6C91-5B19-D0E8E49D540B}"/>
    <pc:docChg chg="addSld delSld modSld sldOrd">
      <pc:chgData name="Jeremy Clifton" userId="S::wec@woodfordec.onmicrosoft.com::b7121016-a606-4e59-9b8c-d8cabdc242a8" providerId="AD" clId="Web-{E406DED2-5C4F-6C91-5B19-D0E8E49D540B}" dt="2025-01-12T09:50:51.824" v="621" actId="20577"/>
      <pc:docMkLst>
        <pc:docMk/>
      </pc:docMkLst>
      <pc:sldChg chg="modSp ord">
        <pc:chgData name="Jeremy Clifton" userId="S::wec@woodfordec.onmicrosoft.com::b7121016-a606-4e59-9b8c-d8cabdc242a8" providerId="AD" clId="Web-{E406DED2-5C4F-6C91-5B19-D0E8E49D540B}" dt="2025-01-12T09:14:12.516" v="111" actId="20577"/>
        <pc:sldMkLst>
          <pc:docMk/>
          <pc:sldMk cId="251116125" sldId="257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5:20.315" v="116"/>
        <pc:sldMkLst>
          <pc:docMk/>
          <pc:sldMk cId="1575531842" sldId="2677"/>
        </pc:sldMkLst>
      </pc:sldChg>
      <pc:sldChg chg="addSp delSp modSp ord">
        <pc:chgData name="Jeremy Clifton" userId="S::wec@woodfordec.onmicrosoft.com::b7121016-a606-4e59-9b8c-d8cabdc242a8" providerId="AD" clId="Web-{E406DED2-5C4F-6C91-5B19-D0E8E49D540B}" dt="2025-01-12T09:43:07.918" v="394" actId="20577"/>
        <pc:sldMkLst>
          <pc:docMk/>
          <pc:sldMk cId="3013476221" sldId="272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26:27.571" v="167"/>
        <pc:sldMkLst>
          <pc:docMk/>
          <pc:sldMk cId="2734408467" sldId="276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8.402" v="15"/>
        <pc:sldMkLst>
          <pc:docMk/>
          <pc:sldMk cId="3874304106" sldId="2767"/>
        </pc:sldMkLst>
      </pc:sldChg>
      <pc:sldChg chg="addSp modSp ord">
        <pc:chgData name="Jeremy Clifton" userId="S::wec@woodfordec.onmicrosoft.com::b7121016-a606-4e59-9b8c-d8cabdc242a8" providerId="AD" clId="Web-{E406DED2-5C4F-6C91-5B19-D0E8E49D540B}" dt="2025-01-12T09:15:39.565" v="123"/>
        <pc:sldMkLst>
          <pc:docMk/>
          <pc:sldMk cId="2117799377" sldId="276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14.388" v="39"/>
        <pc:sldMkLst>
          <pc:docMk/>
          <pc:sldMk cId="3784377747" sldId="2783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59.418" v="32"/>
        <pc:sldMkLst>
          <pc:docMk/>
          <pc:sldMk cId="3490681978" sldId="278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00.682" v="0"/>
        <pc:sldMkLst>
          <pc:docMk/>
          <pc:sldMk cId="1026405758" sldId="279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07.604" v="1"/>
        <pc:sldMkLst>
          <pc:docMk/>
          <pc:sldMk cId="1552973808" sldId="279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07.604" v="2"/>
        <pc:sldMkLst>
          <pc:docMk/>
          <pc:sldMk cId="847211210" sldId="280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12.355" v="4"/>
        <pc:sldMkLst>
          <pc:docMk/>
          <pc:sldMk cId="1926661585" sldId="2801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09.917" v="3"/>
        <pc:sldMkLst>
          <pc:docMk/>
          <pc:sldMk cId="1668219927" sldId="2802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12.370" v="5"/>
        <pc:sldMkLst>
          <pc:docMk/>
          <pc:sldMk cId="2723549774" sldId="2803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5:36.534" v="122"/>
        <pc:sldMkLst>
          <pc:docMk/>
          <pc:sldMk cId="3153742616" sldId="280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4.746" v="11"/>
        <pc:sldMkLst>
          <pc:docMk/>
          <pc:sldMk cId="456487420" sldId="2805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4.574" v="25"/>
        <pc:sldMkLst>
          <pc:docMk/>
          <pc:sldMk cId="2610065330" sldId="280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35.105" v="19"/>
        <pc:sldMkLst>
          <pc:docMk/>
          <pc:sldMk cId="2292460053" sldId="280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0.714" v="8"/>
        <pc:sldMkLst>
          <pc:docMk/>
          <pc:sldMk cId="2084583099" sldId="281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14.901" v="6"/>
        <pc:sldMkLst>
          <pc:docMk/>
          <pc:sldMk cId="828708443" sldId="2811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0.714" v="7"/>
        <pc:sldMkLst>
          <pc:docMk/>
          <pc:sldMk cId="4253655413" sldId="2812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0.714" v="10"/>
        <pc:sldMkLst>
          <pc:docMk/>
          <pc:sldMk cId="2745376130" sldId="2813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4.746" v="14"/>
        <pc:sldMkLst>
          <pc:docMk/>
          <pc:sldMk cId="2482227030" sldId="281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0.714" v="9"/>
        <pc:sldMkLst>
          <pc:docMk/>
          <pc:sldMk cId="2261196466" sldId="2815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4.746" v="13"/>
        <pc:sldMkLst>
          <pc:docMk/>
          <pc:sldMk cId="1301567943" sldId="281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35.121" v="22"/>
        <pc:sldMkLst>
          <pc:docMk/>
          <pc:sldMk cId="3142635692" sldId="2817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8.402" v="16"/>
        <pc:sldMkLst>
          <pc:docMk/>
          <pc:sldMk cId="1528992783" sldId="281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8.402" v="18"/>
        <pc:sldMkLst>
          <pc:docMk/>
          <pc:sldMk cId="780115920" sldId="281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8.402" v="17"/>
        <pc:sldMkLst>
          <pc:docMk/>
          <pc:sldMk cId="2499559819" sldId="282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4.746" v="12"/>
        <pc:sldMkLst>
          <pc:docMk/>
          <pc:sldMk cId="2629287060" sldId="2822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35.105" v="20"/>
        <pc:sldMkLst>
          <pc:docMk/>
          <pc:sldMk cId="3675542471" sldId="2823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35.121" v="21"/>
        <pc:sldMkLst>
          <pc:docMk/>
          <pc:sldMk cId="1659838349" sldId="282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4.574" v="24"/>
        <pc:sldMkLst>
          <pc:docMk/>
          <pc:sldMk cId="1591186859" sldId="2825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9.777" v="26"/>
        <pc:sldMkLst>
          <pc:docMk/>
          <pc:sldMk cId="1168160445" sldId="282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4.574" v="23"/>
        <pc:sldMkLst>
          <pc:docMk/>
          <pc:sldMk cId="3111630187" sldId="2827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9.777" v="27"/>
        <pc:sldMkLst>
          <pc:docMk/>
          <pc:sldMk cId="4170038" sldId="282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55.762" v="31"/>
        <pc:sldMkLst>
          <pc:docMk/>
          <pc:sldMk cId="2641992631" sldId="282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55.762" v="30"/>
        <pc:sldMkLst>
          <pc:docMk/>
          <pc:sldMk cId="3509006551" sldId="283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55.762" v="29"/>
        <pc:sldMkLst>
          <pc:docMk/>
          <pc:sldMk cId="343314304" sldId="2831"/>
        </pc:sldMkLst>
      </pc:sldChg>
      <pc:sldChg chg="ord">
        <pc:chgData name="Jeremy Clifton" userId="S::wec@woodfordec.onmicrosoft.com::b7121016-a606-4e59-9b8c-d8cabdc242a8" providerId="AD" clId="Web-{E406DED2-5C4F-6C91-5B19-D0E8E49D540B}" dt="2025-01-12T09:26:27.587" v="168"/>
        <pc:sldMkLst>
          <pc:docMk/>
          <pc:sldMk cId="1842895035" sldId="2832"/>
        </pc:sldMkLst>
      </pc:sldChg>
      <pc:sldChg chg="addSp modSp">
        <pc:chgData name="Jeremy Clifton" userId="S::wec@woodfordec.onmicrosoft.com::b7121016-a606-4e59-9b8c-d8cabdc242a8" providerId="AD" clId="Web-{E406DED2-5C4F-6C91-5B19-D0E8E49D540B}" dt="2025-01-12T09:27:07.385" v="170"/>
        <pc:sldMkLst>
          <pc:docMk/>
          <pc:sldMk cId="3684120613" sldId="2833"/>
        </pc:sldMkLst>
      </pc:sldChg>
      <pc:sldChg chg="modSp ord">
        <pc:chgData name="Jeremy Clifton" userId="S::wec@woodfordec.onmicrosoft.com::b7121016-a606-4e59-9b8c-d8cabdc242a8" providerId="AD" clId="Web-{E406DED2-5C4F-6C91-5B19-D0E8E49D540B}" dt="2025-01-12T09:39:31.302" v="240"/>
        <pc:sldMkLst>
          <pc:docMk/>
          <pc:sldMk cId="1737188218" sldId="283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8.606" v="37"/>
        <pc:sldMkLst>
          <pc:docMk/>
          <pc:sldMk cId="1051314355" sldId="2835"/>
        </pc:sldMkLst>
      </pc:sldChg>
      <pc:sldChg chg="ord">
        <pc:chgData name="Jeremy Clifton" userId="S::wec@woodfordec.onmicrosoft.com::b7121016-a606-4e59-9b8c-d8cabdc242a8" providerId="AD" clId="Web-{E406DED2-5C4F-6C91-5B19-D0E8E49D540B}" dt="2025-01-12T09:29:13.154" v="174"/>
        <pc:sldMkLst>
          <pc:docMk/>
          <pc:sldMk cId="412821005" sldId="283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5.215" v="35"/>
        <pc:sldMkLst>
          <pc:docMk/>
          <pc:sldMk cId="3615110818" sldId="283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5.215" v="33"/>
        <pc:sldMkLst>
          <pc:docMk/>
          <pc:sldMk cId="2564657226" sldId="283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5.215" v="34"/>
        <pc:sldMkLst>
          <pc:docMk/>
          <pc:sldMk cId="2525734694" sldId="284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8.606" v="36"/>
        <pc:sldMkLst>
          <pc:docMk/>
          <pc:sldMk cId="4018641583" sldId="2842"/>
        </pc:sldMkLst>
      </pc:sldChg>
      <pc:sldChg chg="modSp">
        <pc:chgData name="Jeremy Clifton" userId="S::wec@woodfordec.onmicrosoft.com::b7121016-a606-4e59-9b8c-d8cabdc242a8" providerId="AD" clId="Web-{E406DED2-5C4F-6C91-5B19-D0E8E49D540B}" dt="2025-01-12T09:50:51.824" v="621" actId="20577"/>
        <pc:sldMkLst>
          <pc:docMk/>
          <pc:sldMk cId="187267021" sldId="2843"/>
        </pc:sldMkLst>
      </pc:sldChg>
      <pc:sldChg chg="modSp add replId">
        <pc:chgData name="Jeremy Clifton" userId="S::wec@woodfordec.onmicrosoft.com::b7121016-a606-4e59-9b8c-d8cabdc242a8" providerId="AD" clId="Web-{E406DED2-5C4F-6C91-5B19-D0E8E49D540B}" dt="2025-01-12T09:14:05.969" v="102" actId="20577"/>
        <pc:sldMkLst>
          <pc:docMk/>
          <pc:sldMk cId="190805813" sldId="284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12.262" v="38"/>
        <pc:sldMkLst>
          <pc:docMk/>
          <pc:sldMk cId="575926295" sldId="2844"/>
        </pc:sldMkLst>
      </pc:sldChg>
      <pc:sldChg chg="modSp add replId">
        <pc:chgData name="Jeremy Clifton" userId="S::wec@woodfordec.onmicrosoft.com::b7121016-a606-4e59-9b8c-d8cabdc242a8" providerId="AD" clId="Web-{E406DED2-5C4F-6C91-5B19-D0E8E49D540B}" dt="2025-01-12T09:14:15.953" v="115" actId="20577"/>
        <pc:sldMkLst>
          <pc:docMk/>
          <pc:sldMk cId="2455439594" sldId="2845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9.777" v="28"/>
        <pc:sldMkLst>
          <pc:docMk/>
          <pc:sldMk cId="3213638153" sldId="2845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19:47.450" v="153" actId="20577"/>
        <pc:sldMkLst>
          <pc:docMk/>
          <pc:sldMk cId="1509592081" sldId="2846"/>
        </pc:sldMkLst>
      </pc:sldChg>
      <pc:sldChg chg="addSp delSp modSp add ord replId">
        <pc:chgData name="Jeremy Clifton" userId="S::wec@woodfordec.onmicrosoft.com::b7121016-a606-4e59-9b8c-d8cabdc242a8" providerId="AD" clId="Web-{E406DED2-5C4F-6C91-5B19-D0E8E49D540B}" dt="2025-01-12T09:22:31.579" v="157" actId="14100"/>
        <pc:sldMkLst>
          <pc:docMk/>
          <pc:sldMk cId="1525542094" sldId="2847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22:52.971" v="165" actId="1076"/>
        <pc:sldMkLst>
          <pc:docMk/>
          <pc:sldMk cId="3653132617" sldId="2848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26:26.602" v="166"/>
        <pc:sldMkLst>
          <pc:docMk/>
          <pc:sldMk cId="1395094495" sldId="2849"/>
        </pc:sldMkLst>
      </pc:sldChg>
      <pc:sldChg chg="addSp delSp modSp add replId">
        <pc:chgData name="Jeremy Clifton" userId="S::wec@woodfordec.onmicrosoft.com::b7121016-a606-4e59-9b8c-d8cabdc242a8" providerId="AD" clId="Web-{E406DED2-5C4F-6C91-5B19-D0E8E49D540B}" dt="2025-01-12T09:22:36.923" v="159" actId="14100"/>
        <pc:sldMkLst>
          <pc:docMk/>
          <pc:sldMk cId="1471491706" sldId="2850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22:45.455" v="162" actId="1076"/>
        <pc:sldMkLst>
          <pc:docMk/>
          <pc:sldMk cId="983694052" sldId="2851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28:01.339" v="172"/>
        <pc:sldMkLst>
          <pc:docMk/>
          <pc:sldMk cId="1616496711" sldId="2852"/>
        </pc:sldMkLst>
      </pc:sldChg>
      <pc:sldChg chg="addSp modSp add ord replId">
        <pc:chgData name="Jeremy Clifton" userId="S::wec@woodfordec.onmicrosoft.com::b7121016-a606-4e59-9b8c-d8cabdc242a8" providerId="AD" clId="Web-{E406DED2-5C4F-6C91-5B19-D0E8E49D540B}" dt="2025-01-12T09:29:24.451" v="181"/>
        <pc:sldMkLst>
          <pc:docMk/>
          <pc:sldMk cId="1018845433" sldId="2853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46:52.253" v="484" actId="1076"/>
        <pc:sldMkLst>
          <pc:docMk/>
          <pc:sldMk cId="3110185857" sldId="2854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37:58.269" v="199" actId="1076"/>
        <pc:sldMkLst>
          <pc:docMk/>
          <pc:sldMk cId="2766467451" sldId="2855"/>
        </pc:sldMkLst>
      </pc:sldChg>
      <pc:sldChg chg="addSp delSp modSp add replId">
        <pc:chgData name="Jeremy Clifton" userId="S::wec@woodfordec.onmicrosoft.com::b7121016-a606-4e59-9b8c-d8cabdc242a8" providerId="AD" clId="Web-{E406DED2-5C4F-6C91-5B19-D0E8E49D540B}" dt="2025-01-12T09:38:09.785" v="203" actId="1076"/>
        <pc:sldMkLst>
          <pc:docMk/>
          <pc:sldMk cId="1960952193" sldId="2856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38:13.894" v="205" actId="1076"/>
        <pc:sldMkLst>
          <pc:docMk/>
          <pc:sldMk cId="504276308" sldId="2857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41:21.915" v="256" actId="20577"/>
        <pc:sldMkLst>
          <pc:docMk/>
          <pc:sldMk cId="877061504" sldId="2858"/>
        </pc:sldMkLst>
      </pc:sldChg>
      <pc:sldChg chg="addSp delSp modSp add ord replId">
        <pc:chgData name="Jeremy Clifton" userId="S::wec@woodfordec.onmicrosoft.com::b7121016-a606-4e59-9b8c-d8cabdc242a8" providerId="AD" clId="Web-{E406DED2-5C4F-6C91-5B19-D0E8E49D540B}" dt="2025-01-12T09:50:47.152" v="619" actId="20577"/>
        <pc:sldMkLst>
          <pc:docMk/>
          <pc:sldMk cId="2988537406" sldId="2859"/>
        </pc:sldMkLst>
      </pc:sldChg>
    </pc:docChg>
  </pc:docChgLst>
  <pc:docChgLst>
    <pc:chgData clId="Web-{749FABD4-BC50-21D5-072D-F0AB98C50D7E}"/>
    <pc:docChg chg="delSld">
      <pc:chgData name="" userId="" providerId="" clId="Web-{749FABD4-BC50-21D5-072D-F0AB98C50D7E}" dt="2024-11-21T15:40:35.819" v="1"/>
      <pc:docMkLst>
        <pc:docMk/>
      </pc:docMkLst>
      <pc:sldChg chg="del">
        <pc:chgData name="" userId="" providerId="" clId="Web-{749FABD4-BC50-21D5-072D-F0AB98C50D7E}" dt="2024-11-21T15:40:34.944" v="0"/>
        <pc:sldMkLst>
          <pc:docMk/>
          <pc:sldMk cId="2777741802" sldId="2718"/>
        </pc:sldMkLst>
      </pc:sldChg>
      <pc:sldChg chg="del">
        <pc:chgData name="" userId="" providerId="" clId="Web-{749FABD4-BC50-21D5-072D-F0AB98C50D7E}" dt="2024-11-21T15:40:35.819" v="1"/>
        <pc:sldMkLst>
          <pc:docMk/>
          <pc:sldMk cId="1229956152" sldId="2719"/>
        </pc:sldMkLst>
      </pc:sldChg>
    </pc:docChg>
  </pc:docChgLst>
  <pc:docChgLst>
    <pc:chgData name="Jeremy Clifton" userId="S::wec@woodfordec.onmicrosoft.com::b7121016-a606-4e59-9b8c-d8cabdc242a8" providerId="AD" clId="Web-{70150165-358A-7F31-DF78-28BFFA6F8F09}"/>
    <pc:docChg chg="modSld">
      <pc:chgData name="Jeremy Clifton" userId="S::wec@woodfordec.onmicrosoft.com::b7121016-a606-4e59-9b8c-d8cabdc242a8" providerId="AD" clId="Web-{70150165-358A-7F31-DF78-28BFFA6F8F09}" dt="2025-03-13T20:15:28.931" v="17"/>
      <pc:docMkLst>
        <pc:docMk/>
      </pc:docMkLst>
    </pc:docChg>
  </pc:docChgLst>
  <pc:docChgLst>
    <pc:chgData name="Jeremy Clifton" userId="S::wec@woodfordec.onmicrosoft.com::b7121016-a606-4e59-9b8c-d8cabdc242a8" providerId="AD" clId="Web-{382483EA-49AF-970B-BBB1-DC6210581D6C}"/>
    <pc:docChg chg="addSld delSld modSld sldOrd">
      <pc:chgData name="Jeremy Clifton" userId="S::wec@woodfordec.onmicrosoft.com::b7121016-a606-4e59-9b8c-d8cabdc242a8" providerId="AD" clId="Web-{382483EA-49AF-970B-BBB1-DC6210581D6C}" dt="2025-03-23T09:54:39.637" v="257"/>
      <pc:docMkLst>
        <pc:docMk/>
      </pc:docMkLst>
      <pc:sldChg chg="del">
        <pc:chgData name="Jeremy Clifton" userId="S::wec@woodfordec.onmicrosoft.com::b7121016-a606-4e59-9b8c-d8cabdc242a8" providerId="AD" clId="Web-{382483EA-49AF-970B-BBB1-DC6210581D6C}" dt="2025-03-23T09:32:45.933" v="233"/>
        <pc:sldMkLst>
          <pc:docMk/>
          <pc:sldMk cId="3302799999" sldId="3021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54:36.730" v="256"/>
        <pc:sldMkLst>
          <pc:docMk/>
          <pc:sldMk cId="872294019" sldId="3069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2:51.339" v="236"/>
        <pc:sldMkLst>
          <pc:docMk/>
          <pc:sldMk cId="1368031762" sldId="3070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2:49.402" v="235"/>
        <pc:sldMkLst>
          <pc:docMk/>
          <pc:sldMk cId="1835758517" sldId="3078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2:49.386" v="234"/>
        <pc:sldMkLst>
          <pc:docMk/>
          <pc:sldMk cId="1447174436" sldId="3080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2:44.276" v="232"/>
        <pc:sldMkLst>
          <pc:docMk/>
          <pc:sldMk cId="1066192956" sldId="3081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54:39.637" v="257"/>
        <pc:sldMkLst>
          <pc:docMk/>
          <pc:sldMk cId="1047185864" sldId="3090"/>
        </pc:sldMkLst>
      </pc:sldChg>
      <pc:sldChg chg="del ord">
        <pc:chgData name="Jeremy Clifton" userId="S::wec@woodfordec.onmicrosoft.com::b7121016-a606-4e59-9b8c-d8cabdc242a8" providerId="AD" clId="Web-{382483EA-49AF-970B-BBB1-DC6210581D6C}" dt="2025-03-23T09:32:57.512" v="238"/>
        <pc:sldMkLst>
          <pc:docMk/>
          <pc:sldMk cId="218333788" sldId="3092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3:03.059" v="239"/>
        <pc:sldMkLst>
          <pc:docMk/>
          <pc:sldMk cId="1990335453" sldId="3095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3:03.074" v="240"/>
        <pc:sldMkLst>
          <pc:docMk/>
          <pc:sldMk cId="654341695" sldId="3097"/>
        </pc:sldMkLst>
      </pc:sldChg>
      <pc:sldChg chg="del">
        <pc:chgData name="Jeremy Clifton" userId="S::wec@woodfordec.onmicrosoft.com::b7121016-a606-4e59-9b8c-d8cabdc242a8" providerId="AD" clId="Web-{382483EA-49AF-970B-BBB1-DC6210581D6C}" dt="2025-03-23T08:50:25.253" v="1"/>
        <pc:sldMkLst>
          <pc:docMk/>
          <pc:sldMk cId="539198777" sldId="3114"/>
        </pc:sldMkLst>
      </pc:sldChg>
      <pc:sldChg chg="addSp delSp modSp add replId">
        <pc:chgData name="Jeremy Clifton" userId="S::wec@woodfordec.onmicrosoft.com::b7121016-a606-4e59-9b8c-d8cabdc242a8" providerId="AD" clId="Web-{382483EA-49AF-970B-BBB1-DC6210581D6C}" dt="2025-03-23T08:51:27.099" v="16" actId="20577"/>
        <pc:sldMkLst>
          <pc:docMk/>
          <pc:sldMk cId="3141035863" sldId="3119"/>
        </pc:sldMkLst>
      </pc:sldChg>
      <pc:sldChg chg="add replId">
        <pc:chgData name="Jeremy Clifton" userId="S::wec@woodfordec.onmicrosoft.com::b7121016-a606-4e59-9b8c-d8cabdc242a8" providerId="AD" clId="Web-{382483EA-49AF-970B-BBB1-DC6210581D6C}" dt="2025-03-23T09:17:28.904" v="17"/>
        <pc:sldMkLst>
          <pc:docMk/>
          <pc:sldMk cId="1346087759" sldId="3120"/>
        </pc:sldMkLst>
      </pc:sldChg>
      <pc:sldChg chg="add del replId">
        <pc:chgData name="Jeremy Clifton" userId="S::wec@woodfordec.onmicrosoft.com::b7121016-a606-4e59-9b8c-d8cabdc242a8" providerId="AD" clId="Web-{382483EA-49AF-970B-BBB1-DC6210581D6C}" dt="2025-03-23T09:28:27.104" v="231"/>
        <pc:sldMkLst>
          <pc:docMk/>
          <pc:sldMk cId="1830905690" sldId="3121"/>
        </pc:sldMkLst>
      </pc:sldChg>
      <pc:sldChg chg="addSp delSp modSp add replId">
        <pc:chgData name="Jeremy Clifton" userId="S::wec@woodfordec.onmicrosoft.com::b7121016-a606-4e59-9b8c-d8cabdc242a8" providerId="AD" clId="Web-{382483EA-49AF-970B-BBB1-DC6210581D6C}" dt="2025-03-23T09:22:06.221" v="167" actId="1076"/>
        <pc:sldMkLst>
          <pc:docMk/>
          <pc:sldMk cId="3160613545" sldId="3122"/>
        </pc:sldMkLst>
      </pc:sldChg>
      <pc:sldChg chg="addSp modSp add ord replId">
        <pc:chgData name="Jeremy Clifton" userId="S::wec@woodfordec.onmicrosoft.com::b7121016-a606-4e59-9b8c-d8cabdc242a8" providerId="AD" clId="Web-{382483EA-49AF-970B-BBB1-DC6210581D6C}" dt="2025-03-23T09:20:08.134" v="155" actId="20577"/>
        <pc:sldMkLst>
          <pc:docMk/>
          <pc:sldMk cId="2582928594" sldId="3123"/>
        </pc:sldMkLst>
      </pc:sldChg>
      <pc:sldChg chg="addSp delSp modSp add replId">
        <pc:chgData name="Jeremy Clifton" userId="S::wec@woodfordec.onmicrosoft.com::b7121016-a606-4e59-9b8c-d8cabdc242a8" providerId="AD" clId="Web-{382483EA-49AF-970B-BBB1-DC6210581D6C}" dt="2025-03-23T09:25:03.761" v="219" actId="20577"/>
        <pc:sldMkLst>
          <pc:docMk/>
          <pc:sldMk cId="3252192586" sldId="3124"/>
        </pc:sldMkLst>
      </pc:sldChg>
      <pc:sldChg chg="modSp add replId">
        <pc:chgData name="Jeremy Clifton" userId="S::wec@woodfordec.onmicrosoft.com::b7121016-a606-4e59-9b8c-d8cabdc242a8" providerId="AD" clId="Web-{382483EA-49AF-970B-BBB1-DC6210581D6C}" dt="2025-03-23T09:25:53.202" v="225" actId="20577"/>
        <pc:sldMkLst>
          <pc:docMk/>
          <pc:sldMk cId="1077040664" sldId="3125"/>
        </pc:sldMkLst>
      </pc:sldChg>
      <pc:sldChg chg="modSp add ord replId">
        <pc:chgData name="Jeremy Clifton" userId="S::wec@woodfordec.onmicrosoft.com::b7121016-a606-4e59-9b8c-d8cabdc242a8" providerId="AD" clId="Web-{382483EA-49AF-970B-BBB1-DC6210581D6C}" dt="2025-03-23T09:28:25.901" v="230" actId="20577"/>
        <pc:sldMkLst>
          <pc:docMk/>
          <pc:sldMk cId="3220739980" sldId="3126"/>
        </pc:sldMkLst>
      </pc:sldChg>
      <pc:sldChg chg="modSp add ord replId">
        <pc:chgData name="Jeremy Clifton" userId="S::wec@woodfordec.onmicrosoft.com::b7121016-a606-4e59-9b8c-d8cabdc242a8" providerId="AD" clId="Web-{382483EA-49AF-970B-BBB1-DC6210581D6C}" dt="2025-03-23T09:33:44.890" v="255" actId="20577"/>
        <pc:sldMkLst>
          <pc:docMk/>
          <pc:sldMk cId="1028641114" sldId="3127"/>
        </pc:sldMkLst>
      </pc:sldChg>
      <pc:sldChg chg="add replId">
        <pc:chgData name="Jeremy Clifton" userId="S::wec@woodfordec.onmicrosoft.com::b7121016-a606-4e59-9b8c-d8cabdc242a8" providerId="AD" clId="Web-{382483EA-49AF-970B-BBB1-DC6210581D6C}" dt="2025-03-23T09:33:23.513" v="243"/>
        <pc:sldMkLst>
          <pc:docMk/>
          <pc:sldMk cId="1457605013" sldId="3128"/>
        </pc:sldMkLst>
      </pc:sldChg>
    </pc:docChg>
  </pc:docChgLst>
  <pc:docChgLst>
    <pc:chgData name="Jeremy Clifton" userId="b7121016-a606-4e59-9b8c-d8cabdc242a8" providerId="ADAL" clId="{C14B75F8-EFF1-4F2C-9EB7-F386131516C6}"/>
    <pc:docChg chg="delSld modSld sldOrd">
      <pc:chgData name="Jeremy Clifton" userId="b7121016-a606-4e59-9b8c-d8cabdc242a8" providerId="ADAL" clId="{C14B75F8-EFF1-4F2C-9EB7-F386131516C6}" dt="2024-10-13T09:43:51.430" v="4" actId="47"/>
      <pc:docMkLst>
        <pc:docMk/>
      </pc:docMkLst>
      <pc:sldChg chg="del ord">
        <pc:chgData name="Jeremy Clifton" userId="b7121016-a606-4e59-9b8c-d8cabdc242a8" providerId="ADAL" clId="{C14B75F8-EFF1-4F2C-9EB7-F386131516C6}" dt="2024-10-13T09:43:51.430" v="4" actId="47"/>
        <pc:sldMkLst>
          <pc:docMk/>
          <pc:sldMk cId="3511499765" sldId="2548"/>
        </pc:sldMkLst>
      </pc:sldChg>
    </pc:docChg>
  </pc:docChgLst>
  <pc:docChgLst>
    <pc:chgData name="Jeremy Clifton" userId="S::wec@woodfordec.onmicrosoft.com::b7121016-a606-4e59-9b8c-d8cabdc242a8" providerId="AD" clId="Web-{95402F74-DFC1-8AA8-8C58-D40A51EAE36E}"/>
    <pc:docChg chg="addSld delSld modSld sldOrd">
      <pc:chgData name="Jeremy Clifton" userId="S::wec@woodfordec.onmicrosoft.com::b7121016-a606-4e59-9b8c-d8cabdc242a8" providerId="AD" clId="Web-{95402F74-DFC1-8AA8-8C58-D40A51EAE36E}" dt="2025-01-31T00:09:36.825" v="1294" actId="20577"/>
      <pc:docMkLst>
        <pc:docMk/>
      </pc:docMkLst>
      <pc:sldChg chg="addSp modSp ord">
        <pc:chgData name="Jeremy Clifton" userId="S::wec@woodfordec.onmicrosoft.com::b7121016-a606-4e59-9b8c-d8cabdc242a8" providerId="AD" clId="Web-{95402F74-DFC1-8AA8-8C58-D40A51EAE36E}" dt="2025-01-31T00:08:40.541" v="1277" actId="20577"/>
        <pc:sldMkLst>
          <pc:docMk/>
          <pc:sldMk cId="251116125" sldId="2574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1.994" v="1265"/>
        <pc:sldMkLst>
          <pc:docMk/>
          <pc:sldMk cId="3013476221" sldId="2720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5.885" v="1270"/>
        <pc:sldMkLst>
          <pc:docMk/>
          <pc:sldMk cId="2541874859" sldId="2751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04.227" v="48"/>
        <pc:sldMkLst>
          <pc:docMk/>
          <pc:sldMk cId="173265255" sldId="2753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04.649" v="49"/>
        <pc:sldMkLst>
          <pc:docMk/>
          <pc:sldMk cId="2117799377" sldId="2769"/>
        </pc:sldMkLst>
      </pc:sldChg>
      <pc:sldChg chg="ord">
        <pc:chgData name="Jeremy Clifton" userId="S::wec@woodfordec.onmicrosoft.com::b7121016-a606-4e59-9b8c-d8cabdc242a8" providerId="AD" clId="Web-{95402F74-DFC1-8AA8-8C58-D40A51EAE36E}" dt="2025-01-30T22:57:44.554" v="47"/>
        <pc:sldMkLst>
          <pc:docMk/>
          <pc:sldMk cId="1842895035" sldId="2832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14.228" v="1262"/>
        <pc:sldMkLst>
          <pc:docMk/>
          <pc:sldMk cId="3684120613" sldId="2833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16.541" v="1263"/>
        <pc:sldMkLst>
          <pc:docMk/>
          <pc:sldMk cId="1018845433" sldId="2853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7.166" v="1271"/>
        <pc:sldMkLst>
          <pc:docMk/>
          <pc:sldMk cId="1553610902" sldId="2861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14.772" v="39"/>
        <pc:sldMkLst>
          <pc:docMk/>
          <pc:sldMk cId="3645293749" sldId="2862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16.788" v="40"/>
        <pc:sldMkLst>
          <pc:docMk/>
          <pc:sldMk cId="1512173017" sldId="2863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17.850" v="41"/>
        <pc:sldMkLst>
          <pc:docMk/>
          <pc:sldMk cId="694567841" sldId="2864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05.665" v="50"/>
        <pc:sldMkLst>
          <pc:docMk/>
          <pc:sldMk cId="645030574" sldId="2865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19.319" v="42"/>
        <pc:sldMkLst>
          <pc:docMk/>
          <pc:sldMk cId="3212305261" sldId="2866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20.647" v="43"/>
        <pc:sldMkLst>
          <pc:docMk/>
          <pc:sldMk cId="280713935" sldId="2867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21.085" v="44"/>
        <pc:sldMkLst>
          <pc:docMk/>
          <pc:sldMk cId="2562493919" sldId="2868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24.179" v="46"/>
        <pc:sldMkLst>
          <pc:docMk/>
          <pc:sldMk cId="1047315309" sldId="2870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22.866" v="45"/>
        <pc:sldMkLst>
          <pc:docMk/>
          <pc:sldMk cId="1601226291" sldId="2871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08.587" v="51"/>
        <pc:sldMkLst>
          <pc:docMk/>
          <pc:sldMk cId="1671395166" sldId="2873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10.884" v="52"/>
        <pc:sldMkLst>
          <pc:docMk/>
          <pc:sldMk cId="45376825" sldId="2874"/>
        </pc:sldMkLst>
      </pc:sldChg>
      <pc:sldChg chg="del">
        <pc:chgData name="Jeremy Clifton" userId="S::wec@woodfordec.onmicrosoft.com::b7121016-a606-4e59-9b8c-d8cabdc242a8" providerId="AD" clId="Web-{95402F74-DFC1-8AA8-8C58-D40A51EAE36E}" dt="2025-01-30T23:00:00.258" v="69"/>
        <pc:sldMkLst>
          <pc:docMk/>
          <pc:sldMk cId="3329587322" sldId="2875"/>
        </pc:sldMkLst>
      </pc:sldChg>
      <pc:sldChg chg="addSp delSp modSp">
        <pc:chgData name="Jeremy Clifton" userId="S::wec@woodfordec.onmicrosoft.com::b7121016-a606-4e59-9b8c-d8cabdc242a8" providerId="AD" clId="Web-{95402F74-DFC1-8AA8-8C58-D40A51EAE36E}" dt="2025-01-30T23:06:25.560" v="213" actId="1076"/>
        <pc:sldMkLst>
          <pc:docMk/>
          <pc:sldMk cId="1176453699" sldId="2876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12.248" v="53"/>
        <pc:sldMkLst>
          <pc:docMk/>
          <pc:sldMk cId="3431406140" sldId="2877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13.717" v="54"/>
        <pc:sldMkLst>
          <pc:docMk/>
          <pc:sldMk cId="1196728666" sldId="2878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9:51.383" v="67"/>
        <pc:sldMkLst>
          <pc:docMk/>
          <pc:sldMk cId="3485515211" sldId="2879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9:59.508" v="68"/>
        <pc:sldMkLst>
          <pc:docMk/>
          <pc:sldMk cId="1185832354" sldId="2880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2.822" v="1266"/>
        <pc:sldMkLst>
          <pc:docMk/>
          <pc:sldMk cId="774348173" sldId="2882"/>
        </pc:sldMkLst>
      </pc:sldChg>
      <pc:sldChg chg="addSp modSp ord">
        <pc:chgData name="Jeremy Clifton" userId="S::wec@woodfordec.onmicrosoft.com::b7121016-a606-4e59-9b8c-d8cabdc242a8" providerId="AD" clId="Web-{95402F74-DFC1-8AA8-8C58-D40A51EAE36E}" dt="2025-01-30T23:28:53.366" v="657" actId="20577"/>
        <pc:sldMkLst>
          <pc:docMk/>
          <pc:sldMk cId="1342777476" sldId="2883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4.806" v="1269"/>
        <pc:sldMkLst>
          <pc:docMk/>
          <pc:sldMk cId="1926042649" sldId="2884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19.947" v="1264"/>
        <pc:sldMkLst>
          <pc:docMk/>
          <pc:sldMk cId="4016954677" sldId="2885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8.916" v="1272"/>
        <pc:sldMkLst>
          <pc:docMk/>
          <pc:sldMk cId="1110561276" sldId="2886"/>
        </pc:sldMkLst>
      </pc:sldChg>
      <pc:sldChg chg="addSp delSp modSp ord">
        <pc:chgData name="Jeremy Clifton" userId="S::wec@woodfordec.onmicrosoft.com::b7121016-a606-4e59-9b8c-d8cabdc242a8" providerId="AD" clId="Web-{95402F74-DFC1-8AA8-8C58-D40A51EAE36E}" dt="2025-01-30T23:02:20.207" v="182" actId="20577"/>
        <pc:sldMkLst>
          <pc:docMk/>
          <pc:sldMk cId="1094284358" sldId="2887"/>
        </pc:sldMkLst>
      </pc:sldChg>
      <pc:sldChg chg="del">
        <pc:chgData name="Jeremy Clifton" userId="S::wec@woodfordec.onmicrosoft.com::b7121016-a606-4e59-9b8c-d8cabdc242a8" providerId="AD" clId="Web-{95402F74-DFC1-8AA8-8C58-D40A51EAE36E}" dt="2025-01-30T23:20:40.409" v="566"/>
        <pc:sldMkLst>
          <pc:docMk/>
          <pc:sldMk cId="3360960814" sldId="2888"/>
        </pc:sldMkLst>
      </pc:sldChg>
      <pc:sldChg chg="del ord">
        <pc:chgData name="Jeremy Clifton" userId="S::wec@woodfordec.onmicrosoft.com::b7121016-a606-4e59-9b8c-d8cabdc242a8" providerId="AD" clId="Web-{95402F74-DFC1-8AA8-8C58-D40A51EAE36E}" dt="2025-01-30T23:36:49.031" v="721"/>
        <pc:sldMkLst>
          <pc:docMk/>
          <pc:sldMk cId="2449698336" sldId="2889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4.775" v="1267"/>
        <pc:sldMkLst>
          <pc:docMk/>
          <pc:sldMk cId="1362722430" sldId="2890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4.791" v="1268"/>
        <pc:sldMkLst>
          <pc:docMk/>
          <pc:sldMk cId="502825343" sldId="2891"/>
        </pc:sldMkLst>
      </pc:sldChg>
      <pc:sldChg chg="del">
        <pc:chgData name="Jeremy Clifton" userId="S::wec@woodfordec.onmicrosoft.com::b7121016-a606-4e59-9b8c-d8cabdc242a8" providerId="AD" clId="Web-{95402F74-DFC1-8AA8-8C58-D40A51EAE36E}" dt="2025-01-30T23:30:28.823" v="662"/>
        <pc:sldMkLst>
          <pc:docMk/>
          <pc:sldMk cId="148589342" sldId="2892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2:53:56.088" v="38" actId="1076"/>
        <pc:sldMkLst>
          <pc:docMk/>
          <pc:sldMk cId="20808971" sldId="2893"/>
        </pc:sldMkLst>
      </pc:sldChg>
      <pc:sldChg chg="add ord replId">
        <pc:chgData name="Jeremy Clifton" userId="S::wec@woodfordec.onmicrosoft.com::b7121016-a606-4e59-9b8c-d8cabdc242a8" providerId="AD" clId="Web-{95402F74-DFC1-8AA8-8C58-D40A51EAE36E}" dt="2025-01-30T22:52:35.085" v="30"/>
        <pc:sldMkLst>
          <pc:docMk/>
          <pc:sldMk cId="2932517301" sldId="2894"/>
        </pc:sldMkLst>
      </pc:sldChg>
      <pc:sldChg chg="addSp modSp add ord replId">
        <pc:chgData name="Jeremy Clifton" userId="S::wec@woodfordec.onmicrosoft.com::b7121016-a606-4e59-9b8c-d8cabdc242a8" providerId="AD" clId="Web-{95402F74-DFC1-8AA8-8C58-D40A51EAE36E}" dt="2025-01-30T22:58:43.484" v="59"/>
        <pc:sldMkLst>
          <pc:docMk/>
          <pc:sldMk cId="43857640" sldId="2895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2:58:59.490" v="60"/>
        <pc:sldMkLst>
          <pc:docMk/>
          <pc:sldMk cId="3017140003" sldId="2896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9:25.856" v="1278" actId="14100"/>
        <pc:sldMkLst>
          <pc:docMk/>
          <pc:sldMk cId="62006150" sldId="2897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2:59:46.773" v="63"/>
        <pc:sldMkLst>
          <pc:docMk/>
          <pc:sldMk cId="899140715" sldId="2898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2:59:46.945" v="64"/>
        <pc:sldMkLst>
          <pc:docMk/>
          <pc:sldMk cId="3908118586" sldId="2899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2:59:46.992" v="65"/>
        <pc:sldMkLst>
          <pc:docMk/>
          <pc:sldMk cId="2230329902" sldId="2900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2:59:47.039" v="66"/>
        <pc:sldMkLst>
          <pc:docMk/>
          <pc:sldMk cId="1205408391" sldId="2901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3:05:19.995" v="183"/>
        <pc:sldMkLst>
          <pc:docMk/>
          <pc:sldMk cId="309869248" sldId="2902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0T23:14:34.988" v="403" actId="20577"/>
        <pc:sldMkLst>
          <pc:docMk/>
          <pc:sldMk cId="3293972235" sldId="2903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15:23.709" v="410" actId="14100"/>
        <pc:sldMkLst>
          <pc:docMk/>
          <pc:sldMk cId="2305203660" sldId="2904"/>
        </pc:sldMkLst>
      </pc:sldChg>
      <pc:sldChg chg="add del replId">
        <pc:chgData name="Jeremy Clifton" userId="S::wec@woodfordec.onmicrosoft.com::b7121016-a606-4e59-9b8c-d8cabdc242a8" providerId="AD" clId="Web-{95402F74-DFC1-8AA8-8C58-D40A51EAE36E}" dt="2025-01-30T23:14:45.754" v="404"/>
        <pc:sldMkLst>
          <pc:docMk/>
          <pc:sldMk cId="2864518661" sldId="2904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3:14:49.426" v="406"/>
        <pc:sldMkLst>
          <pc:docMk/>
          <pc:sldMk cId="1189302608" sldId="2905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46:44.334" v="887" actId="1076"/>
        <pc:sldMkLst>
          <pc:docMk/>
          <pc:sldMk cId="1317646800" sldId="2906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41:36.545" v="840" actId="1076"/>
        <pc:sldMkLst>
          <pc:docMk/>
          <pc:sldMk cId="4200597762" sldId="2907"/>
        </pc:sldMkLst>
      </pc:sldChg>
      <pc:sldChg chg="addSp delSp modSp add ord replId">
        <pc:chgData name="Jeremy Clifton" userId="S::wec@woodfordec.onmicrosoft.com::b7121016-a606-4e59-9b8c-d8cabdc242a8" providerId="AD" clId="Web-{95402F74-DFC1-8AA8-8C58-D40A51EAE36E}" dt="2025-01-30T23:36:29.562" v="720" actId="1076"/>
        <pc:sldMkLst>
          <pc:docMk/>
          <pc:sldMk cId="3878776422" sldId="2908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0T23:37:44.080" v="736" actId="1076"/>
        <pc:sldMkLst>
          <pc:docMk/>
          <pc:sldMk cId="385526460" sldId="2909"/>
        </pc:sldMkLst>
      </pc:sldChg>
      <pc:sldChg chg="delSp modSp add ord replId">
        <pc:chgData name="Jeremy Clifton" userId="S::wec@woodfordec.onmicrosoft.com::b7121016-a606-4e59-9b8c-d8cabdc242a8" providerId="AD" clId="Web-{95402F74-DFC1-8AA8-8C58-D40A51EAE36E}" dt="2025-01-30T23:17:46.949" v="501" actId="20577"/>
        <pc:sldMkLst>
          <pc:docMk/>
          <pc:sldMk cId="3020458317" sldId="2910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18:11.372" v="511" actId="20577"/>
        <pc:sldMkLst>
          <pc:docMk/>
          <pc:sldMk cId="19097583" sldId="2911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19:55.751" v="562" actId="20577"/>
        <pc:sldMkLst>
          <pc:docMk/>
          <pc:sldMk cId="2741152786" sldId="2912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20:04.001" v="565" actId="20577"/>
        <pc:sldMkLst>
          <pc:docMk/>
          <pc:sldMk cId="2313721195" sldId="2913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19:36.375" v="553" actId="20577"/>
        <pc:sldMkLst>
          <pc:docMk/>
          <pc:sldMk cId="1919524566" sldId="2914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19:40.078" v="557" actId="20577"/>
        <pc:sldMkLst>
          <pc:docMk/>
          <pc:sldMk cId="2711929211" sldId="2915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28:46.288" v="656" actId="1076"/>
        <pc:sldMkLst>
          <pc:docMk/>
          <pc:sldMk cId="2388618664" sldId="2916"/>
        </pc:sldMkLst>
      </pc:sldChg>
      <pc:sldChg chg="addSp modSp add ord replId">
        <pc:chgData name="Jeremy Clifton" userId="S::wec@woodfordec.onmicrosoft.com::b7121016-a606-4e59-9b8c-d8cabdc242a8" providerId="AD" clId="Web-{95402F74-DFC1-8AA8-8C58-D40A51EAE36E}" dt="2025-01-30T23:22:34.320" v="579" actId="1076"/>
        <pc:sldMkLst>
          <pc:docMk/>
          <pc:sldMk cId="2098378213" sldId="2917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0T23:23:44.776" v="586" actId="1076"/>
        <pc:sldMkLst>
          <pc:docMk/>
          <pc:sldMk cId="1543479770" sldId="2918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24:30.402" v="593" actId="14100"/>
        <pc:sldMkLst>
          <pc:docMk/>
          <pc:sldMk cId="1147062613" sldId="2919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26:59.674" v="598" actId="1076"/>
        <pc:sldMkLst>
          <pc:docMk/>
          <pc:sldMk cId="3034717420" sldId="2920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45:46.472" v="883" actId="1076"/>
        <pc:sldMkLst>
          <pc:docMk/>
          <pc:sldMk cId="2320790057" sldId="2921"/>
        </pc:sldMkLst>
      </pc:sldChg>
      <pc:sldChg chg="add del ord replId">
        <pc:chgData name="Jeremy Clifton" userId="S::wec@woodfordec.onmicrosoft.com::b7121016-a606-4e59-9b8c-d8cabdc242a8" providerId="AD" clId="Web-{95402F74-DFC1-8AA8-8C58-D40A51EAE36E}" dt="2025-01-30T23:27:26.691" v="604"/>
        <pc:sldMkLst>
          <pc:docMk/>
          <pc:sldMk cId="3313826296" sldId="2921"/>
        </pc:sldMkLst>
      </pc:sldChg>
      <pc:sldChg chg="addSp delSp modSp add ord replId">
        <pc:chgData name="Jeremy Clifton" userId="S::wec@woodfordec.onmicrosoft.com::b7121016-a606-4e59-9b8c-d8cabdc242a8" providerId="AD" clId="Web-{95402F74-DFC1-8AA8-8C58-D40A51EAE36E}" dt="2025-01-30T23:44:38.500" v="870" actId="1076"/>
        <pc:sldMkLst>
          <pc:docMk/>
          <pc:sldMk cId="3106117175" sldId="2922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3:44:14.634" v="864"/>
        <pc:sldMkLst>
          <pc:docMk/>
          <pc:sldMk cId="3418051837" sldId="2923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1T00:04:04.233" v="1248" actId="1076"/>
        <pc:sldMkLst>
          <pc:docMk/>
          <pc:sldMk cId="287396877" sldId="2924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55:00.096" v="1052" actId="1076"/>
        <pc:sldMkLst>
          <pc:docMk/>
          <pc:sldMk cId="1337317485" sldId="2925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9:36.825" v="1294" actId="20577"/>
        <pc:sldMkLst>
          <pc:docMk/>
          <pc:sldMk cId="3655490537" sldId="2926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3:45:16.064" v="878"/>
        <pc:sldMkLst>
          <pc:docMk/>
          <pc:sldMk cId="3211839739" sldId="2927"/>
        </pc:sldMkLst>
      </pc:sldChg>
      <pc:sldChg chg="modSp add ord replId">
        <pc:chgData name="Jeremy Clifton" userId="S::wec@woodfordec.onmicrosoft.com::b7121016-a606-4e59-9b8c-d8cabdc242a8" providerId="AD" clId="Web-{95402F74-DFC1-8AA8-8C58-D40A51EAE36E}" dt="2025-01-30T23:47:59.836" v="924" actId="20577"/>
        <pc:sldMkLst>
          <pc:docMk/>
          <pc:sldMk cId="3559848872" sldId="2928"/>
        </pc:sldMkLst>
      </pc:sldChg>
      <pc:sldChg chg="add del ord replId">
        <pc:chgData name="Jeremy Clifton" userId="S::wec@woodfordec.onmicrosoft.com::b7121016-a606-4e59-9b8c-d8cabdc242a8" providerId="AD" clId="Web-{95402F74-DFC1-8AA8-8C58-D40A51EAE36E}" dt="2025-01-30T23:51:04.828" v="990"/>
        <pc:sldMkLst>
          <pc:docMk/>
          <pc:sldMk cId="236405010" sldId="2929"/>
        </pc:sldMkLst>
      </pc:sldChg>
      <pc:sldChg chg="delSp modSp add ord replId">
        <pc:chgData name="Jeremy Clifton" userId="S::wec@woodfordec.onmicrosoft.com::b7121016-a606-4e59-9b8c-d8cabdc242a8" providerId="AD" clId="Web-{95402F74-DFC1-8AA8-8C58-D40A51EAE36E}" dt="2025-01-30T23:50:53.687" v="987" actId="1076"/>
        <pc:sldMkLst>
          <pc:docMk/>
          <pc:sldMk cId="3260293177" sldId="2930"/>
        </pc:sldMkLst>
      </pc:sldChg>
      <pc:sldChg chg="delSp modSp add replId">
        <pc:chgData name="Jeremy Clifton" userId="S::wec@woodfordec.onmicrosoft.com::b7121016-a606-4e59-9b8c-d8cabdc242a8" providerId="AD" clId="Web-{95402F74-DFC1-8AA8-8C58-D40A51EAE36E}" dt="2025-01-30T23:50:47.062" v="985" actId="1076"/>
        <pc:sldMkLst>
          <pc:docMk/>
          <pc:sldMk cId="3916692265" sldId="2931"/>
        </pc:sldMkLst>
      </pc:sldChg>
      <pc:sldChg chg="delSp modSp add ord replId">
        <pc:chgData name="Jeremy Clifton" userId="S::wec@woodfordec.onmicrosoft.com::b7121016-a606-4e59-9b8c-d8cabdc242a8" providerId="AD" clId="Web-{95402F74-DFC1-8AA8-8C58-D40A51EAE36E}" dt="2025-01-30T23:51:46.767" v="1012" actId="1076"/>
        <pc:sldMkLst>
          <pc:docMk/>
          <pc:sldMk cId="9931689" sldId="2932"/>
        </pc:sldMkLst>
      </pc:sldChg>
      <pc:sldChg chg="addSp delSp modSp add ord replId">
        <pc:chgData name="Jeremy Clifton" userId="S::wec@woodfordec.onmicrosoft.com::b7121016-a606-4e59-9b8c-d8cabdc242a8" providerId="AD" clId="Web-{95402F74-DFC1-8AA8-8C58-D40A51EAE36E}" dt="2025-01-30T23:57:45.463" v="1147" actId="20577"/>
        <pc:sldMkLst>
          <pc:docMk/>
          <pc:sldMk cId="3567399817" sldId="2933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57:38.525" v="1142" actId="20577"/>
        <pc:sldMkLst>
          <pc:docMk/>
          <pc:sldMk cId="1954064369" sldId="2934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1:23.066" v="1205" actId="1076"/>
        <pc:sldMkLst>
          <pc:docMk/>
          <pc:sldMk cId="2078575949" sldId="2935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1T00:01:15.332" v="1203"/>
        <pc:sldMkLst>
          <pc:docMk/>
          <pc:sldMk cId="879858203" sldId="2936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1:03.144" v="1199" actId="1076"/>
        <pc:sldMkLst>
          <pc:docMk/>
          <pc:sldMk cId="542450081" sldId="2937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0:37.954" v="1194" actId="1076"/>
        <pc:sldMkLst>
          <pc:docMk/>
          <pc:sldMk cId="2942802175" sldId="2938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6:43.459" v="1254"/>
        <pc:sldMkLst>
          <pc:docMk/>
          <pc:sldMk cId="2743120283" sldId="2939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1T00:07:06.288" v="1259" actId="1076"/>
        <pc:sldMkLst>
          <pc:docMk/>
          <pc:sldMk cId="3434738982" sldId="2940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1T00:05:51.097" v="1253"/>
        <pc:sldMkLst>
          <pc:docMk/>
          <pc:sldMk cId="3450470276" sldId="2941"/>
        </pc:sldMkLst>
      </pc:sldChg>
      <pc:sldChg chg="add ord replId">
        <pc:chgData name="Jeremy Clifton" userId="S::wec@woodfordec.onmicrosoft.com::b7121016-a606-4e59-9b8c-d8cabdc242a8" providerId="AD" clId="Web-{95402F74-DFC1-8AA8-8C58-D40A51EAE36E}" dt="2025-01-31T00:07:23.992" v="1261"/>
        <pc:sldMkLst>
          <pc:docMk/>
          <pc:sldMk cId="583563360" sldId="2942"/>
        </pc:sldMkLst>
      </pc:sldChg>
    </pc:docChg>
  </pc:docChgLst>
  <pc:docChgLst>
    <pc:chgData name="Jeremy Clifton" userId="S::wec@woodfordec.onmicrosoft.com::b7121016-a606-4e59-9b8c-d8cabdc242a8" providerId="AD" clId="Web-{2FA815E9-8F01-8E34-C83D-DFCA39B5CE89}"/>
    <pc:docChg chg="addSld delSld modSld sldOrd">
      <pc:chgData name="Jeremy Clifton" userId="S::wec@woodfordec.onmicrosoft.com::b7121016-a606-4e59-9b8c-d8cabdc242a8" providerId="AD" clId="Web-{2FA815E9-8F01-8E34-C83D-DFCA39B5CE89}" dt="2025-03-30T09:05:34.423" v="444"/>
      <pc:docMkLst>
        <pc:docMk/>
      </pc:docMkLst>
      <pc:sldChg chg="modSp">
        <pc:chgData name="Jeremy Clifton" userId="S::wec@woodfordec.onmicrosoft.com::b7121016-a606-4e59-9b8c-d8cabdc242a8" providerId="AD" clId="Web-{2FA815E9-8F01-8E34-C83D-DFCA39B5CE89}" dt="2025-03-30T06:22:20.366" v="54" actId="20577"/>
        <pc:sldMkLst>
          <pc:docMk/>
          <pc:sldMk cId="414856404" sldId="2979"/>
        </pc:sldMkLst>
      </pc:sldChg>
      <pc:sldChg chg="addSp modSp">
        <pc:chgData name="Jeremy Clifton" userId="S::wec@woodfordec.onmicrosoft.com::b7121016-a606-4e59-9b8c-d8cabdc242a8" providerId="AD" clId="Web-{2FA815E9-8F01-8E34-C83D-DFCA39B5CE89}" dt="2025-03-30T06:25:00.689" v="106" actId="14100"/>
        <pc:sldMkLst>
          <pc:docMk/>
          <pc:sldMk cId="4234007431" sldId="2983"/>
        </pc:sldMkLst>
      </pc:sldChg>
      <pc:sldChg chg="addSp modSp">
        <pc:chgData name="Jeremy Clifton" userId="S::wec@woodfordec.onmicrosoft.com::b7121016-a606-4e59-9b8c-d8cabdc242a8" providerId="AD" clId="Web-{2FA815E9-8F01-8E34-C83D-DFCA39B5CE89}" dt="2025-03-30T08:59:17.206" v="271" actId="1076"/>
        <pc:sldMkLst>
          <pc:docMk/>
          <pc:sldMk cId="361936797" sldId="3038"/>
        </pc:sldMkLst>
      </pc:sldChg>
      <pc:sldChg chg="ord">
        <pc:chgData name="Jeremy Clifton" userId="S::wec@woodfordec.onmicrosoft.com::b7121016-a606-4e59-9b8c-d8cabdc242a8" providerId="AD" clId="Web-{2FA815E9-8F01-8E34-C83D-DFCA39B5CE89}" dt="2025-03-30T06:21:04.532" v="29"/>
        <pc:sldMkLst>
          <pc:docMk/>
          <pc:sldMk cId="1447828996" sldId="3098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19:19.103" v="0"/>
        <pc:sldMkLst>
          <pc:docMk/>
          <pc:sldMk cId="3303377068" sldId="3099"/>
        </pc:sldMkLst>
      </pc:sldChg>
      <pc:sldChg chg="addSp modSp">
        <pc:chgData name="Jeremy Clifton" userId="S::wec@woodfordec.onmicrosoft.com::b7121016-a606-4e59-9b8c-d8cabdc242a8" providerId="AD" clId="Web-{2FA815E9-8F01-8E34-C83D-DFCA39B5CE89}" dt="2025-03-30T06:26:34.258" v="122" actId="1076"/>
        <pc:sldMkLst>
          <pc:docMk/>
          <pc:sldMk cId="3289778717" sldId="3101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16.811" v="95"/>
        <pc:sldMkLst>
          <pc:docMk/>
          <pc:sldMk cId="1582037152" sldId="3102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22.390" v="98"/>
        <pc:sldMkLst>
          <pc:docMk/>
          <pc:sldMk cId="3167284372" sldId="3103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18.452" v="96"/>
        <pc:sldMkLst>
          <pc:docMk/>
          <pc:sldMk cId="3583682302" sldId="3104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20.186" v="97"/>
        <pc:sldMkLst>
          <pc:docMk/>
          <pc:sldMk cId="3474923657" sldId="3105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23.843" v="99"/>
        <pc:sldMkLst>
          <pc:docMk/>
          <pc:sldMk cId="1693355962" sldId="3106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25.437" v="100"/>
        <pc:sldMkLst>
          <pc:docMk/>
          <pc:sldMk cId="2050537012" sldId="3107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19:30.510" v="1"/>
        <pc:sldMkLst>
          <pc:docMk/>
          <pc:sldMk cId="3013186940" sldId="3108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13.237" v="107"/>
        <pc:sldMkLst>
          <pc:docMk/>
          <pc:sldMk cId="1465971024" sldId="3109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15.112" v="108"/>
        <pc:sldMkLst>
          <pc:docMk/>
          <pc:sldMk cId="2689883416" sldId="3110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17.018" v="109"/>
        <pc:sldMkLst>
          <pc:docMk/>
          <pc:sldMk cId="148819616" sldId="3111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18.831" v="110"/>
        <pc:sldMkLst>
          <pc:docMk/>
          <pc:sldMk cId="144341970" sldId="3112"/>
        </pc:sldMkLst>
      </pc:sldChg>
      <pc:sldChg chg="del">
        <pc:chgData name="Jeremy Clifton" userId="S::wec@woodfordec.onmicrosoft.com::b7121016-a606-4e59-9b8c-d8cabdc242a8" providerId="AD" clId="Web-{2FA815E9-8F01-8E34-C83D-DFCA39B5CE89}" dt="2025-03-30T09:05:32.235" v="442"/>
        <pc:sldMkLst>
          <pc:docMk/>
          <pc:sldMk cId="1432452439" sldId="3113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19:36.386" v="2"/>
        <pc:sldMkLst>
          <pc:docMk/>
          <pc:sldMk cId="3060146164" sldId="3115"/>
        </pc:sldMkLst>
      </pc:sldChg>
      <pc:sldChg chg="del">
        <pc:chgData name="Jeremy Clifton" userId="S::wec@woodfordec.onmicrosoft.com::b7121016-a606-4e59-9b8c-d8cabdc242a8" providerId="AD" clId="Web-{2FA815E9-8F01-8E34-C83D-DFCA39B5CE89}" dt="2025-03-30T09:05:33.329" v="443"/>
        <pc:sldMkLst>
          <pc:docMk/>
          <pc:sldMk cId="3498280321" sldId="3116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19:42.089" v="3"/>
        <pc:sldMkLst>
          <pc:docMk/>
          <pc:sldMk cId="3063600297" sldId="3117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33.223" v="114"/>
        <pc:sldMkLst>
          <pc:docMk/>
          <pc:sldMk cId="3141035863" sldId="3119"/>
        </pc:sldMkLst>
      </pc:sldChg>
      <pc:sldChg chg="del">
        <pc:chgData name="Jeremy Clifton" userId="S::wec@woodfordec.onmicrosoft.com::b7121016-a606-4e59-9b8c-d8cabdc242a8" providerId="AD" clId="Web-{2FA815E9-8F01-8E34-C83D-DFCA39B5CE89}" dt="2025-03-30T09:05:34.423" v="444"/>
        <pc:sldMkLst>
          <pc:docMk/>
          <pc:sldMk cId="1346087759" sldId="3120"/>
        </pc:sldMkLst>
      </pc:sldChg>
      <pc:sldChg chg="del">
        <pc:chgData name="Jeremy Clifton" userId="S::wec@woodfordec.onmicrosoft.com::b7121016-a606-4e59-9b8c-d8cabdc242a8" providerId="AD" clId="Web-{2FA815E9-8F01-8E34-C83D-DFCA39B5CE89}" dt="2025-03-30T08:58:36.017" v="266"/>
        <pc:sldMkLst>
          <pc:docMk/>
          <pc:sldMk cId="3160613545" sldId="3122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22.706" v="111"/>
        <pc:sldMkLst>
          <pc:docMk/>
          <pc:sldMk cId="2582928594" sldId="3123"/>
        </pc:sldMkLst>
      </pc:sldChg>
      <pc:sldChg chg="del">
        <pc:chgData name="Jeremy Clifton" userId="S::wec@woodfordec.onmicrosoft.com::b7121016-a606-4e59-9b8c-d8cabdc242a8" providerId="AD" clId="Web-{2FA815E9-8F01-8E34-C83D-DFCA39B5CE89}" dt="2025-03-30T08:58:41.627" v="267"/>
        <pc:sldMkLst>
          <pc:docMk/>
          <pc:sldMk cId="3252192586" sldId="3124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28.097" v="112"/>
        <pc:sldMkLst>
          <pc:docMk/>
          <pc:sldMk cId="1077040664" sldId="3125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29.785" v="113"/>
        <pc:sldMkLst>
          <pc:docMk/>
          <pc:sldMk cId="3220739980" sldId="3126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37.551" v="115"/>
        <pc:sldMkLst>
          <pc:docMk/>
          <pc:sldMk cId="1028641114" sldId="3127"/>
        </pc:sldMkLst>
      </pc:sldChg>
      <pc:sldChg chg="addSp delSp modSp ord">
        <pc:chgData name="Jeremy Clifton" userId="S::wec@woodfordec.onmicrosoft.com::b7121016-a606-4e59-9b8c-d8cabdc242a8" providerId="AD" clId="Web-{2FA815E9-8F01-8E34-C83D-DFCA39B5CE89}" dt="2025-03-30T09:02:23.088" v="363" actId="20577"/>
        <pc:sldMkLst>
          <pc:docMk/>
          <pc:sldMk cId="1457605013" sldId="3128"/>
        </pc:sldMkLst>
      </pc:sldChg>
      <pc:sldChg chg="add del replId">
        <pc:chgData name="Jeremy Clifton" userId="S::wec@woodfordec.onmicrosoft.com::b7121016-a606-4e59-9b8c-d8cabdc242a8" providerId="AD" clId="Web-{2FA815E9-8F01-8E34-C83D-DFCA39B5CE89}" dt="2025-03-30T06:21:02.704" v="28"/>
        <pc:sldMkLst>
          <pc:docMk/>
          <pc:sldMk cId="3901197937" sldId="3129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6:23:08.400" v="66" actId="20577"/>
        <pc:sldMkLst>
          <pc:docMk/>
          <pc:sldMk cId="3443906204" sldId="3130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6:23:38.699" v="91" actId="20577"/>
        <pc:sldMkLst>
          <pc:docMk/>
          <pc:sldMk cId="2357842872" sldId="3131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6:23:43.059" v="94" actId="20577"/>
        <pc:sldMkLst>
          <pc:docMk/>
          <pc:sldMk cId="745884843" sldId="3132"/>
        </pc:sldMkLst>
      </pc:sldChg>
      <pc:sldChg chg="add replId">
        <pc:chgData name="Jeremy Clifton" userId="S::wec@woodfordec.onmicrosoft.com::b7121016-a606-4e59-9b8c-d8cabdc242a8" providerId="AD" clId="Web-{2FA815E9-8F01-8E34-C83D-DFCA39B5CE89}" dt="2025-03-30T06:25:41.395" v="116"/>
        <pc:sldMkLst>
          <pc:docMk/>
          <pc:sldMk cId="1346463939" sldId="3133"/>
        </pc:sldMkLst>
      </pc:sldChg>
      <pc:sldChg chg="addSp delSp modSp add ord replId">
        <pc:chgData name="Jeremy Clifton" userId="S::wec@woodfordec.onmicrosoft.com::b7121016-a606-4e59-9b8c-d8cabdc242a8" providerId="AD" clId="Web-{2FA815E9-8F01-8E34-C83D-DFCA39B5CE89}" dt="2025-03-30T06:35:34.107" v="220"/>
        <pc:sldMkLst>
          <pc:docMk/>
          <pc:sldMk cId="2395742528" sldId="3134"/>
        </pc:sldMkLst>
      </pc:sldChg>
      <pc:sldChg chg="addSp delSp modSp add replId">
        <pc:chgData name="Jeremy Clifton" userId="S::wec@woodfordec.onmicrosoft.com::b7121016-a606-4e59-9b8c-d8cabdc242a8" providerId="AD" clId="Web-{2FA815E9-8F01-8E34-C83D-DFCA39B5CE89}" dt="2025-03-30T06:28:36.719" v="155" actId="20577"/>
        <pc:sldMkLst>
          <pc:docMk/>
          <pc:sldMk cId="3734862310" sldId="3135"/>
        </pc:sldMkLst>
      </pc:sldChg>
      <pc:sldChg chg="addSp delSp modSp add ord replId">
        <pc:chgData name="Jeremy Clifton" userId="S::wec@woodfordec.onmicrosoft.com::b7121016-a606-4e59-9b8c-d8cabdc242a8" providerId="AD" clId="Web-{2FA815E9-8F01-8E34-C83D-DFCA39B5CE89}" dt="2025-03-30T06:35:22.966" v="218"/>
        <pc:sldMkLst>
          <pc:docMk/>
          <pc:sldMk cId="1266847324" sldId="3136"/>
        </pc:sldMkLst>
      </pc:sldChg>
      <pc:sldChg chg="add del ord replId">
        <pc:chgData name="Jeremy Clifton" userId="S::wec@woodfordec.onmicrosoft.com::b7121016-a606-4e59-9b8c-d8cabdc242a8" providerId="AD" clId="Web-{2FA815E9-8F01-8E34-C83D-DFCA39B5CE89}" dt="2025-03-30T06:34:59.636" v="207"/>
        <pc:sldMkLst>
          <pc:docMk/>
          <pc:sldMk cId="1748783465" sldId="3137"/>
        </pc:sldMkLst>
      </pc:sldChg>
      <pc:sldChg chg="addSp modSp add del ord replId">
        <pc:chgData name="Jeremy Clifton" userId="S::wec@woodfordec.onmicrosoft.com::b7121016-a606-4e59-9b8c-d8cabdc242a8" providerId="AD" clId="Web-{2FA815E9-8F01-8E34-C83D-DFCA39B5CE89}" dt="2025-03-30T06:35:31.498" v="219"/>
        <pc:sldMkLst>
          <pc:docMk/>
          <pc:sldMk cId="2320636607" sldId="3138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6:35:52.921" v="237" actId="20577"/>
        <pc:sldMkLst>
          <pc:docMk/>
          <pc:sldMk cId="3908802700" sldId="3139"/>
        </pc:sldMkLst>
      </pc:sldChg>
      <pc:sldChg chg="modSp add ord replId">
        <pc:chgData name="Jeremy Clifton" userId="S::wec@woodfordec.onmicrosoft.com::b7121016-a606-4e59-9b8c-d8cabdc242a8" providerId="AD" clId="Web-{2FA815E9-8F01-8E34-C83D-DFCA39B5CE89}" dt="2025-03-30T07:04:30.190" v="265" actId="20577"/>
        <pc:sldMkLst>
          <pc:docMk/>
          <pc:sldMk cId="2386464426" sldId="3140"/>
        </pc:sldMkLst>
      </pc:sldChg>
      <pc:sldChg chg="modSp add del replId">
        <pc:chgData name="Jeremy Clifton" userId="S::wec@woodfordec.onmicrosoft.com::b7121016-a606-4e59-9b8c-d8cabdc242a8" providerId="AD" clId="Web-{2FA815E9-8F01-8E34-C83D-DFCA39B5CE89}" dt="2025-03-30T09:03:23.465" v="379"/>
        <pc:sldMkLst>
          <pc:docMk/>
          <pc:sldMk cId="3718210900" sldId="3141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9:02:19.385" v="359" actId="20577"/>
        <pc:sldMkLst>
          <pc:docMk/>
          <pc:sldMk cId="2022201330" sldId="3142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9:03:03.183" v="374" actId="20577"/>
        <pc:sldMkLst>
          <pc:docMk/>
          <pc:sldMk cId="1396889560" sldId="3143"/>
        </pc:sldMkLst>
      </pc:sldChg>
      <pc:sldChg chg="modSp add ord replId">
        <pc:chgData name="Jeremy Clifton" userId="S::wec@woodfordec.onmicrosoft.com::b7121016-a606-4e59-9b8c-d8cabdc242a8" providerId="AD" clId="Web-{2FA815E9-8F01-8E34-C83D-DFCA39B5CE89}" dt="2025-03-30T09:04:14.435" v="396" actId="20577"/>
        <pc:sldMkLst>
          <pc:docMk/>
          <pc:sldMk cId="689455464" sldId="3144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9:04:31.405" v="405" actId="20577"/>
        <pc:sldMkLst>
          <pc:docMk/>
          <pc:sldMk cId="1187314539" sldId="3145"/>
        </pc:sldMkLst>
      </pc:sldChg>
      <pc:sldChg chg="modSp add ord replId">
        <pc:chgData name="Jeremy Clifton" userId="S::wec@woodfordec.onmicrosoft.com::b7121016-a606-4e59-9b8c-d8cabdc242a8" providerId="AD" clId="Web-{2FA815E9-8F01-8E34-C83D-DFCA39B5CE89}" dt="2025-03-30T09:05:05.297" v="417" actId="20577"/>
        <pc:sldMkLst>
          <pc:docMk/>
          <pc:sldMk cId="1649685873" sldId="3146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9:05:17.938" v="441" actId="20577"/>
        <pc:sldMkLst>
          <pc:docMk/>
          <pc:sldMk cId="61942752" sldId="3147"/>
        </pc:sldMkLst>
      </pc:sldChg>
    </pc:docChg>
  </pc:docChgLst>
  <pc:docChgLst>
    <pc:chgData name="Jeremy Clifton" userId="S::wec@woodfordec.onmicrosoft.com::b7121016-a606-4e59-9b8c-d8cabdc242a8" providerId="AD" clId="Web-{8426CDFF-1295-F7B5-3557-E9FB8EBCCA4F}"/>
    <pc:docChg chg="addSld delSld modSld sldOrd">
      <pc:chgData name="Jeremy Clifton" userId="S::wec@woodfordec.onmicrosoft.com::b7121016-a606-4e59-9b8c-d8cabdc242a8" providerId="AD" clId="Web-{8426CDFF-1295-F7B5-3557-E9FB8EBCCA4F}" dt="2025-04-17T15:03:30.550" v="45" actId="14100"/>
      <pc:docMkLst>
        <pc:docMk/>
      </pc:docMkLst>
      <pc:sldChg chg="addSp delSp modSp ord">
        <pc:chgData name="Jeremy Clifton" userId="S::wec@woodfordec.onmicrosoft.com::b7121016-a606-4e59-9b8c-d8cabdc242a8" providerId="AD" clId="Web-{8426CDFF-1295-F7B5-3557-E9FB8EBCCA4F}" dt="2025-04-17T15:03:29.112" v="39" actId="1076"/>
        <pc:sldMkLst>
          <pc:docMk/>
          <pc:sldMk cId="4234007431" sldId="2983"/>
        </pc:sldMkLst>
      </pc:sldChg>
      <pc:sldChg chg="del">
        <pc:chgData name="Jeremy Clifton" userId="S::wec@woodfordec.onmicrosoft.com::b7121016-a606-4e59-9b8c-d8cabdc242a8" providerId="AD" clId="Web-{8426CDFF-1295-F7B5-3557-E9FB8EBCCA4F}" dt="2025-04-17T14:59:32.213" v="0"/>
        <pc:sldMkLst>
          <pc:docMk/>
          <pc:sldMk cId="4033580478" sldId="3148"/>
        </pc:sldMkLst>
      </pc:sldChg>
      <pc:sldChg chg="del">
        <pc:chgData name="Jeremy Clifton" userId="S::wec@woodfordec.onmicrosoft.com::b7121016-a606-4e59-9b8c-d8cabdc242a8" providerId="AD" clId="Web-{8426CDFF-1295-F7B5-3557-E9FB8EBCCA4F}" dt="2025-04-17T14:59:37.151" v="1"/>
        <pc:sldMkLst>
          <pc:docMk/>
          <pc:sldMk cId="3734741733" sldId="3150"/>
        </pc:sldMkLst>
      </pc:sldChg>
      <pc:sldChg chg="del">
        <pc:chgData name="Jeremy Clifton" userId="S::wec@woodfordec.onmicrosoft.com::b7121016-a606-4e59-9b8c-d8cabdc242a8" providerId="AD" clId="Web-{8426CDFF-1295-F7B5-3557-E9FB8EBCCA4F}" dt="2025-04-17T14:59:38.651" v="2"/>
        <pc:sldMkLst>
          <pc:docMk/>
          <pc:sldMk cId="1215551661" sldId="3151"/>
        </pc:sldMkLst>
      </pc:sldChg>
      <pc:sldChg chg="delSp modSp ord">
        <pc:chgData name="Jeremy Clifton" userId="S::wec@woodfordec.onmicrosoft.com::b7121016-a606-4e59-9b8c-d8cabdc242a8" providerId="AD" clId="Web-{8426CDFF-1295-F7B5-3557-E9FB8EBCCA4F}" dt="2025-04-17T15:03:30.550" v="45" actId="14100"/>
        <pc:sldMkLst>
          <pc:docMk/>
          <pc:sldMk cId="1952858487" sldId="3158"/>
        </pc:sldMkLst>
        <pc:spChg chg="mod">
          <ac:chgData name="Jeremy Clifton" userId="S::wec@woodfordec.onmicrosoft.com::b7121016-a606-4e59-9b8c-d8cabdc242a8" providerId="AD" clId="Web-{8426CDFF-1295-F7B5-3557-E9FB8EBCCA4F}" dt="2025-04-17T15:03:30.550" v="45" actId="14100"/>
          <ac:spMkLst>
            <pc:docMk/>
            <pc:sldMk cId="1952858487" sldId="3158"/>
            <ac:spMk id="3" creationId="{77921BD8-C2B9-1000-3CD7-46C8127AE1A3}"/>
          </ac:spMkLst>
        </pc:spChg>
      </pc:sldChg>
      <pc:sldChg chg="add replId">
        <pc:chgData name="Jeremy Clifton" userId="S::wec@woodfordec.onmicrosoft.com::b7121016-a606-4e59-9b8c-d8cabdc242a8" providerId="AD" clId="Web-{8426CDFF-1295-F7B5-3557-E9FB8EBCCA4F}" dt="2025-04-17T14:59:42.370" v="4"/>
        <pc:sldMkLst>
          <pc:docMk/>
          <pc:sldMk cId="3912273823" sldId="3201"/>
        </pc:sldMkLst>
      </pc:sldChg>
      <pc:sldChg chg="add replId">
        <pc:chgData name="Jeremy Clifton" userId="S::wec@woodfordec.onmicrosoft.com::b7121016-a606-4e59-9b8c-d8cabdc242a8" providerId="AD" clId="Web-{8426CDFF-1295-F7B5-3557-E9FB8EBCCA4F}" dt="2025-04-17T14:59:43.026" v="5"/>
        <pc:sldMkLst>
          <pc:docMk/>
          <pc:sldMk cId="912675649" sldId="3202"/>
        </pc:sldMkLst>
      </pc:sldChg>
      <pc:sldChg chg="add replId">
        <pc:chgData name="Jeremy Clifton" userId="S::wec@woodfordec.onmicrosoft.com::b7121016-a606-4e59-9b8c-d8cabdc242a8" providerId="AD" clId="Web-{8426CDFF-1295-F7B5-3557-E9FB8EBCCA4F}" dt="2025-04-17T14:59:46.339" v="6"/>
        <pc:sldMkLst>
          <pc:docMk/>
          <pc:sldMk cId="239732105" sldId="3203"/>
        </pc:sldMkLst>
      </pc:sldChg>
      <pc:sldChg chg="add replId">
        <pc:chgData name="Jeremy Clifton" userId="S::wec@woodfordec.onmicrosoft.com::b7121016-a606-4e59-9b8c-d8cabdc242a8" providerId="AD" clId="Web-{8426CDFF-1295-F7B5-3557-E9FB8EBCCA4F}" dt="2025-04-17T14:59:46.370" v="7"/>
        <pc:sldMkLst>
          <pc:docMk/>
          <pc:sldMk cId="4154673407" sldId="3204"/>
        </pc:sldMkLst>
      </pc:sldChg>
    </pc:docChg>
  </pc:docChgLst>
  <pc:docChgLst>
    <pc:chgData name="Jeremy Clifton" userId="S::wec@woodfordec.onmicrosoft.com::b7121016-a606-4e59-9b8c-d8cabdc242a8" providerId="AD" clId="Web-{19752C82-E3CC-1B86-D33B-BC685317F1F4}"/>
    <pc:docChg chg="modSld">
      <pc:chgData name="Jeremy Clifton" userId="S::wec@woodfordec.onmicrosoft.com::b7121016-a606-4e59-9b8c-d8cabdc242a8" providerId="AD" clId="Web-{19752C82-E3CC-1B86-D33B-BC685317F1F4}" dt="2025-05-04T07:17:03.144" v="67" actId="1076"/>
      <pc:docMkLst>
        <pc:docMk/>
      </pc:docMkLst>
      <pc:sldChg chg="addSp modSp">
        <pc:chgData name="Jeremy Clifton" userId="S::wec@woodfordec.onmicrosoft.com::b7121016-a606-4e59-9b8c-d8cabdc242a8" providerId="AD" clId="Web-{19752C82-E3CC-1B86-D33B-BC685317F1F4}" dt="2025-05-04T07:15:22.996" v="38" actId="1076"/>
        <pc:sldMkLst>
          <pc:docMk/>
          <pc:sldMk cId="1447828996" sldId="3098"/>
        </pc:sldMkLst>
        <pc:spChg chg="add mod">
          <ac:chgData name="Jeremy Clifton" userId="S::wec@woodfordec.onmicrosoft.com::b7121016-a606-4e59-9b8c-d8cabdc242a8" providerId="AD" clId="Web-{19752C82-E3CC-1B86-D33B-BC685317F1F4}" dt="2025-05-04T07:15:22.996" v="38" actId="1076"/>
          <ac:spMkLst>
            <pc:docMk/>
            <pc:sldMk cId="1447828996" sldId="3098"/>
            <ac:spMk id="4" creationId="{3DFD17AB-09B7-989F-D838-377EE96ED6F4}"/>
          </ac:spMkLst>
        </pc:spChg>
        <pc:picChg chg="mod">
          <ac:chgData name="Jeremy Clifton" userId="S::wec@woodfordec.onmicrosoft.com::b7121016-a606-4e59-9b8c-d8cabdc242a8" providerId="AD" clId="Web-{19752C82-E3CC-1B86-D33B-BC685317F1F4}" dt="2025-05-04T07:15:18.637" v="37" actId="1076"/>
          <ac:picMkLst>
            <pc:docMk/>
            <pc:sldMk cId="1447828996" sldId="3098"/>
            <ac:picMk id="2" creationId="{63F98858-C02D-2497-7D19-16780CBCF1D1}"/>
          </ac:picMkLst>
        </pc:picChg>
      </pc:sldChg>
      <pc:sldChg chg="addSp modSp">
        <pc:chgData name="Jeremy Clifton" userId="S::wec@woodfordec.onmicrosoft.com::b7121016-a606-4e59-9b8c-d8cabdc242a8" providerId="AD" clId="Web-{19752C82-E3CC-1B86-D33B-BC685317F1F4}" dt="2025-05-04T07:17:03.144" v="67" actId="1076"/>
        <pc:sldMkLst>
          <pc:docMk/>
          <pc:sldMk cId="653849790" sldId="3241"/>
        </pc:sldMkLst>
        <pc:spChg chg="add mod">
          <ac:chgData name="Jeremy Clifton" userId="S::wec@woodfordec.onmicrosoft.com::b7121016-a606-4e59-9b8c-d8cabdc242a8" providerId="AD" clId="Web-{19752C82-E3CC-1B86-D33B-BC685317F1F4}" dt="2025-05-04T07:16:32.298" v="50" actId="1076"/>
          <ac:spMkLst>
            <pc:docMk/>
            <pc:sldMk cId="653849790" sldId="3241"/>
            <ac:spMk id="4" creationId="{6C5ED14B-D2BF-5B2E-7C23-6A3C6B156527}"/>
          </ac:spMkLst>
        </pc:spChg>
        <pc:spChg chg="add mod">
          <ac:chgData name="Jeremy Clifton" userId="S::wec@woodfordec.onmicrosoft.com::b7121016-a606-4e59-9b8c-d8cabdc242a8" providerId="AD" clId="Web-{19752C82-E3CC-1B86-D33B-BC685317F1F4}" dt="2025-05-04T07:17:03.144" v="67" actId="1076"/>
          <ac:spMkLst>
            <pc:docMk/>
            <pc:sldMk cId="653849790" sldId="3241"/>
            <ac:spMk id="6" creationId="{51B68131-1917-713D-7159-544C2598F59F}"/>
          </ac:spMkLst>
        </pc:spChg>
        <pc:picChg chg="add mod">
          <ac:chgData name="Jeremy Clifton" userId="S::wec@woodfordec.onmicrosoft.com::b7121016-a606-4e59-9b8c-d8cabdc242a8" providerId="AD" clId="Web-{19752C82-E3CC-1B86-D33B-BC685317F1F4}" dt="2025-05-04T07:17:03.113" v="66" actId="1076"/>
          <ac:picMkLst>
            <pc:docMk/>
            <pc:sldMk cId="653849790" sldId="3241"/>
            <ac:picMk id="2" creationId="{5ACB174E-6F3E-E341-9536-74EB3CB4E5AE}"/>
          </ac:picMkLst>
        </pc:picChg>
      </pc:sldChg>
    </pc:docChg>
  </pc:docChgLst>
  <pc:docChgLst>
    <pc:chgData name="Jeremy Clifton" userId="S::wec@woodfordec.onmicrosoft.com::b7121016-a606-4e59-9b8c-d8cabdc242a8" providerId="AD" clId="Web-{F2414731-501E-1E0B-4766-5E49A87ACA0A}"/>
    <pc:docChg chg="addSld delSld modSld sldOrd">
      <pc:chgData name="Jeremy Clifton" userId="S::wec@woodfordec.onmicrosoft.com::b7121016-a606-4e59-9b8c-d8cabdc242a8" providerId="AD" clId="Web-{F2414731-501E-1E0B-4766-5E49A87ACA0A}" dt="2025-03-19T10:45:28.516" v="266" actId="20577"/>
      <pc:docMkLst>
        <pc:docMk/>
      </pc:docMkLst>
      <pc:sldChg chg="delSp modSp ord">
        <pc:chgData name="Jeremy Clifton" userId="S::wec@woodfordec.onmicrosoft.com::b7121016-a606-4e59-9b8c-d8cabdc242a8" providerId="AD" clId="Web-{F2414731-501E-1E0B-4766-5E49A87ACA0A}" dt="2025-03-19T10:18:40.152" v="45" actId="20577"/>
        <pc:sldMkLst>
          <pc:docMk/>
          <pc:sldMk cId="414856404" sldId="2979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18.834" v="0"/>
        <pc:sldMkLst>
          <pc:docMk/>
          <pc:sldMk cId="3437784898" sldId="3074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34:23.238" v="232"/>
        <pc:sldMkLst>
          <pc:docMk/>
          <pc:sldMk cId="2012689778" sldId="3075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21.381" v="1"/>
        <pc:sldMkLst>
          <pc:docMk/>
          <pc:sldMk cId="1241834202" sldId="3076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39.116" v="6"/>
        <pc:sldMkLst>
          <pc:docMk/>
          <pc:sldMk cId="3512206015" sldId="3079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24.084" v="2"/>
        <pc:sldMkLst>
          <pc:docMk/>
          <pc:sldMk cId="765299855" sldId="3082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27.491" v="3"/>
        <pc:sldMkLst>
          <pc:docMk/>
          <pc:sldMk cId="1556791180" sldId="3083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34.366" v="4"/>
        <pc:sldMkLst>
          <pc:docMk/>
          <pc:sldMk cId="1221974950" sldId="3084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37.085" v="5"/>
        <pc:sldMkLst>
          <pc:docMk/>
          <pc:sldMk cId="818867831" sldId="3085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41.007" v="7"/>
        <pc:sldMkLst>
          <pc:docMk/>
          <pc:sldMk cId="2040310881" sldId="3086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45.726" v="8"/>
        <pc:sldMkLst>
          <pc:docMk/>
          <pc:sldMk cId="2897678949" sldId="3088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47.882" v="9"/>
        <pc:sldMkLst>
          <pc:docMk/>
          <pc:sldMk cId="418780785" sldId="3089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59.523" v="12"/>
        <pc:sldMkLst>
          <pc:docMk/>
          <pc:sldMk cId="1849716846" sldId="3091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7:02.070" v="13"/>
        <pc:sldMkLst>
          <pc:docMk/>
          <pc:sldMk cId="548600436" sldId="3093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7:05.227" v="14"/>
        <pc:sldMkLst>
          <pc:docMk/>
          <pc:sldMk cId="3451797560" sldId="3094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7:08.899" v="15"/>
        <pc:sldMkLst>
          <pc:docMk/>
          <pc:sldMk cId="267350749" sldId="3096"/>
        </pc:sldMkLst>
      </pc:sldChg>
      <pc:sldChg chg="add replId">
        <pc:chgData name="Jeremy Clifton" userId="S::wec@woodfordec.onmicrosoft.com::b7121016-a606-4e59-9b8c-d8cabdc242a8" providerId="AD" clId="Web-{F2414731-501E-1E0B-4766-5E49A87ACA0A}" dt="2025-03-19T10:17:13.414" v="16"/>
        <pc:sldMkLst>
          <pc:docMk/>
          <pc:sldMk cId="1447828996" sldId="3098"/>
        </pc:sldMkLst>
      </pc:sldChg>
      <pc:sldChg chg="add del replId">
        <pc:chgData name="Jeremy Clifton" userId="S::wec@woodfordec.onmicrosoft.com::b7121016-a606-4e59-9b8c-d8cabdc242a8" providerId="AD" clId="Web-{F2414731-501E-1E0B-4766-5E49A87ACA0A}" dt="2025-03-19T10:16:57.414" v="11"/>
        <pc:sldMkLst>
          <pc:docMk/>
          <pc:sldMk cId="1804406013" sldId="3098"/>
        </pc:sldMkLst>
      </pc:sldChg>
      <pc:sldChg chg="addSp modSp add replId addAnim">
        <pc:chgData name="Jeremy Clifton" userId="S::wec@woodfordec.onmicrosoft.com::b7121016-a606-4e59-9b8c-d8cabdc242a8" providerId="AD" clId="Web-{F2414731-501E-1E0B-4766-5E49A87ACA0A}" dt="2025-03-19T10:27:02.111" v="48" actId="14100"/>
        <pc:sldMkLst>
          <pc:docMk/>
          <pc:sldMk cId="3303377068" sldId="3099"/>
        </pc:sldMkLst>
      </pc:sldChg>
      <pc:sldChg chg="add replId">
        <pc:chgData name="Jeremy Clifton" userId="S::wec@woodfordec.onmicrosoft.com::b7121016-a606-4e59-9b8c-d8cabdc242a8" providerId="AD" clId="Web-{F2414731-501E-1E0B-4766-5E49A87ACA0A}" dt="2025-03-19T10:17:16.633" v="18"/>
        <pc:sldMkLst>
          <pc:docMk/>
          <pc:sldMk cId="2873702924" sldId="3100"/>
        </pc:sldMkLst>
      </pc:sldChg>
      <pc:sldChg chg="add replId">
        <pc:chgData name="Jeremy Clifton" userId="S::wec@woodfordec.onmicrosoft.com::b7121016-a606-4e59-9b8c-d8cabdc242a8" providerId="AD" clId="Web-{F2414731-501E-1E0B-4766-5E49A87ACA0A}" dt="2025-03-19T10:29:10.679" v="49"/>
        <pc:sldMkLst>
          <pc:docMk/>
          <pc:sldMk cId="3289778717" sldId="3101"/>
        </pc:sldMkLst>
      </pc:sldChg>
      <pc:sldChg chg="modSp add ord replId">
        <pc:chgData name="Jeremy Clifton" userId="S::wec@woodfordec.onmicrosoft.com::b7121016-a606-4e59-9b8c-d8cabdc242a8" providerId="AD" clId="Web-{F2414731-501E-1E0B-4766-5E49A87ACA0A}" dt="2025-03-19T10:31:24.731" v="123" actId="20577"/>
        <pc:sldMkLst>
          <pc:docMk/>
          <pc:sldMk cId="1582037152" sldId="3102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33:07.813" v="188" actId="20577"/>
        <pc:sldMkLst>
          <pc:docMk/>
          <pc:sldMk cId="3167284372" sldId="3103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31:49.826" v="146" actId="20577"/>
        <pc:sldMkLst>
          <pc:docMk/>
          <pc:sldMk cId="3583682302" sldId="3104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31:52.732" v="156" actId="20577"/>
        <pc:sldMkLst>
          <pc:docMk/>
          <pc:sldMk cId="3474923657" sldId="3105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33:32.080" v="204" actId="20577"/>
        <pc:sldMkLst>
          <pc:docMk/>
          <pc:sldMk cId="1693355962" sldId="3106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44:15.654" v="237" actId="20577"/>
        <pc:sldMkLst>
          <pc:docMk/>
          <pc:sldMk cId="2050537012" sldId="3107"/>
        </pc:sldMkLst>
      </pc:sldChg>
      <pc:sldChg chg="addSp modSp add replId addAnim">
        <pc:chgData name="Jeremy Clifton" userId="S::wec@woodfordec.onmicrosoft.com::b7121016-a606-4e59-9b8c-d8cabdc242a8" providerId="AD" clId="Web-{F2414731-501E-1E0B-4766-5E49A87ACA0A}" dt="2025-03-19T10:39:15.016" v="235" actId="14100"/>
        <pc:sldMkLst>
          <pc:docMk/>
          <pc:sldMk cId="3013186940" sldId="3108"/>
        </pc:sldMkLst>
      </pc:sldChg>
      <pc:sldChg chg="modSp add ord replId">
        <pc:chgData name="Jeremy Clifton" userId="S::wec@woodfordec.onmicrosoft.com::b7121016-a606-4e59-9b8c-d8cabdc242a8" providerId="AD" clId="Web-{F2414731-501E-1E0B-4766-5E49A87ACA0A}" dt="2025-03-19T10:44:38.389" v="245" actId="20577"/>
        <pc:sldMkLst>
          <pc:docMk/>
          <pc:sldMk cId="1465971024" sldId="3109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45:06.578" v="254" actId="20577"/>
        <pc:sldMkLst>
          <pc:docMk/>
          <pc:sldMk cId="2689883416" sldId="3110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45:08.171" v="258" actId="20577"/>
        <pc:sldMkLst>
          <pc:docMk/>
          <pc:sldMk cId="148819616" sldId="3111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45:28.516" v="266" actId="20577"/>
        <pc:sldMkLst>
          <pc:docMk/>
          <pc:sldMk cId="144341970" sldId="3112"/>
        </pc:sldMkLst>
      </pc:sldChg>
    </pc:docChg>
  </pc:docChgLst>
  <pc:docChgLst>
    <pc:chgData name="Jeremy Clifton" userId="S::wec@woodfordec.onmicrosoft.com::b7121016-a606-4e59-9b8c-d8cabdc242a8" providerId="AD" clId="Web-{D0A7EB82-D65B-61C0-D594-E481F910C41C}"/>
    <pc:docChg chg="addSld delSld modSld sldOrd">
      <pc:chgData name="Jeremy Clifton" userId="S::wec@woodfordec.onmicrosoft.com::b7121016-a606-4e59-9b8c-d8cabdc242a8" providerId="AD" clId="Web-{D0A7EB82-D65B-61C0-D594-E481F910C41C}" dt="2025-02-12T16:56:53.364" v="35" actId="14100"/>
      <pc:docMkLst>
        <pc:docMk/>
      </pc:docMkLst>
      <pc:sldChg chg="del">
        <pc:chgData name="Jeremy Clifton" userId="S::wec@woodfordec.onmicrosoft.com::b7121016-a606-4e59-9b8c-d8cabdc242a8" providerId="AD" clId="Web-{D0A7EB82-D65B-61C0-D594-E481F910C41C}" dt="2025-02-12T16:33:35.954" v="1"/>
        <pc:sldMkLst>
          <pc:docMk/>
          <pc:sldMk cId="2932517301" sldId="2894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3:51.986" v="3"/>
        <pc:sldMkLst>
          <pc:docMk/>
          <pc:sldMk cId="309869248" sldId="2902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3:45.455" v="2"/>
        <pc:sldMkLst>
          <pc:docMk/>
          <pc:sldMk cId="4022269583" sldId="2944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4:08.377" v="6"/>
        <pc:sldMkLst>
          <pc:docMk/>
          <pc:sldMk cId="3889231737" sldId="2947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4:01.424" v="4"/>
        <pc:sldMkLst>
          <pc:docMk/>
          <pc:sldMk cId="4085299735" sldId="2948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4:04.440" v="5"/>
        <pc:sldMkLst>
          <pc:docMk/>
          <pc:sldMk cId="254666658" sldId="2950"/>
        </pc:sldMkLst>
      </pc:sldChg>
      <pc:sldChg chg="addSp modSp add ord replId addAnim">
        <pc:chgData name="Jeremy Clifton" userId="S::wec@woodfordec.onmicrosoft.com::b7121016-a606-4e59-9b8c-d8cabdc242a8" providerId="AD" clId="Web-{D0A7EB82-D65B-61C0-D594-E481F910C41C}" dt="2025-02-12T16:47:31.319" v="30"/>
        <pc:sldMkLst>
          <pc:docMk/>
          <pc:sldMk cId="2122049359" sldId="2950"/>
        </pc:sldMkLst>
      </pc:sldChg>
      <pc:sldChg chg="add del replId">
        <pc:chgData name="Jeremy Clifton" userId="S::wec@woodfordec.onmicrosoft.com::b7121016-a606-4e59-9b8c-d8cabdc242a8" providerId="AD" clId="Web-{D0A7EB82-D65B-61C0-D594-E481F910C41C}" dt="2025-02-12T16:47:26.834" v="28"/>
        <pc:sldMkLst>
          <pc:docMk/>
          <pc:sldMk cId="2068073415" sldId="2951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3:32.142" v="0"/>
        <pc:sldMkLst>
          <pc:docMk/>
          <pc:sldMk cId="3110958278" sldId="2951"/>
        </pc:sldMkLst>
      </pc:sldChg>
      <pc:sldChg chg="add replId">
        <pc:chgData name="Jeremy Clifton" userId="S::wec@woodfordec.onmicrosoft.com::b7121016-a606-4e59-9b8c-d8cabdc242a8" providerId="AD" clId="Web-{D0A7EB82-D65B-61C0-D594-E481F910C41C}" dt="2025-02-12T16:34:13.705" v="9"/>
        <pc:sldMkLst>
          <pc:docMk/>
          <pc:sldMk cId="2027917510" sldId="2952"/>
        </pc:sldMkLst>
      </pc:sldChg>
      <pc:sldChg chg="addSp modSp add replId addAnim">
        <pc:chgData name="Jeremy Clifton" userId="S::wec@woodfordec.onmicrosoft.com::b7121016-a606-4e59-9b8c-d8cabdc242a8" providerId="AD" clId="Web-{D0A7EB82-D65B-61C0-D594-E481F910C41C}" dt="2025-02-12T16:44:06.345" v="23" actId="14100"/>
        <pc:sldMkLst>
          <pc:docMk/>
          <pc:sldMk cId="1258431557" sldId="2953"/>
        </pc:sldMkLst>
      </pc:sldChg>
      <pc:sldChg chg="add replId">
        <pc:chgData name="Jeremy Clifton" userId="S::wec@woodfordec.onmicrosoft.com::b7121016-a606-4e59-9b8c-d8cabdc242a8" providerId="AD" clId="Web-{D0A7EB82-D65B-61C0-D594-E481F910C41C}" dt="2025-02-12T16:34:18.487" v="11"/>
        <pc:sldMkLst>
          <pc:docMk/>
          <pc:sldMk cId="3509338145" sldId="2954"/>
        </pc:sldMkLst>
      </pc:sldChg>
      <pc:sldChg chg="addSp modSp add replId addAnim">
        <pc:chgData name="Jeremy Clifton" userId="S::wec@woodfordec.onmicrosoft.com::b7121016-a606-4e59-9b8c-d8cabdc242a8" providerId="AD" clId="Web-{D0A7EB82-D65B-61C0-D594-E481F910C41C}" dt="2025-02-12T16:40:30.168" v="20" actId="14100"/>
        <pc:sldMkLst>
          <pc:docMk/>
          <pc:sldMk cId="3125781196" sldId="2955"/>
        </pc:sldMkLst>
      </pc:sldChg>
      <pc:sldChg chg="add replId">
        <pc:chgData name="Jeremy Clifton" userId="S::wec@woodfordec.onmicrosoft.com::b7121016-a606-4e59-9b8c-d8cabdc242a8" providerId="AD" clId="Web-{D0A7EB82-D65B-61C0-D594-E481F910C41C}" dt="2025-02-12T16:34:20.893" v="13"/>
        <pc:sldMkLst>
          <pc:docMk/>
          <pc:sldMk cId="3066459072" sldId="2956"/>
        </pc:sldMkLst>
      </pc:sldChg>
      <pc:sldChg chg="addSp modSp add replId addAnim">
        <pc:chgData name="Jeremy Clifton" userId="S::wec@woodfordec.onmicrosoft.com::b7121016-a606-4e59-9b8c-d8cabdc242a8" providerId="AD" clId="Web-{D0A7EB82-D65B-61C0-D594-E481F910C41C}" dt="2025-02-12T16:37:16.757" v="17" actId="14100"/>
        <pc:sldMkLst>
          <pc:docMk/>
          <pc:sldMk cId="726614340" sldId="2957"/>
        </pc:sldMkLst>
      </pc:sldChg>
      <pc:sldChg chg="add replId">
        <pc:chgData name="Jeremy Clifton" userId="S::wec@woodfordec.onmicrosoft.com::b7121016-a606-4e59-9b8c-d8cabdc242a8" providerId="AD" clId="Web-{D0A7EB82-D65B-61C0-D594-E481F910C41C}" dt="2025-02-12T16:47:29.444" v="29"/>
        <pc:sldMkLst>
          <pc:docMk/>
          <pc:sldMk cId="837758096" sldId="2958"/>
        </pc:sldMkLst>
      </pc:sldChg>
      <pc:sldChg chg="add replId">
        <pc:chgData name="Jeremy Clifton" userId="S::wec@woodfordec.onmicrosoft.com::b7121016-a606-4e59-9b8c-d8cabdc242a8" providerId="AD" clId="Web-{D0A7EB82-D65B-61C0-D594-E481F910C41C}" dt="2025-02-12T16:47:32.741" v="31"/>
        <pc:sldMkLst>
          <pc:docMk/>
          <pc:sldMk cId="3725325013" sldId="2959"/>
        </pc:sldMkLst>
      </pc:sldChg>
      <pc:sldChg chg="addSp modSp add replId addAnim">
        <pc:chgData name="Jeremy Clifton" userId="S::wec@woodfordec.onmicrosoft.com::b7121016-a606-4e59-9b8c-d8cabdc242a8" providerId="AD" clId="Web-{D0A7EB82-D65B-61C0-D594-E481F910C41C}" dt="2025-02-12T16:56:53.364" v="35" actId="14100"/>
        <pc:sldMkLst>
          <pc:docMk/>
          <pc:sldMk cId="1677093229" sldId="2960"/>
        </pc:sldMkLst>
      </pc:sldChg>
    </pc:docChg>
  </pc:docChgLst>
  <pc:docChgLst>
    <pc:chgData name="Jeremy Clifton" userId="S::wec@woodfordec.onmicrosoft.com::b7121016-a606-4e59-9b8c-d8cabdc242a8" providerId="AD" clId="Web-{75656E76-F2DB-8684-F97C-F3C5AD358D3E}"/>
    <pc:docChg chg="addSld">
      <pc:chgData name="Jeremy Clifton" userId="S::wec@woodfordec.onmicrosoft.com::b7121016-a606-4e59-9b8c-d8cabdc242a8" providerId="AD" clId="Web-{75656E76-F2DB-8684-F97C-F3C5AD358D3E}" dt="2025-03-16T07:19:03.256" v="0"/>
      <pc:docMkLst>
        <pc:docMk/>
      </pc:docMkLst>
      <pc:sldChg chg="add replId">
        <pc:chgData name="Jeremy Clifton" userId="S::wec@woodfordec.onmicrosoft.com::b7121016-a606-4e59-9b8c-d8cabdc242a8" providerId="AD" clId="Web-{75656E76-F2DB-8684-F97C-F3C5AD358D3E}" dt="2025-03-16T07:19:03.256" v="0"/>
        <pc:sldMkLst>
          <pc:docMk/>
          <pc:sldMk cId="1047185864" sldId="3090"/>
        </pc:sldMkLst>
      </pc:sldChg>
    </pc:docChg>
  </pc:docChgLst>
  <pc:docChgLst>
    <pc:chgData name="Jeremy Clifton" userId="S::wec@woodfordec.onmicrosoft.com::b7121016-a606-4e59-9b8c-d8cabdc242a8" providerId="AD" clId="Web-{76283D84-AB5F-E245-6EC2-37169CE90D68}"/>
    <pc:docChg chg="addSld delSld modSld">
      <pc:chgData name="Jeremy Clifton" userId="S::wec@woodfordec.onmicrosoft.com::b7121016-a606-4e59-9b8c-d8cabdc242a8" providerId="AD" clId="Web-{76283D84-AB5F-E245-6EC2-37169CE90D68}" dt="2024-09-19T13:51:42.020" v="17" actId="14100"/>
      <pc:docMkLst>
        <pc:docMk/>
      </pc:docMkLst>
      <pc:sldChg chg="del">
        <pc:chgData name="Jeremy Clifton" userId="S::wec@woodfordec.onmicrosoft.com::b7121016-a606-4e59-9b8c-d8cabdc242a8" providerId="AD" clId="Web-{76283D84-AB5F-E245-6EC2-37169CE90D68}" dt="2024-09-19T13:46:28.824" v="12"/>
        <pc:sldMkLst>
          <pc:docMk/>
          <pc:sldMk cId="2806271023" sldId="2555"/>
        </pc:sldMkLst>
      </pc:sldChg>
      <pc:sldChg chg="addSp modSp addAnim">
        <pc:chgData name="Jeremy Clifton" userId="S::wec@woodfordec.onmicrosoft.com::b7121016-a606-4e59-9b8c-d8cabdc242a8" providerId="AD" clId="Web-{76283D84-AB5F-E245-6EC2-37169CE90D68}" dt="2024-09-19T13:44:11.452" v="8" actId="14100"/>
        <pc:sldMkLst>
          <pc:docMk/>
          <pc:sldMk cId="3707065343" sldId="2563"/>
        </pc:sldMkLst>
      </pc:sldChg>
      <pc:sldChg chg="addSp modSp add replId addAnim">
        <pc:chgData name="Jeremy Clifton" userId="S::wec@woodfordec.onmicrosoft.com::b7121016-a606-4e59-9b8c-d8cabdc242a8" providerId="AD" clId="Web-{76283D84-AB5F-E245-6EC2-37169CE90D68}" dt="2024-09-19T13:43:58.014" v="4" actId="14100"/>
        <pc:sldMkLst>
          <pc:docMk/>
          <pc:sldMk cId="4001147759" sldId="2564"/>
        </pc:sldMkLst>
      </pc:sldChg>
      <pc:sldChg chg="addSp modSp add replId addAnim">
        <pc:chgData name="Jeremy Clifton" userId="S::wec@woodfordec.onmicrosoft.com::b7121016-a606-4e59-9b8c-d8cabdc242a8" providerId="AD" clId="Web-{76283D84-AB5F-E245-6EC2-37169CE90D68}" dt="2024-09-19T13:46:26.012" v="11" actId="14100"/>
        <pc:sldMkLst>
          <pc:docMk/>
          <pc:sldMk cId="1087806648" sldId="2565"/>
        </pc:sldMkLst>
      </pc:sldChg>
      <pc:sldChg chg="add replId">
        <pc:chgData name="Jeremy Clifton" userId="S::wec@woodfordec.onmicrosoft.com::b7121016-a606-4e59-9b8c-d8cabdc242a8" providerId="AD" clId="Web-{76283D84-AB5F-E245-6EC2-37169CE90D68}" dt="2024-09-19T13:44:02.983" v="6"/>
        <pc:sldMkLst>
          <pc:docMk/>
          <pc:sldMk cId="2484972360" sldId="2566"/>
        </pc:sldMkLst>
      </pc:sldChg>
      <pc:sldChg chg="addSp modSp add replId addAnim">
        <pc:chgData name="Jeremy Clifton" userId="S::wec@woodfordec.onmicrosoft.com::b7121016-a606-4e59-9b8c-d8cabdc242a8" providerId="AD" clId="Web-{76283D84-AB5F-E245-6EC2-37169CE90D68}" dt="2024-09-19T13:51:42.020" v="17" actId="14100"/>
        <pc:sldMkLst>
          <pc:docMk/>
          <pc:sldMk cId="239790084" sldId="2567"/>
        </pc:sldMkLst>
      </pc:sldChg>
      <pc:sldChg chg="add replId">
        <pc:chgData name="Jeremy Clifton" userId="S::wec@woodfordec.onmicrosoft.com::b7121016-a606-4e59-9b8c-d8cabdc242a8" providerId="AD" clId="Web-{76283D84-AB5F-E245-6EC2-37169CE90D68}" dt="2024-09-19T13:46:34.450" v="14"/>
        <pc:sldMkLst>
          <pc:docMk/>
          <pc:sldMk cId="1043646145" sldId="2568"/>
        </pc:sldMkLst>
      </pc:sldChg>
    </pc:docChg>
  </pc:docChgLst>
  <pc:docChgLst>
    <pc:chgData name="Jeremy Clifton" userId="S::wec@woodfordec.onmicrosoft.com::b7121016-a606-4e59-9b8c-d8cabdc242a8" providerId="AD" clId="Web-{38D70B06-D1D2-2C68-379D-7ED9821BB693}"/>
    <pc:docChg chg="delSld">
      <pc:chgData name="Jeremy Clifton" userId="S::wec@woodfordec.onmicrosoft.com::b7121016-a606-4e59-9b8c-d8cabdc242a8" providerId="AD" clId="Web-{38D70B06-D1D2-2C68-379D-7ED9821BB693}" dt="2024-10-06T07:09:23.287" v="29"/>
      <pc:docMkLst>
        <pc:docMk/>
      </pc:docMkLst>
      <pc:sldChg chg="del">
        <pc:chgData name="Jeremy Clifton" userId="S::wec@woodfordec.onmicrosoft.com::b7121016-a606-4e59-9b8c-d8cabdc242a8" providerId="AD" clId="Web-{38D70B06-D1D2-2C68-379D-7ED9821BB693}" dt="2024-10-06T07:09:08.927" v="23"/>
        <pc:sldMkLst>
          <pc:docMk/>
          <pc:sldMk cId="2096059120" sldId="2553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13.458" v="24"/>
        <pc:sldMkLst>
          <pc:docMk/>
          <pc:sldMk cId="1858804869" sldId="2561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58.583" v="18"/>
        <pc:sldMkLst>
          <pc:docMk/>
          <pc:sldMk cId="2792281040" sldId="258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05.786" v="20"/>
        <pc:sldMkLst>
          <pc:docMk/>
          <pc:sldMk cId="570178981" sldId="260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25.689" v="5"/>
        <pc:sldMkLst>
          <pc:docMk/>
          <pc:sldMk cId="1219072176" sldId="2621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17.360" v="1"/>
        <pc:sldMkLst>
          <pc:docMk/>
          <pc:sldMk cId="176081877" sldId="2624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15.032" v="0"/>
        <pc:sldMkLst>
          <pc:docMk/>
          <pc:sldMk cId="2792421128" sldId="2625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17.704" v="2"/>
        <pc:sldMkLst>
          <pc:docMk/>
          <pc:sldMk cId="1495141676" sldId="2627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21.938" v="3"/>
        <pc:sldMkLst>
          <pc:docMk/>
          <pc:sldMk cId="3839395880" sldId="262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23.704" v="4"/>
        <pc:sldMkLst>
          <pc:docMk/>
          <pc:sldMk cId="815855311" sldId="2630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28.064" v="6"/>
        <pc:sldMkLst>
          <pc:docMk/>
          <pc:sldMk cId="1807763116" sldId="2631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33.595" v="8"/>
        <pc:sldMkLst>
          <pc:docMk/>
          <pc:sldMk cId="3666381279" sldId="2632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31.954" v="7"/>
        <pc:sldMkLst>
          <pc:docMk/>
          <pc:sldMk cId="2779203064" sldId="2633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39.908" v="10"/>
        <pc:sldMkLst>
          <pc:docMk/>
          <pc:sldMk cId="3000054600" sldId="2634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37.517" v="9"/>
        <pc:sldMkLst>
          <pc:docMk/>
          <pc:sldMk cId="1301476936" sldId="2635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44.908" v="13"/>
        <pc:sldMkLst>
          <pc:docMk/>
          <pc:sldMk cId="161877844" sldId="2636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42.142" v="12"/>
        <pc:sldMkLst>
          <pc:docMk/>
          <pc:sldMk cId="1083201160" sldId="2637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42.111" v="11"/>
        <pc:sldMkLst>
          <pc:docMk/>
          <pc:sldMk cId="1498208413" sldId="2638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53.380" v="16"/>
        <pc:sldMkLst>
          <pc:docMk/>
          <pc:sldMk cId="3797599728" sldId="263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49.145" v="14"/>
        <pc:sldMkLst>
          <pc:docMk/>
          <pc:sldMk cId="3123927282" sldId="2640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50.442" v="15"/>
        <pc:sldMkLst>
          <pc:docMk/>
          <pc:sldMk cId="825777553" sldId="2641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54.505" v="17"/>
        <pc:sldMkLst>
          <pc:docMk/>
          <pc:sldMk cId="1283367606" sldId="2642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01.880" v="19"/>
        <pc:sldMkLst>
          <pc:docMk/>
          <pc:sldMk cId="2856444991" sldId="2643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06.849" v="21"/>
        <pc:sldMkLst>
          <pc:docMk/>
          <pc:sldMk cId="537656127" sldId="2644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08.911" v="22"/>
        <pc:sldMkLst>
          <pc:docMk/>
          <pc:sldMk cId="750241159" sldId="2645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23.287" v="29"/>
        <pc:sldMkLst>
          <pc:docMk/>
          <pc:sldMk cId="2308825471" sldId="2646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18.474" v="27"/>
        <pc:sldMkLst>
          <pc:docMk/>
          <pc:sldMk cId="418978747" sldId="2647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15.912" v="25"/>
        <pc:sldMkLst>
          <pc:docMk/>
          <pc:sldMk cId="2136148209" sldId="2648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16.990" v="26"/>
        <pc:sldMkLst>
          <pc:docMk/>
          <pc:sldMk cId="2633678934" sldId="264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20.974" v="28"/>
        <pc:sldMkLst>
          <pc:docMk/>
          <pc:sldMk cId="183724845" sldId="2651"/>
        </pc:sldMkLst>
      </pc:sldChg>
    </pc:docChg>
  </pc:docChgLst>
  <pc:docChgLst>
    <pc:chgData name="Jeremy Clifton" userId="S::wec@woodfordec.onmicrosoft.com::b7121016-a606-4e59-9b8c-d8cabdc242a8" providerId="AD" clId="Web-{6F4C8C2D-D1D3-6715-6AAC-C7815EBF5406}"/>
    <pc:docChg chg="modSld">
      <pc:chgData name="Jeremy Clifton" userId="S::wec@woodfordec.onmicrosoft.com::b7121016-a606-4e59-9b8c-d8cabdc242a8" providerId="AD" clId="Web-{6F4C8C2D-D1D3-6715-6AAC-C7815EBF5406}" dt="2024-09-22T09:21:45.826" v="2" actId="14100"/>
      <pc:docMkLst>
        <pc:docMk/>
      </pc:docMkLst>
      <pc:sldChg chg="addSp modSp addAnim">
        <pc:chgData name="Jeremy Clifton" userId="S::wec@woodfordec.onmicrosoft.com::b7121016-a606-4e59-9b8c-d8cabdc242a8" providerId="AD" clId="Web-{6F4C8C2D-D1D3-6715-6AAC-C7815EBF5406}" dt="2024-09-22T09:21:45.826" v="2" actId="14100"/>
        <pc:sldMkLst>
          <pc:docMk/>
          <pc:sldMk cId="3807114289" sldId="2597"/>
        </pc:sldMkLst>
      </pc:sldChg>
    </pc:docChg>
  </pc:docChgLst>
  <pc:docChgLst>
    <pc:chgData name="Jeremy Clifton" userId="S::wec@woodfordec.onmicrosoft.com::b7121016-a606-4e59-9b8c-d8cabdc242a8" providerId="AD" clId="Web-{E06F9E65-A146-B014-9B54-E1C672A802B1}"/>
    <pc:docChg chg="addSld modSld sldOrd">
      <pc:chgData name="Jeremy Clifton" userId="S::wec@woodfordec.onmicrosoft.com::b7121016-a606-4e59-9b8c-d8cabdc242a8" providerId="AD" clId="Web-{E06F9E65-A146-B014-9B54-E1C672A802B1}" dt="2025-04-20T08:21:33.876" v="20"/>
      <pc:docMkLst>
        <pc:docMk/>
      </pc:docMkLst>
      <pc:sldChg chg="modSp">
        <pc:chgData name="Jeremy Clifton" userId="S::wec@woodfordec.onmicrosoft.com::b7121016-a606-4e59-9b8c-d8cabdc242a8" providerId="AD" clId="Web-{E06F9E65-A146-B014-9B54-E1C672A802B1}" dt="2025-04-20T07:51:12.948" v="16" actId="20577"/>
        <pc:sldMkLst>
          <pc:docMk/>
          <pc:sldMk cId="1827864045" sldId="3205"/>
        </pc:sldMkLst>
      </pc:sldChg>
      <pc:sldChg chg="modSp">
        <pc:chgData name="Jeremy Clifton" userId="S::wec@woodfordec.onmicrosoft.com::b7121016-a606-4e59-9b8c-d8cabdc242a8" providerId="AD" clId="Web-{E06F9E65-A146-B014-9B54-E1C672A802B1}" dt="2025-04-20T07:51:08.808" v="15" actId="20577"/>
        <pc:sldMkLst>
          <pc:docMk/>
          <pc:sldMk cId="2992974499" sldId="3206"/>
        </pc:sldMkLst>
      </pc:sldChg>
      <pc:sldChg chg="modSp">
        <pc:chgData name="Jeremy Clifton" userId="S::wec@woodfordec.onmicrosoft.com::b7121016-a606-4e59-9b8c-d8cabdc242a8" providerId="AD" clId="Web-{E06F9E65-A146-B014-9B54-E1C672A802B1}" dt="2025-04-20T07:51:05.042" v="14" actId="20577"/>
        <pc:sldMkLst>
          <pc:docMk/>
          <pc:sldMk cId="785417471" sldId="3207"/>
        </pc:sldMkLst>
      </pc:sldChg>
      <pc:sldChg chg="modSp">
        <pc:chgData name="Jeremy Clifton" userId="S::wec@woodfordec.onmicrosoft.com::b7121016-a606-4e59-9b8c-d8cabdc242a8" providerId="AD" clId="Web-{E06F9E65-A146-B014-9B54-E1C672A802B1}" dt="2025-04-20T07:51:17.245" v="17" actId="20577"/>
        <pc:sldMkLst>
          <pc:docMk/>
          <pc:sldMk cId="3545580947" sldId="3208"/>
        </pc:sldMkLst>
      </pc:sldChg>
      <pc:sldChg chg="add ord replId">
        <pc:chgData name="Jeremy Clifton" userId="S::wec@woodfordec.onmicrosoft.com::b7121016-a606-4e59-9b8c-d8cabdc242a8" providerId="AD" clId="Web-{E06F9E65-A146-B014-9B54-E1C672A802B1}" dt="2025-04-20T08:21:33.876" v="20"/>
        <pc:sldMkLst>
          <pc:docMk/>
          <pc:sldMk cId="3792633234" sldId="3213"/>
        </pc:sldMkLst>
      </pc:sldChg>
    </pc:docChg>
  </pc:docChgLst>
  <pc:docChgLst>
    <pc:chgData name="Jeremy Clifton" userId="S::wec@woodfordec.onmicrosoft.com::b7121016-a606-4e59-9b8c-d8cabdc242a8" providerId="AD" clId="Web-{0BF29D31-C086-06C1-F0DD-3445DF53FBDF}"/>
    <pc:docChg chg="addSld delSld modSld sldOrd">
      <pc:chgData name="Jeremy Clifton" userId="S::wec@woodfordec.onmicrosoft.com::b7121016-a606-4e59-9b8c-d8cabdc242a8" providerId="AD" clId="Web-{0BF29D31-C086-06C1-F0DD-3445DF53FBDF}" dt="2024-11-21T15:40:14.691" v="485"/>
      <pc:docMkLst>
        <pc:docMk/>
      </pc:docMkLst>
      <pc:sldChg chg="modSp">
        <pc:chgData name="Jeremy Clifton" userId="S::wec@woodfordec.onmicrosoft.com::b7121016-a606-4e59-9b8c-d8cabdc242a8" providerId="AD" clId="Web-{0BF29D31-C086-06C1-F0DD-3445DF53FBDF}" dt="2024-11-21T14:11:16.328" v="180" actId="20577"/>
        <pc:sldMkLst>
          <pc:docMk/>
          <pc:sldMk cId="251116125" sldId="2574"/>
        </pc:sldMkLst>
      </pc:sldChg>
      <pc:sldChg chg="ord">
        <pc:chgData name="Jeremy Clifton" userId="S::wec@woodfordec.onmicrosoft.com::b7121016-a606-4e59-9b8c-d8cabdc242a8" providerId="AD" clId="Web-{0BF29D31-C086-06C1-F0DD-3445DF53FBDF}" dt="2024-11-21T14:03:37.174" v="27"/>
        <pc:sldMkLst>
          <pc:docMk/>
          <pc:sldMk cId="294064188" sldId="2575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39:47.861" v="466"/>
        <pc:sldMkLst>
          <pc:docMk/>
          <pc:sldMk cId="1152487480" sldId="2660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409" v="480"/>
        <pc:sldMkLst>
          <pc:docMk/>
          <pc:sldMk cId="936789687" sldId="2666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7.050" v="474"/>
        <pc:sldMkLst>
          <pc:docMk/>
          <pc:sldMk cId="3571159716" sldId="2676"/>
        </pc:sldMkLst>
      </pc:sldChg>
      <pc:sldChg chg="addSp delSp modSp">
        <pc:chgData name="Jeremy Clifton" userId="S::wec@woodfordec.onmicrosoft.com::b7121016-a606-4e59-9b8c-d8cabdc242a8" providerId="AD" clId="Web-{0BF29D31-C086-06C1-F0DD-3445DF53FBDF}" dt="2024-11-21T14:14:04.073" v="204" actId="14100"/>
        <pc:sldMkLst>
          <pc:docMk/>
          <pc:sldMk cId="1575531842" sldId="2677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39:27.500" v="463"/>
        <pc:sldMkLst>
          <pc:docMk/>
          <pc:sldMk cId="2557817046" sldId="2678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39:27.515" v="464"/>
        <pc:sldMkLst>
          <pc:docMk/>
          <pc:sldMk cId="1325262966" sldId="2679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3.362" v="470"/>
        <pc:sldMkLst>
          <pc:docMk/>
          <pc:sldMk cId="3984299614" sldId="2685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2.065" v="469"/>
        <pc:sldMkLst>
          <pc:docMk/>
          <pc:sldMk cId="544178040" sldId="2686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39:47.876" v="467"/>
        <pc:sldMkLst>
          <pc:docMk/>
          <pc:sldMk cId="1394733300" sldId="2687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0.362" v="468"/>
        <pc:sldMkLst>
          <pc:docMk/>
          <pc:sldMk cId="4259997926" sldId="2688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3.377" v="471"/>
        <pc:sldMkLst>
          <pc:docMk/>
          <pc:sldMk cId="297676794" sldId="2689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3.409" v="472"/>
        <pc:sldMkLst>
          <pc:docMk/>
          <pc:sldMk cId="1824744641" sldId="2690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7.065" v="475"/>
        <pc:sldMkLst>
          <pc:docMk/>
          <pc:sldMk cId="416462394" sldId="2691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362" v="476"/>
        <pc:sldMkLst>
          <pc:docMk/>
          <pc:sldMk cId="2603802768" sldId="2692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378" v="477"/>
        <pc:sldMkLst>
          <pc:docMk/>
          <pc:sldMk cId="3517051725" sldId="2693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1.050" v="482"/>
        <pc:sldMkLst>
          <pc:docMk/>
          <pc:sldMk cId="292055907" sldId="2695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4.675" v="484"/>
        <pc:sldMkLst>
          <pc:docMk/>
          <pc:sldMk cId="4281509733" sldId="2696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378" v="478"/>
        <pc:sldMkLst>
          <pc:docMk/>
          <pc:sldMk cId="3379058537" sldId="2697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394" v="479"/>
        <pc:sldMkLst>
          <pc:docMk/>
          <pc:sldMk cId="955244239" sldId="2698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4.628" v="473"/>
        <pc:sldMkLst>
          <pc:docMk/>
          <pc:sldMk cId="437970500" sldId="2699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1.034" v="481"/>
        <pc:sldMkLst>
          <pc:docMk/>
          <pc:sldMk cId="3947652834" sldId="2700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4.660" v="483"/>
        <pc:sldMkLst>
          <pc:docMk/>
          <pc:sldMk cId="4205845095" sldId="2701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4.691" v="485"/>
        <pc:sldMkLst>
          <pc:docMk/>
          <pc:sldMk cId="589130818" sldId="2706"/>
        </pc:sldMkLst>
      </pc:sldChg>
      <pc:sldChg chg="add ord replId">
        <pc:chgData name="Jeremy Clifton" userId="S::wec@woodfordec.onmicrosoft.com::b7121016-a606-4e59-9b8c-d8cabdc242a8" providerId="AD" clId="Web-{0BF29D31-C086-06C1-F0DD-3445DF53FBDF}" dt="2024-11-21T14:10:50.811" v="172"/>
        <pc:sldMkLst>
          <pc:docMk/>
          <pc:sldMk cId="2327139690" sldId="2721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14:53.857" v="218" actId="1076"/>
        <pc:sldMkLst>
          <pc:docMk/>
          <pc:sldMk cId="2984639805" sldId="2722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15:58.330" v="229" actId="14100"/>
        <pc:sldMkLst>
          <pc:docMk/>
          <pc:sldMk cId="697537603" sldId="2723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17:06.178" v="239" actId="20577"/>
        <pc:sldMkLst>
          <pc:docMk/>
          <pc:sldMk cId="2788449635" sldId="2724"/>
        </pc:sldMkLst>
      </pc:sldChg>
      <pc:sldChg chg="add del replId">
        <pc:chgData name="Jeremy Clifton" userId="S::wec@woodfordec.onmicrosoft.com::b7121016-a606-4e59-9b8c-d8cabdc242a8" providerId="AD" clId="Web-{0BF29D31-C086-06C1-F0DD-3445DF53FBDF}" dt="2024-11-21T14:10:45.857" v="170"/>
        <pc:sldMkLst>
          <pc:docMk/>
          <pc:sldMk cId="3584289563" sldId="2725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18:09.619" v="250" actId="14100"/>
        <pc:sldMkLst>
          <pc:docMk/>
          <pc:sldMk cId="3238841360" sldId="2726"/>
        </pc:sldMkLst>
      </pc:sldChg>
      <pc:sldChg chg="add del replId">
        <pc:chgData name="Jeremy Clifton" userId="S::wec@woodfordec.onmicrosoft.com::b7121016-a606-4e59-9b8c-d8cabdc242a8" providerId="AD" clId="Web-{0BF29D31-C086-06C1-F0DD-3445DF53FBDF}" dt="2024-11-21T15:39:27.531" v="465"/>
        <pc:sldMkLst>
          <pc:docMk/>
          <pc:sldMk cId="506877907" sldId="2727"/>
        </pc:sldMkLst>
      </pc:sldChg>
      <pc:sldChg chg="modSp add replId">
        <pc:chgData name="Jeremy Clifton" userId="S::wec@woodfordec.onmicrosoft.com::b7121016-a606-4e59-9b8c-d8cabdc242a8" providerId="AD" clId="Web-{0BF29D31-C086-06C1-F0DD-3445DF53FBDF}" dt="2024-11-21T14:11:19.484" v="183" actId="20577"/>
        <pc:sldMkLst>
          <pc:docMk/>
          <pc:sldMk cId="59018369" sldId="2728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18:20.604" v="251"/>
        <pc:sldMkLst>
          <pc:docMk/>
          <pc:sldMk cId="1249887092" sldId="2729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18:22.370" v="252"/>
        <pc:sldMkLst>
          <pc:docMk/>
          <pc:sldMk cId="3581948036" sldId="2730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18:24.417" v="253"/>
        <pc:sldMkLst>
          <pc:docMk/>
          <pc:sldMk cId="3836898098" sldId="2731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18:26.730" v="254"/>
        <pc:sldMkLst>
          <pc:docMk/>
          <pc:sldMk cId="1874712578" sldId="2732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28:03.906" v="362" actId="14100"/>
        <pc:sldMkLst>
          <pc:docMk/>
          <pc:sldMk cId="1245118908" sldId="2733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25:09.802" v="327" actId="20577"/>
        <pc:sldMkLst>
          <pc:docMk/>
          <pc:sldMk cId="1840255442" sldId="2734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25:23.037" v="335" actId="20577"/>
        <pc:sldMkLst>
          <pc:docMk/>
          <pc:sldMk cId="2696339630" sldId="2735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20:48.285" v="289" actId="1076"/>
        <pc:sldMkLst>
          <pc:docMk/>
          <pc:sldMk cId="3911854759" sldId="2736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32:28.188" v="373" actId="1076"/>
        <pc:sldMkLst>
          <pc:docMk/>
          <pc:sldMk cId="110557910" sldId="2737"/>
        </pc:sldMkLst>
      </pc:sldChg>
      <pc:sldChg chg="addSp modSp add ord replId">
        <pc:chgData name="Jeremy Clifton" userId="S::wec@woodfordec.onmicrosoft.com::b7121016-a606-4e59-9b8c-d8cabdc242a8" providerId="AD" clId="Web-{0BF29D31-C086-06C1-F0DD-3445DF53FBDF}" dt="2024-11-21T14:35:03.323" v="462"/>
        <pc:sldMkLst>
          <pc:docMk/>
          <pc:sldMk cId="2955176153" sldId="2738"/>
        </pc:sldMkLst>
      </pc:sldChg>
      <pc:sldChg chg="modSp add replId">
        <pc:chgData name="Jeremy Clifton" userId="S::wec@woodfordec.onmicrosoft.com::b7121016-a606-4e59-9b8c-d8cabdc242a8" providerId="AD" clId="Web-{0BF29D31-C086-06C1-F0DD-3445DF53FBDF}" dt="2024-11-21T14:33:42.162" v="416" actId="1076"/>
        <pc:sldMkLst>
          <pc:docMk/>
          <pc:sldMk cId="2036222764" sldId="2739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33:48.303" v="417"/>
        <pc:sldMkLst>
          <pc:docMk/>
          <pc:sldMk cId="2112468361" sldId="2740"/>
        </pc:sldMkLst>
      </pc:sldChg>
      <pc:sldChg chg="modSp add replId">
        <pc:chgData name="Jeremy Clifton" userId="S::wec@woodfordec.onmicrosoft.com::b7121016-a606-4e59-9b8c-d8cabdc242a8" providerId="AD" clId="Web-{0BF29D31-C086-06C1-F0DD-3445DF53FBDF}" dt="2024-11-21T14:34:40.697" v="461" actId="1076"/>
        <pc:sldMkLst>
          <pc:docMk/>
          <pc:sldMk cId="2467736570" sldId="2741"/>
        </pc:sldMkLst>
      </pc:sldChg>
    </pc:docChg>
  </pc:docChgLst>
  <pc:docChgLst>
    <pc:chgData name="Jeremy Clifton" userId="S::wec@woodfordec.onmicrosoft.com::b7121016-a606-4e59-9b8c-d8cabdc242a8" providerId="AD" clId="Web-{0DC3C2DA-3D79-94BC-FAC6-46F05A1D3B58}"/>
    <pc:docChg chg="addSld delSld modSld sldOrd">
      <pc:chgData name="Jeremy Clifton" userId="S::wec@woodfordec.onmicrosoft.com::b7121016-a606-4e59-9b8c-d8cabdc242a8" providerId="AD" clId="Web-{0DC3C2DA-3D79-94BC-FAC6-46F05A1D3B58}" dt="2024-09-22T08:57:45.651" v="329"/>
      <pc:docMkLst>
        <pc:docMk/>
      </pc:docMkLst>
      <pc:sldChg chg="del">
        <pc:chgData name="Jeremy Clifton" userId="S::wec@woodfordec.onmicrosoft.com::b7121016-a606-4e59-9b8c-d8cabdc242a8" providerId="AD" clId="Web-{0DC3C2DA-3D79-94BC-FAC6-46F05A1D3B58}" dt="2024-09-22T08:55:53.147" v="304"/>
        <pc:sldMkLst>
          <pc:docMk/>
          <pc:sldMk cId="3207521350" sldId="2556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5:51.256" v="303"/>
        <pc:sldMkLst>
          <pc:docMk/>
          <pc:sldMk cId="490255098" sldId="2558"/>
        </pc:sldMkLst>
      </pc:sldChg>
      <pc:sldChg chg="del ord">
        <pc:chgData name="Jeremy Clifton" userId="S::wec@woodfordec.onmicrosoft.com::b7121016-a606-4e59-9b8c-d8cabdc242a8" providerId="AD" clId="Web-{0DC3C2DA-3D79-94BC-FAC6-46F05A1D3B58}" dt="2024-09-22T08:56:01.460" v="306"/>
        <pc:sldMkLst>
          <pc:docMk/>
          <pc:sldMk cId="2197897120" sldId="2559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5:49.647" v="302"/>
        <pc:sldMkLst>
          <pc:docMk/>
          <pc:sldMk cId="2181798557" sldId="2560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5:54.506" v="305"/>
        <pc:sldMkLst>
          <pc:docMk/>
          <pc:sldMk cId="1355052748" sldId="2562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6:03.397" v="307"/>
        <pc:sldMkLst>
          <pc:docMk/>
          <pc:sldMk cId="3824080665" sldId="2572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6:03.397" v="308"/>
        <pc:sldMkLst>
          <pc:docMk/>
          <pc:sldMk cId="1983850309" sldId="2573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31:10.113" v="5" actId="1076"/>
        <pc:sldMkLst>
          <pc:docMk/>
          <pc:sldMk cId="2652383971" sldId="2598"/>
        </pc:sldMkLst>
      </pc:sldChg>
      <pc:sldChg chg="addSp delSp modSp add replId">
        <pc:chgData name="Jeremy Clifton" userId="S::wec@woodfordec.onmicrosoft.com::b7121016-a606-4e59-9b8c-d8cabdc242a8" providerId="AD" clId="Web-{0DC3C2DA-3D79-94BC-FAC6-46F05A1D3B58}" dt="2024-09-22T08:35:12.200" v="99" actId="14100"/>
        <pc:sldMkLst>
          <pc:docMk/>
          <pc:sldMk cId="2804191221" sldId="2599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32:24.866" v="30" actId="1076"/>
        <pc:sldMkLst>
          <pc:docMk/>
          <pc:sldMk cId="4133891106" sldId="2600"/>
        </pc:sldMkLst>
      </pc:sldChg>
      <pc:sldChg chg="modSp add replId">
        <pc:chgData name="Jeremy Clifton" userId="S::wec@woodfordec.onmicrosoft.com::b7121016-a606-4e59-9b8c-d8cabdc242a8" providerId="AD" clId="Web-{0DC3C2DA-3D79-94BC-FAC6-46F05A1D3B58}" dt="2024-09-22T08:32:46.304" v="43" actId="20577"/>
        <pc:sldMkLst>
          <pc:docMk/>
          <pc:sldMk cId="2097890651" sldId="2601"/>
        </pc:sldMkLst>
      </pc:sldChg>
      <pc:sldChg chg="modSp add ord replId">
        <pc:chgData name="Jeremy Clifton" userId="S::wec@woodfordec.onmicrosoft.com::b7121016-a606-4e59-9b8c-d8cabdc242a8" providerId="AD" clId="Web-{0DC3C2DA-3D79-94BC-FAC6-46F05A1D3B58}" dt="2024-09-22T08:33:27.228" v="55"/>
        <pc:sldMkLst>
          <pc:docMk/>
          <pc:sldMk cId="2043513096" sldId="2602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46:38.937" v="184" actId="1076"/>
        <pc:sldMkLst>
          <pc:docMk/>
          <pc:sldMk cId="1382184965" sldId="2603"/>
        </pc:sldMkLst>
      </pc:sldChg>
      <pc:sldChg chg="modSp add replId">
        <pc:chgData name="Jeremy Clifton" userId="S::wec@woodfordec.onmicrosoft.com::b7121016-a606-4e59-9b8c-d8cabdc242a8" providerId="AD" clId="Web-{0DC3C2DA-3D79-94BC-FAC6-46F05A1D3B58}" dt="2024-09-22T08:36:03.530" v="112" actId="20577"/>
        <pc:sldMkLst>
          <pc:docMk/>
          <pc:sldMk cId="440463576" sldId="2604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49:32.709" v="247" actId="20577"/>
        <pc:sldMkLst>
          <pc:docMk/>
          <pc:sldMk cId="1008158405" sldId="2605"/>
        </pc:sldMkLst>
      </pc:sldChg>
      <pc:sldChg chg="addSp delSp modSp add replId">
        <pc:chgData name="Jeremy Clifton" userId="S::wec@woodfordec.onmicrosoft.com::b7121016-a606-4e59-9b8c-d8cabdc242a8" providerId="AD" clId="Web-{0DC3C2DA-3D79-94BC-FAC6-46F05A1D3B58}" dt="2024-09-22T08:53:05.344" v="267" actId="14100"/>
        <pc:sldMkLst>
          <pc:docMk/>
          <pc:sldMk cId="3227065024" sldId="2606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54:17.596" v="277" actId="14100"/>
        <pc:sldMkLst>
          <pc:docMk/>
          <pc:sldMk cId="2684720867" sldId="2607"/>
        </pc:sldMkLst>
      </pc:sldChg>
      <pc:sldChg chg="modSp add ord replId">
        <pc:chgData name="Jeremy Clifton" userId="S::wec@woodfordec.onmicrosoft.com::b7121016-a606-4e59-9b8c-d8cabdc242a8" providerId="AD" clId="Web-{0DC3C2DA-3D79-94BC-FAC6-46F05A1D3B58}" dt="2024-09-22T08:56:46.461" v="314" actId="20577"/>
        <pc:sldMkLst>
          <pc:docMk/>
          <pc:sldMk cId="2715713422" sldId="2608"/>
        </pc:sldMkLst>
      </pc:sldChg>
      <pc:sldChg chg="add replId">
        <pc:chgData name="Jeremy Clifton" userId="S::wec@woodfordec.onmicrosoft.com::b7121016-a606-4e59-9b8c-d8cabdc242a8" providerId="AD" clId="Web-{0DC3C2DA-3D79-94BC-FAC6-46F05A1D3B58}" dt="2024-09-22T08:53:32.267" v="268"/>
        <pc:sldMkLst>
          <pc:docMk/>
          <pc:sldMk cId="570178981" sldId="2609"/>
        </pc:sldMkLst>
      </pc:sldChg>
      <pc:sldChg chg="add del replId">
        <pc:chgData name="Jeremy Clifton" userId="S::wec@woodfordec.onmicrosoft.com::b7121016-a606-4e59-9b8c-d8cabdc242a8" providerId="AD" clId="Web-{0DC3C2DA-3D79-94BC-FAC6-46F05A1D3B58}" dt="2024-09-22T08:57:45.651" v="329"/>
        <pc:sldMkLst>
          <pc:docMk/>
          <pc:sldMk cId="2267977797" sldId="2610"/>
        </pc:sldMkLst>
      </pc:sldChg>
      <pc:sldChg chg="delSp modSp add ord replId">
        <pc:chgData name="Jeremy Clifton" userId="S::wec@woodfordec.onmicrosoft.com::b7121016-a606-4e59-9b8c-d8cabdc242a8" providerId="AD" clId="Web-{0DC3C2DA-3D79-94BC-FAC6-46F05A1D3B58}" dt="2024-09-22T08:55:45.803" v="301" actId="1076"/>
        <pc:sldMkLst>
          <pc:docMk/>
          <pc:sldMk cId="699078910" sldId="2611"/>
        </pc:sldMkLst>
      </pc:sldChg>
      <pc:sldChg chg="modSp add ord replId">
        <pc:chgData name="Jeremy Clifton" userId="S::wec@woodfordec.onmicrosoft.com::b7121016-a606-4e59-9b8c-d8cabdc242a8" providerId="AD" clId="Web-{0DC3C2DA-3D79-94BC-FAC6-46F05A1D3B58}" dt="2024-09-22T08:57:08.540" v="328" actId="1076"/>
        <pc:sldMkLst>
          <pc:docMk/>
          <pc:sldMk cId="3673656496" sldId="261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3342C-5573-23E6-7CDE-38E3E8279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F549C2-F836-8768-E11E-06A49FEF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0" t="626" r="-169" b="-209"/>
          <a:stretch/>
        </p:blipFill>
        <p:spPr>
          <a:xfrm>
            <a:off x="3051008" y="1536532"/>
            <a:ext cx="5889423" cy="4787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AD0DF6-5CF0-EF65-A672-B605AA8A1AF6}"/>
              </a:ext>
            </a:extLst>
          </p:cNvPr>
          <p:cNvSpPr txBox="1"/>
          <p:nvPr/>
        </p:nvSpPr>
        <p:spPr>
          <a:xfrm>
            <a:off x="-199928" y="161288"/>
            <a:ext cx="12578897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>
                <a:solidFill>
                  <a:schemeClr val="bg2"/>
                </a:solidFill>
                <a:ea typeface="Calibri"/>
                <a:cs typeface="Calibri"/>
              </a:rPr>
              <a:t>What kind of stories do you like?</a:t>
            </a:r>
          </a:p>
        </p:txBody>
      </p:sp>
    </p:spTree>
    <p:extLst>
      <p:ext uri="{BB962C8B-B14F-4D97-AF65-F5344CB8AC3E}">
        <p14:creationId xmlns:p14="http://schemas.microsoft.com/office/powerpoint/2010/main" val="4181815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BE851-88EE-9AF3-3272-6AD808DCD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663B35-3EAF-5723-5955-09A0BAAC2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489" y="447032"/>
            <a:ext cx="4250724" cy="596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59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23F77-16C2-163E-07B5-9054AAC1A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877B21-D97D-3D58-8863-E507DBF94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260" y="413565"/>
            <a:ext cx="4142345" cy="602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04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A5791-2FDF-AC9E-26B1-B6024CEFD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09311F-3BE1-7FFB-AFFF-32ED2B262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591" y="384604"/>
            <a:ext cx="4445600" cy="607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10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5CCE0-564A-5AF0-8FE9-E5F96C711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926860-2166-1BB6-DCE2-D8080710C9C3}"/>
              </a:ext>
            </a:extLst>
          </p:cNvPr>
          <p:cNvSpPr txBox="1"/>
          <p:nvPr/>
        </p:nvSpPr>
        <p:spPr>
          <a:xfrm>
            <a:off x="604976" y="1996659"/>
            <a:ext cx="4331438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>
                <a:solidFill>
                  <a:schemeClr val="bg2"/>
                </a:solidFill>
                <a:ea typeface="Calibri"/>
                <a:cs typeface="Calibri"/>
              </a:rPr>
              <a:t>pointless facts</a:t>
            </a:r>
            <a:endParaRPr lang="en-US" sz="80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40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DAB4E-F8B4-4166-2B0E-DB4B72FD1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460BFD-04EB-2039-15CB-1FF15C3383B2}"/>
              </a:ext>
            </a:extLst>
          </p:cNvPr>
          <p:cNvSpPr txBox="1"/>
          <p:nvPr/>
        </p:nvSpPr>
        <p:spPr>
          <a:xfrm>
            <a:off x="604976" y="1996659"/>
            <a:ext cx="4331438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>
                <a:solidFill>
                  <a:schemeClr val="bg2"/>
                </a:solidFill>
                <a:ea typeface="Calibri"/>
                <a:cs typeface="Calibri"/>
              </a:rPr>
              <a:t>pointless facts</a:t>
            </a:r>
            <a:endParaRPr lang="en-US" sz="8000" b="1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FEFD52-2554-5713-809C-9404E9F67598}"/>
              </a:ext>
            </a:extLst>
          </p:cNvPr>
          <p:cNvSpPr txBox="1"/>
          <p:nvPr/>
        </p:nvSpPr>
        <p:spPr>
          <a:xfrm>
            <a:off x="6649490" y="1533280"/>
            <a:ext cx="4938978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>
                <a:solidFill>
                  <a:schemeClr val="bg2"/>
                </a:solidFill>
                <a:ea typeface="Calibri"/>
                <a:cs typeface="Calibri"/>
              </a:rPr>
              <a:t>facts that make a difference</a:t>
            </a:r>
            <a:endParaRPr lang="en-US" sz="8000" b="1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B9CDB9-D0B6-B517-B63C-4C11E13ECACE}"/>
              </a:ext>
            </a:extLst>
          </p:cNvPr>
          <p:cNvSpPr txBox="1"/>
          <p:nvPr/>
        </p:nvSpPr>
        <p:spPr>
          <a:xfrm>
            <a:off x="3704462" y="2614497"/>
            <a:ext cx="433143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>
                <a:solidFill>
                  <a:schemeClr val="bg2"/>
                </a:solidFill>
                <a:ea typeface="Calibri"/>
                <a:cs typeface="Calibri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2308486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B0465-C299-392B-1D1A-C8C0D2527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197073-C819-F9DD-5417-CB6D6B306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832" y="548974"/>
            <a:ext cx="6419850" cy="4524375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340B32BD-ABE4-2341-2345-3F7681751DFA}"/>
              </a:ext>
            </a:extLst>
          </p:cNvPr>
          <p:cNvSpPr txBox="1"/>
          <p:nvPr/>
        </p:nvSpPr>
        <p:spPr>
          <a:xfrm rot="-10800000" flipV="1">
            <a:off x="670670" y="5273644"/>
            <a:ext cx="13169501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>
                <a:solidFill>
                  <a:schemeClr val="bg2"/>
                </a:solidFill>
                <a:ea typeface="Calibri"/>
                <a:cs typeface="Calibri"/>
              </a:rPr>
              <a:t>a fact that means something</a:t>
            </a:r>
          </a:p>
        </p:txBody>
      </p:sp>
    </p:spTree>
    <p:extLst>
      <p:ext uri="{BB962C8B-B14F-4D97-AF65-F5344CB8AC3E}">
        <p14:creationId xmlns:p14="http://schemas.microsoft.com/office/powerpoint/2010/main" val="335593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7A744-DFDD-D9C6-FA3A-92254F366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66C0B43E-7A95-4812-C82B-E4C9E0CDC6EF}"/>
              </a:ext>
            </a:extLst>
          </p:cNvPr>
          <p:cNvSpPr txBox="1"/>
          <p:nvPr/>
        </p:nvSpPr>
        <p:spPr>
          <a:xfrm>
            <a:off x="691264" y="290438"/>
            <a:ext cx="10667258" cy="452431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>
                <a:solidFill>
                  <a:schemeClr val="bg2"/>
                </a:solidFill>
                <a:ea typeface="Calibri"/>
                <a:cs typeface="Calibri"/>
              </a:rPr>
              <a:t>2. Believe in Jesus </a:t>
            </a:r>
            <a:r>
              <a:rPr lang="en-US" sz="9600">
                <a:solidFill>
                  <a:schemeClr val="bg2"/>
                </a:solidFill>
                <a:ea typeface="Calibri"/>
                <a:cs typeface="Calibri"/>
              </a:rPr>
              <a:t>...who can forgive us  </a:t>
            </a:r>
            <a:r>
              <a:rPr lang="en-US" sz="4800">
                <a:solidFill>
                  <a:schemeClr val="bg2"/>
                </a:solidFill>
                <a:ea typeface="Calibri"/>
                <a:cs typeface="Calibri"/>
              </a:rPr>
              <a:t>(v44-53)</a:t>
            </a:r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61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3C310-C6DD-563A-AC6C-8CC4A7F01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C7DD4A-C022-7519-77D6-0A82AC31ECCA}"/>
              </a:ext>
            </a:extLst>
          </p:cNvPr>
          <p:cNvSpPr txBox="1"/>
          <p:nvPr/>
        </p:nvSpPr>
        <p:spPr>
          <a:xfrm>
            <a:off x="192110" y="75864"/>
            <a:ext cx="11660384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u="sng">
                <a:solidFill>
                  <a:schemeClr val="bg2"/>
                </a:solidFill>
                <a:ea typeface="Calibri"/>
                <a:cs typeface="Calibri"/>
              </a:rPr>
              <a:t>Luke 24</a:t>
            </a:r>
            <a:endParaRPr lang="en-US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2"/>
                </a:solidFill>
                <a:ea typeface="Calibri"/>
                <a:cs typeface="Calibri"/>
              </a:rPr>
              <a:t>45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Then he opened their minds so they could understand the Scriptures. </a:t>
            </a:r>
            <a:r>
              <a:rPr lang="en-US" sz="2000" dirty="0">
                <a:solidFill>
                  <a:schemeClr val="bg2"/>
                </a:solidFill>
                <a:ea typeface="Calibri"/>
                <a:cs typeface="Calibri"/>
              </a:rPr>
              <a:t>46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He told them, “This is what is written: The Messiah will suffer and rise from the dead on the third day, </a:t>
            </a:r>
            <a:r>
              <a:rPr lang="en-US" sz="2000" dirty="0">
                <a:solidFill>
                  <a:schemeClr val="bg2"/>
                </a:solidFill>
                <a:ea typeface="Calibri"/>
                <a:cs typeface="Calibri"/>
              </a:rPr>
              <a:t>47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and repentance for the forgiveness of sins will be preached in his name to all nations, beginning at Jerusalem. </a:t>
            </a:r>
            <a:endParaRPr lang="en-US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4407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64426-876E-6463-BBB5-8084AA365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CAC18A-520E-6181-2ED6-6C5C8DD86CBB}"/>
              </a:ext>
            </a:extLst>
          </p:cNvPr>
          <p:cNvSpPr txBox="1"/>
          <p:nvPr/>
        </p:nvSpPr>
        <p:spPr>
          <a:xfrm>
            <a:off x="192110" y="75864"/>
            <a:ext cx="11660384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u="sng" dirty="0">
                <a:solidFill>
                  <a:schemeClr val="bg2"/>
                </a:solidFill>
                <a:ea typeface="Calibri"/>
                <a:cs typeface="Calibri"/>
              </a:rPr>
              <a:t>Luke 24</a:t>
            </a:r>
            <a:endParaRPr lang="en-US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2"/>
                </a:solidFill>
                <a:ea typeface="Calibri"/>
                <a:cs typeface="Calibri"/>
              </a:rPr>
              <a:t>45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Then he opened their minds so they could understand the Scriptures. </a:t>
            </a:r>
            <a:r>
              <a:rPr lang="en-US" sz="2000" dirty="0">
                <a:solidFill>
                  <a:schemeClr val="bg2"/>
                </a:solidFill>
                <a:ea typeface="Calibri"/>
                <a:cs typeface="Calibri"/>
              </a:rPr>
              <a:t>46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He told them, “This is what is written: The Messiah will suffer and rise from the dead on the third day, </a:t>
            </a:r>
            <a:r>
              <a:rPr lang="en-US" sz="2000" dirty="0">
                <a:solidFill>
                  <a:schemeClr val="bg2"/>
                </a:solidFill>
                <a:ea typeface="Calibri"/>
                <a:cs typeface="Calibri"/>
              </a:rPr>
              <a:t>47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and repentance </a:t>
            </a:r>
            <a:r>
              <a:rPr lang="en-US" sz="3600" dirty="0">
                <a:solidFill>
                  <a:srgbClr val="C00000"/>
                </a:solidFill>
                <a:ea typeface="Calibri"/>
                <a:cs typeface="Calibri"/>
              </a:rPr>
              <a:t>for the forgiveness of sins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 will be preached in his name to all nations, beginning at Jerusalem. </a:t>
            </a:r>
            <a:endParaRPr lang="en-US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7068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0EC0A-7447-C315-1FC8-0B4EBF8AA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46B7D9-D435-9BC5-CFBC-D2191623E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318" y="497488"/>
            <a:ext cx="6419850" cy="4524375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EC99E17-1C80-1CA2-9606-3D1F81AC1700}"/>
              </a:ext>
            </a:extLst>
          </p:cNvPr>
          <p:cNvSpPr txBox="1"/>
          <p:nvPr/>
        </p:nvSpPr>
        <p:spPr>
          <a:xfrm rot="-10800000" flipV="1">
            <a:off x="753048" y="1484924"/>
            <a:ext cx="3345880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>
                <a:solidFill>
                  <a:schemeClr val="bg2"/>
                </a:solidFill>
                <a:ea typeface="Calibri"/>
                <a:cs typeface="Calibri"/>
              </a:rPr>
              <a:t>Why?</a:t>
            </a:r>
            <a:endParaRPr lang="en-US" sz="48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8B251D44-7716-C5B4-D255-B36C39D9ED97}"/>
              </a:ext>
            </a:extLst>
          </p:cNvPr>
          <p:cNvSpPr txBox="1"/>
          <p:nvPr/>
        </p:nvSpPr>
        <p:spPr>
          <a:xfrm rot="-10800000" flipV="1">
            <a:off x="485319" y="5253278"/>
            <a:ext cx="13169501" cy="132343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>
                <a:solidFill>
                  <a:schemeClr val="bg2"/>
                </a:solidFill>
                <a:ea typeface="Calibri"/>
                <a:cs typeface="Calibri"/>
              </a:rPr>
              <a:t>so our sins can be forgiven</a:t>
            </a:r>
          </a:p>
        </p:txBody>
      </p:sp>
    </p:spTree>
    <p:extLst>
      <p:ext uri="{BB962C8B-B14F-4D97-AF65-F5344CB8AC3E}">
        <p14:creationId xmlns:p14="http://schemas.microsoft.com/office/powerpoint/2010/main" val="627428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A6F85-0276-FE81-BE0F-5FA185BA8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D23255-8371-F0F8-03C9-5F71FA24C023}"/>
              </a:ext>
            </a:extLst>
          </p:cNvPr>
          <p:cNvSpPr txBox="1"/>
          <p:nvPr/>
        </p:nvSpPr>
        <p:spPr>
          <a:xfrm>
            <a:off x="6838545" y="2016157"/>
            <a:ext cx="478845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>
                <a:solidFill>
                  <a:schemeClr val="bg2"/>
                </a:solidFill>
                <a:ea typeface="Calibri"/>
                <a:cs typeface="Calibri"/>
              </a:rPr>
              <a:t>the empty tomb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18B684-487B-FDB3-3D0A-E32CEC700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44" y="1181012"/>
            <a:ext cx="6101875" cy="457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04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CE4D9-65F5-8D53-3B11-A40FBEF7E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've Made A Terrible Mistake | Our Souls">
            <a:extLst>
              <a:ext uri="{FF2B5EF4-FFF2-40B4-BE49-F238E27FC236}">
                <a16:creationId xmlns:a16="http://schemas.microsoft.com/office/drawing/2014/main" id="{7B8A9E0B-94AA-12B5-1B99-76AF2AD3AC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389" r="-150" b="-300"/>
          <a:stretch/>
        </p:blipFill>
        <p:spPr>
          <a:xfrm>
            <a:off x="2147637" y="673769"/>
            <a:ext cx="7896735" cy="551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43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BB995-DE9B-0096-A284-C059AC8A6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D22CA-6EFE-04C4-8FB3-C816035F1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555" y="527566"/>
            <a:ext cx="6419850" cy="4524375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EF111DF2-CD17-D6BC-B77F-424F7314ADA9}"/>
              </a:ext>
            </a:extLst>
          </p:cNvPr>
          <p:cNvSpPr txBox="1"/>
          <p:nvPr/>
        </p:nvSpPr>
        <p:spPr>
          <a:xfrm rot="10800000" flipV="1">
            <a:off x="1327530" y="5163041"/>
            <a:ext cx="13169501" cy="132343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>
                <a:solidFill>
                  <a:schemeClr val="bg2"/>
                </a:solidFill>
                <a:ea typeface="Calibri"/>
                <a:cs typeface="Calibri"/>
              </a:rPr>
              <a:t>our sins can be forgiven</a:t>
            </a:r>
          </a:p>
        </p:txBody>
      </p:sp>
    </p:spTree>
    <p:extLst>
      <p:ext uri="{BB962C8B-B14F-4D97-AF65-F5344CB8AC3E}">
        <p14:creationId xmlns:p14="http://schemas.microsoft.com/office/powerpoint/2010/main" val="653816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1B4B1-DE0A-3E7A-6BD0-717D42C60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3EE555-F087-62C9-FFC7-96957D32F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5" y="547687"/>
            <a:ext cx="542925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65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C4271-A1ED-207C-2B04-FF4AAFBD7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GOSPEL WILL BE PREACHED TO ALL NATIONS – U of T St.George Bible  Fellowship">
            <a:extLst>
              <a:ext uri="{FF2B5EF4-FFF2-40B4-BE49-F238E27FC236}">
                <a16:creationId xmlns:a16="http://schemas.microsoft.com/office/drawing/2014/main" id="{25FBEC91-18DD-FD63-D414-FD7584A41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877" y="815897"/>
            <a:ext cx="7338645" cy="4874513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9859F90D-C263-3B35-90F7-1FC099C1BEB0}"/>
              </a:ext>
            </a:extLst>
          </p:cNvPr>
          <p:cNvSpPr txBox="1"/>
          <p:nvPr/>
        </p:nvSpPr>
        <p:spPr>
          <a:xfrm rot="10800000" flipV="1">
            <a:off x="389682" y="891194"/>
            <a:ext cx="3626918" cy="470898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to be preached in his name to all nations</a:t>
            </a:r>
          </a:p>
        </p:txBody>
      </p:sp>
    </p:spTree>
    <p:extLst>
      <p:ext uri="{BB962C8B-B14F-4D97-AF65-F5344CB8AC3E}">
        <p14:creationId xmlns:p14="http://schemas.microsoft.com/office/powerpoint/2010/main" val="383699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D7120-1768-7BAB-72C2-01B0F3C4B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o Were the Disciples on the Road to Emmaus?">
            <a:extLst>
              <a:ext uri="{FF2B5EF4-FFF2-40B4-BE49-F238E27FC236}">
                <a16:creationId xmlns:a16="http://schemas.microsoft.com/office/drawing/2014/main" id="{80D13706-A43A-15B8-ACFB-7B85F0870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795" y="656945"/>
            <a:ext cx="8538409" cy="44311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2C8F3A-8C12-13E5-55D8-60EBECD8F96A}"/>
              </a:ext>
            </a:extLst>
          </p:cNvPr>
          <p:cNvSpPr txBox="1"/>
          <p:nvPr/>
        </p:nvSpPr>
        <p:spPr>
          <a:xfrm>
            <a:off x="-272402" y="5348616"/>
            <a:ext cx="1274743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the road to Emmaus</a:t>
            </a:r>
            <a:endParaRPr lang="en-US" sz="360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916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6F643-9F9D-F452-CB79-5927C20B8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7921BD8-C2B9-1000-3CD7-46C8127AE1A3}"/>
              </a:ext>
            </a:extLst>
          </p:cNvPr>
          <p:cNvSpPr txBox="1"/>
          <p:nvPr/>
        </p:nvSpPr>
        <p:spPr>
          <a:xfrm>
            <a:off x="691264" y="290438"/>
            <a:ext cx="10667258" cy="304698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en-US" sz="9600" b="1">
                <a:solidFill>
                  <a:schemeClr val="bg2"/>
                </a:solidFill>
                <a:ea typeface="Calibri"/>
                <a:cs typeface="Calibri"/>
              </a:rPr>
              <a:t> Believe in Jesus </a:t>
            </a:r>
            <a:r>
              <a:rPr lang="en-US" sz="9600">
                <a:solidFill>
                  <a:schemeClr val="bg2"/>
                </a:solidFill>
                <a:ea typeface="Calibri"/>
                <a:cs typeface="Calibri"/>
              </a:rPr>
              <a:t>...who is alive </a:t>
            </a:r>
            <a:r>
              <a:rPr lang="en-US" sz="4800">
                <a:solidFill>
                  <a:schemeClr val="bg2"/>
                </a:solidFill>
                <a:ea typeface="Calibri"/>
                <a:cs typeface="Calibri"/>
              </a:rPr>
              <a:t>(v36-43)</a:t>
            </a:r>
          </a:p>
        </p:txBody>
      </p:sp>
    </p:spTree>
    <p:extLst>
      <p:ext uri="{BB962C8B-B14F-4D97-AF65-F5344CB8AC3E}">
        <p14:creationId xmlns:p14="http://schemas.microsoft.com/office/powerpoint/2010/main" val="195285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A9129-AE3D-85FE-8A54-6E3DA32F0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F98858-C02D-2497-7D19-16780CBCF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892" y="520804"/>
            <a:ext cx="7326217" cy="41271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FD17AB-09B7-989F-D838-377EE96ED6F4}"/>
              </a:ext>
            </a:extLst>
          </p:cNvPr>
          <p:cNvSpPr txBox="1"/>
          <p:nvPr/>
        </p:nvSpPr>
        <p:spPr>
          <a:xfrm>
            <a:off x="810923" y="4852856"/>
            <a:ext cx="105716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>
                <a:solidFill>
                  <a:schemeClr val="bg2"/>
                </a:solidFill>
                <a:ea typeface="Calibri"/>
                <a:cs typeface="Calibri"/>
              </a:rPr>
              <a:t>While they were still talking about this, Jesus himself stood among them (v36)</a:t>
            </a:r>
          </a:p>
        </p:txBody>
      </p:sp>
    </p:spTree>
    <p:extLst>
      <p:ext uri="{BB962C8B-B14F-4D97-AF65-F5344CB8AC3E}">
        <p14:creationId xmlns:p14="http://schemas.microsoft.com/office/powerpoint/2010/main" val="144782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25330-4CB3-10A9-8D7B-7C2D9E796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CB174E-6F3E-E341-9536-74EB3CB4E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22" y="1898975"/>
            <a:ext cx="5095875" cy="4143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5ED14B-D2BF-5B2E-7C23-6A3C6B156527}"/>
              </a:ext>
            </a:extLst>
          </p:cNvPr>
          <p:cNvSpPr txBox="1"/>
          <p:nvPr/>
        </p:nvSpPr>
        <p:spPr>
          <a:xfrm>
            <a:off x="810923" y="143145"/>
            <a:ext cx="1057160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u="sng">
                <a:solidFill>
                  <a:schemeClr val="bg2"/>
                </a:solidFill>
                <a:ea typeface="Calibri"/>
                <a:cs typeface="Calibri"/>
              </a:rPr>
              <a:t>4 proofs that Jesus was alive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68131-1917-713D-7159-544C2598F59F}"/>
              </a:ext>
            </a:extLst>
          </p:cNvPr>
          <p:cNvSpPr txBox="1"/>
          <p:nvPr/>
        </p:nvSpPr>
        <p:spPr>
          <a:xfrm>
            <a:off x="6833477" y="2263892"/>
            <a:ext cx="3952299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0" indent="-914400" algn="ctr">
              <a:buAutoNum type="arabicPeriod"/>
            </a:pPr>
            <a:r>
              <a:rPr lang="en-US" sz="4800">
                <a:solidFill>
                  <a:schemeClr val="bg2"/>
                </a:solidFill>
                <a:ea typeface="Calibri"/>
                <a:cs typeface="Calibri"/>
              </a:rPr>
              <a:t>Sight</a:t>
            </a:r>
            <a:endParaRPr lang="en-US">
              <a:solidFill>
                <a:schemeClr val="bg2"/>
              </a:solidFill>
            </a:endParaRPr>
          </a:p>
          <a:p>
            <a:pPr marL="914400" indent="-914400" algn="ctr">
              <a:buAutoNum type="arabicPeriod"/>
            </a:pPr>
            <a:r>
              <a:rPr lang="en-US" sz="4800">
                <a:solidFill>
                  <a:schemeClr val="bg2"/>
                </a:solidFill>
                <a:ea typeface="Calibri"/>
                <a:cs typeface="Calibri"/>
              </a:rPr>
              <a:t>Sound</a:t>
            </a:r>
          </a:p>
          <a:p>
            <a:pPr marL="914400" indent="-914400" algn="ctr">
              <a:buAutoNum type="arabicPeriod"/>
            </a:pPr>
            <a:r>
              <a:rPr lang="en-US" sz="4800">
                <a:solidFill>
                  <a:schemeClr val="bg2"/>
                </a:solidFill>
                <a:ea typeface="Calibri"/>
                <a:cs typeface="Calibri"/>
              </a:rPr>
              <a:t>Touch</a:t>
            </a:r>
          </a:p>
          <a:p>
            <a:pPr marL="914400" indent="-914400" algn="ctr">
              <a:buAutoNum type="arabicPeriod"/>
            </a:pPr>
            <a:r>
              <a:rPr lang="en-US" sz="4800">
                <a:solidFill>
                  <a:schemeClr val="bg2"/>
                </a:solidFill>
                <a:ea typeface="Calibri"/>
                <a:cs typeface="Calibri"/>
              </a:rPr>
              <a:t>Eating</a:t>
            </a:r>
          </a:p>
        </p:txBody>
      </p:sp>
    </p:spTree>
    <p:extLst>
      <p:ext uri="{BB962C8B-B14F-4D97-AF65-F5344CB8AC3E}">
        <p14:creationId xmlns:p14="http://schemas.microsoft.com/office/powerpoint/2010/main" val="653849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BBEE-FE36-4F3E-AA42-1FFE0610C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A22938-6495-99F5-F208-6CA4C551D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549" y="489508"/>
            <a:ext cx="4591307" cy="588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2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FCEAE-5E8D-341B-F242-EEE0E48CF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1048A1-CAAE-7E52-71DD-D75ADFF1E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816" y="394129"/>
            <a:ext cx="4532098" cy="605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3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5CE35-2A3C-BBB0-B714-66936F910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80E881-BC6B-C50F-C515-05E49F0E6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106" y="340712"/>
            <a:ext cx="4027787" cy="617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82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Props1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228</Words>
  <Application>Microsoft Office PowerPoint</Application>
  <PresentationFormat>Widescreen</PresentationFormat>
  <Paragraphs>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Lawrence</dc:creator>
  <cp:lastModifiedBy>Trevor Newman</cp:lastModifiedBy>
  <cp:revision>13</cp:revision>
  <cp:lastPrinted>2023-02-12T02:31:22Z</cp:lastPrinted>
  <dcterms:created xsi:type="dcterms:W3CDTF">2019-12-15T16:16:57Z</dcterms:created>
  <dcterms:modified xsi:type="dcterms:W3CDTF">2025-05-05T09:29:00Z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