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0"/>
  </p:notesMasterIdLst>
  <p:sldIdLst>
    <p:sldId id="3487" r:id="rId5"/>
    <p:sldId id="3490" r:id="rId6"/>
    <p:sldId id="3486" r:id="rId7"/>
    <p:sldId id="3491" r:id="rId8"/>
    <p:sldId id="3498" r:id="rId9"/>
    <p:sldId id="3453" r:id="rId10"/>
    <p:sldId id="3262" r:id="rId11"/>
    <p:sldId id="3432" r:id="rId12"/>
    <p:sldId id="3497" r:id="rId13"/>
    <p:sldId id="3496" r:id="rId14"/>
    <p:sldId id="3495" r:id="rId15"/>
    <p:sldId id="3499" r:id="rId16"/>
    <p:sldId id="3501" r:id="rId17"/>
    <p:sldId id="3494" r:id="rId18"/>
    <p:sldId id="3500" r:id="rId19"/>
    <p:sldId id="3493" r:id="rId20"/>
    <p:sldId id="3502" r:id="rId21"/>
    <p:sldId id="3503" r:id="rId22"/>
    <p:sldId id="3504" r:id="rId23"/>
    <p:sldId id="3505" r:id="rId24"/>
    <p:sldId id="3506" r:id="rId25"/>
    <p:sldId id="3507" r:id="rId26"/>
    <p:sldId id="3508" r:id="rId27"/>
    <p:sldId id="3509" r:id="rId28"/>
    <p:sldId id="3510" r:id="rId29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24/08/2025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videos/cd6nvqdg2v8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D06D5-68A6-E332-37F9-87278611F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Celebration Fuels Achievement | Full Focus">
            <a:extLst>
              <a:ext uri="{FF2B5EF4-FFF2-40B4-BE49-F238E27FC236}">
                <a16:creationId xmlns:a16="http://schemas.microsoft.com/office/drawing/2014/main" id="{1E69806F-7218-351B-ADCD-F7F33AD8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605" y="381000"/>
            <a:ext cx="7630028" cy="508334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453F8CF8-5077-A8D8-60F0-5CA2FB7222E7}"/>
              </a:ext>
            </a:extLst>
          </p:cNvPr>
          <p:cNvSpPr txBox="1"/>
          <p:nvPr/>
        </p:nvSpPr>
        <p:spPr>
          <a:xfrm>
            <a:off x="3786837" y="5461374"/>
            <a:ext cx="4629945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celebration</a:t>
            </a:r>
          </a:p>
        </p:txBody>
      </p:sp>
    </p:spTree>
    <p:extLst>
      <p:ext uri="{BB962C8B-B14F-4D97-AF65-F5344CB8AC3E}">
        <p14:creationId xmlns:p14="http://schemas.microsoft.com/office/powerpoint/2010/main" val="355339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43FA-F5DF-CD41-51F2-DC5A9DEFC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 spotted in the crowd at Lioness victory parade | Royal | News |  Express.co.uk">
            <a:extLst>
              <a:ext uri="{FF2B5EF4-FFF2-40B4-BE49-F238E27FC236}">
                <a16:creationId xmlns:a16="http://schemas.microsoft.com/office/drawing/2014/main" id="{C98DCE8D-1D0C-1C95-C0B6-1DB73E3B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529641"/>
            <a:ext cx="8512341" cy="56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3F9A2-8811-24DE-31B9-B36C0EFE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Celebration Fuels Achievement | Full Focus">
            <a:extLst>
              <a:ext uri="{FF2B5EF4-FFF2-40B4-BE49-F238E27FC236}">
                <a16:creationId xmlns:a16="http://schemas.microsoft.com/office/drawing/2014/main" id="{DC857361-CD47-959E-B891-2CCB828B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32" y="308882"/>
            <a:ext cx="7316192" cy="488692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85ADF78-260E-F4A4-14CF-8CA65527EDF7}"/>
              </a:ext>
            </a:extLst>
          </p:cNvPr>
          <p:cNvSpPr txBox="1"/>
          <p:nvPr/>
        </p:nvSpPr>
        <p:spPr>
          <a:xfrm>
            <a:off x="458100" y="5361111"/>
            <a:ext cx="12590839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2"/>
                </a:solidFill>
                <a:ea typeface="Calibri"/>
                <a:cs typeface="Calibri"/>
              </a:rPr>
              <a:t>to praise</a:t>
            </a:r>
            <a:r>
              <a:rPr lang="en-US" sz="6600" dirty="0">
                <a:solidFill>
                  <a:schemeClr val="bg2"/>
                </a:solidFill>
                <a:ea typeface="Calibri"/>
                <a:cs typeface="Calibri"/>
              </a:rPr>
              <a:t> = to celebrate someone</a:t>
            </a:r>
            <a:endParaRPr lang="en-US" sz="6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4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89561-16DF-A495-3C1B-F1836CD01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eifer The Levitical Priests: Their Function and Role in the Holy  Temple - Temple Institute">
            <a:extLst>
              <a:ext uri="{FF2B5EF4-FFF2-40B4-BE49-F238E27FC236}">
                <a16:creationId xmlns:a16="http://schemas.microsoft.com/office/drawing/2014/main" id="{CB770E79-D6D3-BCDA-9CE1-B2C4CC52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21" y="354001"/>
            <a:ext cx="9470856" cy="516741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B04C0686-AFFC-4438-083C-5C0BEE6F414A}"/>
              </a:ext>
            </a:extLst>
          </p:cNvPr>
          <p:cNvSpPr txBox="1"/>
          <p:nvPr/>
        </p:nvSpPr>
        <p:spPr>
          <a:xfrm>
            <a:off x="2029454" y="5528539"/>
            <a:ext cx="793947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celebrate God!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7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B570A-F584-A59B-177F-A0BCCFBB6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C5C277F-033C-431A-3DEA-24D1A37412F8}"/>
              </a:ext>
            </a:extLst>
          </p:cNvPr>
          <p:cNvSpPr txBox="1"/>
          <p:nvPr/>
        </p:nvSpPr>
        <p:spPr>
          <a:xfrm>
            <a:off x="324980" y="234644"/>
            <a:ext cx="11619131" cy="258532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 dirty="0">
                <a:solidFill>
                  <a:schemeClr val="bg2"/>
                </a:solidFill>
                <a:ea typeface="Calibri"/>
                <a:cs typeface="Calibri"/>
              </a:rPr>
              <a:t>Why?</a:t>
            </a:r>
            <a:endParaRPr lang="en-US" sz="5400" u="sng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04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75D48-EE12-F1D9-6E7A-7EA76A553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334DBAC5-DC24-BFA8-15F4-D7AB2EEDEBBD}"/>
              </a:ext>
            </a:extLst>
          </p:cNvPr>
          <p:cNvSpPr txBox="1"/>
          <p:nvPr/>
        </p:nvSpPr>
        <p:spPr>
          <a:xfrm>
            <a:off x="324980" y="234644"/>
            <a:ext cx="11619131" cy="34163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 dirty="0">
                <a:solidFill>
                  <a:schemeClr val="bg2"/>
                </a:solidFill>
                <a:ea typeface="Calibri"/>
                <a:cs typeface="Calibri"/>
              </a:rPr>
              <a:t>Why?</a:t>
            </a:r>
            <a:endParaRPr lang="en-US" sz="5400" u="sng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Because...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accent2"/>
                </a:solidFill>
                <a:ea typeface="Calibri"/>
                <a:cs typeface="Calibri"/>
              </a:rPr>
              <a:t>He's the LORD</a:t>
            </a:r>
          </a:p>
        </p:txBody>
      </p:sp>
    </p:spTree>
    <p:extLst>
      <p:ext uri="{BB962C8B-B14F-4D97-AF65-F5344CB8AC3E}">
        <p14:creationId xmlns:p14="http://schemas.microsoft.com/office/powerpoint/2010/main" val="1552547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5F86B-EC24-CD12-B23A-624ABFED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5DF72128-42CC-1694-80A3-20D451427CAF}"/>
              </a:ext>
            </a:extLst>
          </p:cNvPr>
          <p:cNvSpPr txBox="1"/>
          <p:nvPr/>
        </p:nvSpPr>
        <p:spPr>
          <a:xfrm>
            <a:off x="324980" y="234644"/>
            <a:ext cx="11619131" cy="424731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u="sng" dirty="0">
                <a:solidFill>
                  <a:schemeClr val="bg2"/>
                </a:solidFill>
                <a:ea typeface="Calibri"/>
                <a:cs typeface="Calibri"/>
              </a:rPr>
              <a:t>Why?</a:t>
            </a:r>
            <a:endParaRPr lang="en-US" sz="5400" u="sng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5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Because...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accent2"/>
                </a:solidFill>
                <a:ea typeface="Calibri"/>
                <a:cs typeface="Calibri"/>
              </a:rPr>
              <a:t>He's the LORD</a:t>
            </a:r>
          </a:p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accent6"/>
                </a:solidFill>
                <a:ea typeface="Calibri"/>
                <a:cs typeface="Calibri"/>
              </a:rPr>
              <a:t>He's the Maker of heaven and earth</a:t>
            </a:r>
          </a:p>
        </p:txBody>
      </p:sp>
    </p:spTree>
    <p:extLst>
      <p:ext uri="{BB962C8B-B14F-4D97-AF65-F5344CB8AC3E}">
        <p14:creationId xmlns:p14="http://schemas.microsoft.com/office/powerpoint/2010/main" val="34732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51853-D6FF-7AF8-E874-C6AF2E875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Tips for Marathon Watchers &amp; Top Supporters | Marriott Bonvoy Traveler">
            <a:extLst>
              <a:ext uri="{FF2B5EF4-FFF2-40B4-BE49-F238E27FC236}">
                <a16:creationId xmlns:a16="http://schemas.microsoft.com/office/drawing/2014/main" id="{729ED1E7-097E-DD39-E65C-E0373C626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3" y="584786"/>
            <a:ext cx="10783301" cy="56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6053F-ABB5-6E9A-9E58-7D21C859F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eifer The Levitical Priests: Their Function and Role in the Holy  Temple - Temple Institute">
            <a:extLst>
              <a:ext uri="{FF2B5EF4-FFF2-40B4-BE49-F238E27FC236}">
                <a16:creationId xmlns:a16="http://schemas.microsoft.com/office/drawing/2014/main" id="{AD78A5B4-8D0A-6DF6-9163-CA721C23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21" y="354001"/>
            <a:ext cx="9470856" cy="516741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96CB8466-EF82-F2F9-10E0-3EB0B5064A19}"/>
              </a:ext>
            </a:extLst>
          </p:cNvPr>
          <p:cNvSpPr txBox="1"/>
          <p:nvPr/>
        </p:nvSpPr>
        <p:spPr>
          <a:xfrm>
            <a:off x="2029454" y="5528539"/>
            <a:ext cx="793947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celebrate God!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3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3262-1975-A95B-5545-4BA69257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2922B37-9B55-3A58-D365-F9C5AA7F5B90}"/>
              </a:ext>
            </a:extLst>
          </p:cNvPr>
          <p:cNvSpPr txBox="1"/>
          <p:nvPr/>
        </p:nvSpPr>
        <p:spPr>
          <a:xfrm>
            <a:off x="645361" y="391426"/>
            <a:ext cx="11341678" cy="227754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2. </a:t>
            </a:r>
            <a:r>
              <a:rPr lang="en-US" sz="8800" b="1" dirty="0">
                <a:solidFill>
                  <a:schemeClr val="bg2"/>
                </a:solidFill>
                <a:ea typeface="Calibri"/>
                <a:cs typeface="Calibri"/>
              </a:rPr>
              <a:t>Be celebrated </a:t>
            </a:r>
            <a:r>
              <a:rPr lang="en-US" sz="8800" b="1" i="1" dirty="0">
                <a:solidFill>
                  <a:schemeClr val="bg2"/>
                </a:solidFill>
                <a:ea typeface="Calibri"/>
                <a:cs typeface="Calibri"/>
              </a:rPr>
              <a:t>by </a:t>
            </a:r>
            <a:r>
              <a:rPr lang="en-US" sz="8800" b="1" dirty="0">
                <a:solidFill>
                  <a:schemeClr val="bg2"/>
                </a:solidFill>
                <a:ea typeface="Calibri"/>
                <a:cs typeface="Calibri"/>
              </a:rPr>
              <a:t>God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     </a:t>
            </a:r>
            <a:endParaRPr lang="en-US" sz="7200" b="1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                                                               (v3)</a:t>
            </a:r>
            <a:endParaRPr lang="en-US" sz="54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How Celebration Fuels Achievement | Full Focus">
            <a:extLst>
              <a:ext uri="{FF2B5EF4-FFF2-40B4-BE49-F238E27FC236}">
                <a16:creationId xmlns:a16="http://schemas.microsoft.com/office/drawing/2014/main" id="{8A8C0949-BA95-978D-E239-DC76D5FE0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38" y="1960084"/>
            <a:ext cx="6574245" cy="43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7623C-F23C-06D2-3A87-195A6A63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07F5E9-8D41-E524-3D8B-8FF52D71951E}"/>
              </a:ext>
            </a:extLst>
          </p:cNvPr>
          <p:cNvSpPr txBox="1"/>
          <p:nvPr/>
        </p:nvSpPr>
        <p:spPr>
          <a:xfrm>
            <a:off x="192110" y="75864"/>
            <a:ext cx="11660384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Psalm 134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3600" dirty="0">
                <a:solidFill>
                  <a:schemeClr val="accent5"/>
                </a:solidFill>
                <a:ea typeface="Calibri"/>
                <a:cs typeface="Calibri"/>
              </a:rPr>
              <a:t>Praise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the Lord, all you servants of the Lord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who minister by night in the house of the Lord.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Lift up your hands in the sanctuary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</a:t>
            </a:r>
            <a:r>
              <a:rPr lang="en-US" sz="3600" dirty="0">
                <a:solidFill>
                  <a:schemeClr val="accent5"/>
                </a:solidFill>
                <a:ea typeface="Calibri"/>
                <a:cs typeface="Calibri"/>
              </a:rPr>
              <a:t>praise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the Lord.</a:t>
            </a: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3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 May the Lord </a:t>
            </a:r>
            <a:r>
              <a:rPr lang="en-US" sz="3600" dirty="0">
                <a:solidFill>
                  <a:schemeClr val="accent5"/>
                </a:solidFill>
                <a:ea typeface="Calibri"/>
                <a:cs typeface="Calibri"/>
              </a:rPr>
              <a:t>bless 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you from Zion,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he who is the Maker of heaven and earth.</a:t>
            </a:r>
            <a:endParaRPr lang="en-US" dirty="0">
              <a:solidFill>
                <a:schemeClr val="bg2"/>
              </a:solidFill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2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F03A8-7A30-28B2-3E65-F21282667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,764 Packing Car Stock Photos, High-Res Pictures, and Images - Getty  Images | Family packing car, Packing car for vacation, Packing car for trip">
            <a:extLst>
              <a:ext uri="{FF2B5EF4-FFF2-40B4-BE49-F238E27FC236}">
                <a16:creationId xmlns:a16="http://schemas.microsoft.com/office/drawing/2014/main" id="{41352DA6-A237-EE47-8D29-B6BE1781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54027" cy="61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7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0F1F-B294-CEE6-AB19-BCABD9D8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eifer The Levitical Priests: Their Function and Role in the Holy  Temple - Temple Institute">
            <a:extLst>
              <a:ext uri="{FF2B5EF4-FFF2-40B4-BE49-F238E27FC236}">
                <a16:creationId xmlns:a16="http://schemas.microsoft.com/office/drawing/2014/main" id="{FFA52B8F-B7BA-98F5-40EE-02B4722D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21" y="354001"/>
            <a:ext cx="9470856" cy="516741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D3A7BEB-C4B6-E094-0FF9-AC961BCBCC9B}"/>
              </a:ext>
            </a:extLst>
          </p:cNvPr>
          <p:cNvSpPr txBox="1"/>
          <p:nvPr/>
        </p:nvSpPr>
        <p:spPr>
          <a:xfrm>
            <a:off x="1267455" y="5528539"/>
            <a:ext cx="93231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be celebrated </a:t>
            </a:r>
            <a:r>
              <a:rPr lang="en-US" sz="7200" i="1" dirty="0">
                <a:solidFill>
                  <a:schemeClr val="bg2"/>
                </a:solidFill>
                <a:ea typeface="Calibri"/>
                <a:cs typeface="Calibri"/>
              </a:rPr>
              <a:t>by</a:t>
            </a:r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 God!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4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10E76-435C-2E46-C937-6BCF7BF2E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 spotted in the crowd at Lioness victory parade | Royal | News |  Express.co.uk">
            <a:extLst>
              <a:ext uri="{FF2B5EF4-FFF2-40B4-BE49-F238E27FC236}">
                <a16:creationId xmlns:a16="http://schemas.microsoft.com/office/drawing/2014/main" id="{BB026CE5-62D0-6248-5AFC-81A79B4A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529641"/>
            <a:ext cx="8512341" cy="56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1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81710-9F3A-2385-CD8D-A3357A369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810570E0-210F-97BD-FD19-81FDE842046E}"/>
              </a:ext>
            </a:extLst>
          </p:cNvPr>
          <p:cNvSpPr txBox="1"/>
          <p:nvPr/>
        </p:nvSpPr>
        <p:spPr>
          <a:xfrm>
            <a:off x="-146256" y="4038"/>
            <a:ext cx="93231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As we celebrate God...</a:t>
            </a:r>
          </a:p>
        </p:txBody>
      </p:sp>
      <p:pic>
        <p:nvPicPr>
          <p:cNvPr id="7" name="Picture 6" descr="How Celebration Fuels Achievement | Full Focus">
            <a:extLst>
              <a:ext uri="{FF2B5EF4-FFF2-40B4-BE49-F238E27FC236}">
                <a16:creationId xmlns:a16="http://schemas.microsoft.com/office/drawing/2014/main" id="{60D02D02-FD8E-90B7-C43B-EB9B55E1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43" y="1268268"/>
            <a:ext cx="6574245" cy="43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311C0-44E7-7259-6705-49804782B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D8911B8-70A1-97E2-70EE-19F8B98BEBFD}"/>
              </a:ext>
            </a:extLst>
          </p:cNvPr>
          <p:cNvSpPr txBox="1"/>
          <p:nvPr/>
        </p:nvSpPr>
        <p:spPr>
          <a:xfrm>
            <a:off x="-146256" y="4038"/>
            <a:ext cx="93231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As we celebrate God...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2518F01-D400-0FFE-7987-427E43617671}"/>
              </a:ext>
            </a:extLst>
          </p:cNvPr>
          <p:cNvSpPr txBox="1"/>
          <p:nvPr/>
        </p:nvSpPr>
        <p:spPr>
          <a:xfrm>
            <a:off x="4395666" y="5658879"/>
            <a:ext cx="77991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… he celebrates us!</a:t>
            </a:r>
          </a:p>
        </p:txBody>
      </p:sp>
      <p:pic>
        <p:nvPicPr>
          <p:cNvPr id="7" name="Picture 6" descr="How Celebration Fuels Achievement | Full Focus">
            <a:extLst>
              <a:ext uri="{FF2B5EF4-FFF2-40B4-BE49-F238E27FC236}">
                <a16:creationId xmlns:a16="http://schemas.microsoft.com/office/drawing/2014/main" id="{0B7885FD-6DC4-1453-ADA9-17A9C2369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43" y="1268268"/>
            <a:ext cx="6574245" cy="43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5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8395F-B1BB-81D1-8300-F59E9507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 spotted in the crowd at Lioness victory parade | Royal | News |  Express.co.uk">
            <a:extLst>
              <a:ext uri="{FF2B5EF4-FFF2-40B4-BE49-F238E27FC236}">
                <a16:creationId xmlns:a16="http://schemas.microsoft.com/office/drawing/2014/main" id="{FD442ABA-0B55-8900-2050-89750412A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529641"/>
            <a:ext cx="8512341" cy="56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8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6077-1D4F-AC37-2D3B-2DA56B01B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E1F47975-589D-F58F-5467-677BF5ED8D7C}"/>
              </a:ext>
            </a:extLst>
          </p:cNvPr>
          <p:cNvSpPr txBox="1"/>
          <p:nvPr/>
        </p:nvSpPr>
        <p:spPr>
          <a:xfrm>
            <a:off x="-146256" y="4038"/>
            <a:ext cx="93231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As we celebrate God...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6903AD1-E5AA-9EDB-4098-963229E63EB7}"/>
              </a:ext>
            </a:extLst>
          </p:cNvPr>
          <p:cNvSpPr txBox="1"/>
          <p:nvPr/>
        </p:nvSpPr>
        <p:spPr>
          <a:xfrm>
            <a:off x="4395666" y="5658879"/>
            <a:ext cx="779910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… he celebrates us!</a:t>
            </a:r>
          </a:p>
        </p:txBody>
      </p:sp>
      <p:pic>
        <p:nvPicPr>
          <p:cNvPr id="7" name="Picture 6" descr="How Celebration Fuels Achievement | Full Focus">
            <a:extLst>
              <a:ext uri="{FF2B5EF4-FFF2-40B4-BE49-F238E27FC236}">
                <a16:creationId xmlns:a16="http://schemas.microsoft.com/office/drawing/2014/main" id="{A6114DEE-8ECF-E271-8A88-DA152510F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343" y="1268268"/>
            <a:ext cx="6574245" cy="43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9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097E4-787E-3522-478F-F2DDED22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5 Convention: Transformed - Keswick Ministries">
            <a:extLst>
              <a:ext uri="{FF2B5EF4-FFF2-40B4-BE49-F238E27FC236}">
                <a16:creationId xmlns:a16="http://schemas.microsoft.com/office/drawing/2014/main" id="{509A769D-D74E-D9CE-4FD4-85DD8006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3" y="372028"/>
            <a:ext cx="4367462" cy="6123968"/>
          </a:xfrm>
          <a:prstGeom prst="rect">
            <a:avLst/>
          </a:prstGeom>
        </p:spPr>
      </p:pic>
      <p:pic>
        <p:nvPicPr>
          <p:cNvPr id="5" name="Picture 4" descr="Keswick - Visit Lake District">
            <a:extLst>
              <a:ext uri="{FF2B5EF4-FFF2-40B4-BE49-F238E27FC236}">
                <a16:creationId xmlns:a16="http://schemas.microsoft.com/office/drawing/2014/main" id="{3FAEA54E-0C46-3ED5-998F-5F740498C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05" y="479521"/>
            <a:ext cx="4237121" cy="2479984"/>
          </a:xfrm>
          <a:prstGeom prst="rect">
            <a:avLst/>
          </a:prstGeom>
        </p:spPr>
      </p:pic>
      <p:pic>
        <p:nvPicPr>
          <p:cNvPr id="6" name="Picture 5" descr="Keswick Convention – what, when, where, why? – Emmanuel Bristol">
            <a:extLst>
              <a:ext uri="{FF2B5EF4-FFF2-40B4-BE49-F238E27FC236}">
                <a16:creationId xmlns:a16="http://schemas.microsoft.com/office/drawing/2014/main" id="{63B6B9F5-0F0A-268C-0B0A-0D15E3A4A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24" y="3581399"/>
            <a:ext cx="4365458" cy="29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4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5065D-9F95-EA40-CF61-C0488B93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es leads jews through desert biblical journey to promised land in sinai  religious historical escape narrated in bible showcasing moses leadership  and divine intervention in israelite exodus | Premium AI-generated image">
            <a:extLst>
              <a:ext uri="{FF2B5EF4-FFF2-40B4-BE49-F238E27FC236}">
                <a16:creationId xmlns:a16="http://schemas.microsoft.com/office/drawing/2014/main" id="{C5FF8F82-710C-3626-FED6-43BF5476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3" y="323850"/>
            <a:ext cx="92868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2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F2D44-5D54-D746-E1CA-0EC36C0E8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ecret of the palm trees in Solomon's Temple">
            <a:extLst>
              <a:ext uri="{FF2B5EF4-FFF2-40B4-BE49-F238E27FC236}">
                <a16:creationId xmlns:a16="http://schemas.microsoft.com/office/drawing/2014/main" id="{7E9DA7A7-D0BB-E4E6-0365-E4FE5CAD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36" y="396435"/>
            <a:ext cx="9047372" cy="602840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5958F015-590C-3C88-6D1C-7839BCCDCAD3}"/>
              </a:ext>
            </a:extLst>
          </p:cNvPr>
          <p:cNvSpPr txBox="1"/>
          <p:nvPr/>
        </p:nvSpPr>
        <p:spPr>
          <a:xfrm>
            <a:off x="1848738" y="396273"/>
            <a:ext cx="3475107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the temple</a:t>
            </a:r>
            <a:endParaRPr lang="en-US" dirty="0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088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0734E-DF13-607F-0EBB-3BCA898C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Heifer The Levitical Priests: Their Function and Role in the Holy  Temple - Temple Institute">
            <a:extLst>
              <a:ext uri="{FF2B5EF4-FFF2-40B4-BE49-F238E27FC236}">
                <a16:creationId xmlns:a16="http://schemas.microsoft.com/office/drawing/2014/main" id="{AA8E8766-B14E-AB00-935C-E736D4F83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21" y="354001"/>
            <a:ext cx="9470856" cy="5167417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BEC9AC38-5F3E-F83A-94F2-12498BC017A5}"/>
              </a:ext>
            </a:extLst>
          </p:cNvPr>
          <p:cNvSpPr txBox="1"/>
          <p:nvPr/>
        </p:nvSpPr>
        <p:spPr>
          <a:xfrm>
            <a:off x="2029454" y="5528539"/>
            <a:ext cx="793947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bg2"/>
                </a:solidFill>
                <a:ea typeface="Calibri"/>
                <a:cs typeface="Calibri"/>
              </a:rPr>
              <a:t>the temple servants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92424-3C7A-C754-840E-F20142623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EA5664E-E491-BDCE-1719-296C9A971EBC}"/>
              </a:ext>
            </a:extLst>
          </p:cNvPr>
          <p:cNvSpPr txBox="1"/>
          <p:nvPr/>
        </p:nvSpPr>
        <p:spPr>
          <a:xfrm>
            <a:off x="645361" y="391426"/>
            <a:ext cx="11341678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1. </a:t>
            </a: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Celebrate God</a:t>
            </a: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(v1-2)</a:t>
            </a:r>
            <a:endParaRPr lang="en-US" sz="5400" b="1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How Celebration Fuels Achievement | Full Focus">
            <a:extLst>
              <a:ext uri="{FF2B5EF4-FFF2-40B4-BE49-F238E27FC236}">
                <a16:creationId xmlns:a16="http://schemas.microsoft.com/office/drawing/2014/main" id="{42280260-BF19-9F8B-4D37-4D025FE68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38" y="1960084"/>
            <a:ext cx="6574245" cy="43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983F3-29DF-9A21-94B4-3CADFB6F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A3D921-203A-5023-8CD5-B6F12B30AB40}"/>
              </a:ext>
            </a:extLst>
          </p:cNvPr>
          <p:cNvSpPr txBox="1"/>
          <p:nvPr/>
        </p:nvSpPr>
        <p:spPr>
          <a:xfrm>
            <a:off x="192110" y="75864"/>
            <a:ext cx="1166038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Psalm 134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1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Praise the Lord, all you servants of the Lord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who minister by night in the house of the Lord.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2000" dirty="0">
                <a:solidFill>
                  <a:schemeClr val="bg2"/>
                </a:solidFill>
                <a:ea typeface="Calibri"/>
                <a:cs typeface="Calibri"/>
              </a:rPr>
              <a:t>2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Lift up your hands in the sanctuary</a:t>
            </a:r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    and praise the Lord.</a:t>
            </a:r>
          </a:p>
          <a:p>
            <a:b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40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BC9FA-E563-1D1D-4C51-0BF517789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C7DE63-5A88-5E0F-DA41-A476F9174035}"/>
              </a:ext>
            </a:extLst>
          </p:cNvPr>
          <p:cNvSpPr txBox="1"/>
          <p:nvPr/>
        </p:nvSpPr>
        <p:spPr>
          <a:xfrm>
            <a:off x="3050005" y="98458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Watch: The Lionesses' London victory parade from the sky - BBC News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209</Words>
  <Application>Microsoft Office PowerPoint</Application>
  <PresentationFormat>Widescreen</PresentationFormat>
  <Paragraphs>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Jeremy Clifton</cp:lastModifiedBy>
  <cp:revision>818</cp:revision>
  <cp:lastPrinted>2023-02-12T02:31:22Z</cp:lastPrinted>
  <dcterms:created xsi:type="dcterms:W3CDTF">2019-12-15T16:16:57Z</dcterms:created>
  <dcterms:modified xsi:type="dcterms:W3CDTF">2025-08-24T15:12:14Z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