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2995" r:id="rId5"/>
    <p:sldId id="2997" r:id="rId6"/>
    <p:sldId id="3004" r:id="rId7"/>
    <p:sldId id="3003" r:id="rId8"/>
    <p:sldId id="2887" r:id="rId9"/>
    <p:sldId id="2869" r:id="rId10"/>
    <p:sldId id="2998" r:id="rId11"/>
    <p:sldId id="2999" r:id="rId12"/>
    <p:sldId id="3002" r:id="rId13"/>
    <p:sldId id="3001" r:id="rId14"/>
    <p:sldId id="3000" r:id="rId15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D023718F-8529-46D6-8382-8CD3EDD2DF79}"/>
    <pc:docChg chg="delSld">
      <pc:chgData name="Jeremy Clifton" userId="b7121016-a606-4e59-9b8c-d8cabdc242a8" providerId="ADAL" clId="{D023718F-8529-46D6-8382-8CD3EDD2DF79}" dt="2025-02-16T15:12:29.449" v="2" actId="47"/>
      <pc:docMkLst>
        <pc:docMk/>
      </pc:docMkLst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D023718F-8529-46D6-8382-8CD3EDD2DF79}" dt="2025-02-16T15:12:29.449" v="2" actId="47"/>
        <pc:sldMkLst>
          <pc:docMk/>
          <pc:sldMk cId="2122049359" sldId="2950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2027917510" sldId="2952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1258431557" sldId="2953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3509338145" sldId="2954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3125781196" sldId="2955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726614340" sldId="2957"/>
        </pc:sldMkLst>
      </pc:sldChg>
      <pc:sldChg chg="del">
        <pc:chgData name="Jeremy Clifton" userId="b7121016-a606-4e59-9b8c-d8cabdc242a8" providerId="ADAL" clId="{D023718F-8529-46D6-8382-8CD3EDD2DF79}" dt="2025-02-16T15:12:29.449" v="2" actId="47"/>
        <pc:sldMkLst>
          <pc:docMk/>
          <pc:sldMk cId="837758096" sldId="2958"/>
        </pc:sldMkLst>
      </pc:sldChg>
      <pc:sldChg chg="del">
        <pc:chgData name="Jeremy Clifton" userId="b7121016-a606-4e59-9b8c-d8cabdc242a8" providerId="ADAL" clId="{D023718F-8529-46D6-8382-8CD3EDD2DF79}" dt="2025-02-16T15:12:29.449" v="2" actId="47"/>
        <pc:sldMkLst>
          <pc:docMk/>
          <pc:sldMk cId="3725325013" sldId="2959"/>
        </pc:sldMkLst>
      </pc:sldChg>
      <pc:sldChg chg="del">
        <pc:chgData name="Jeremy Clifton" userId="b7121016-a606-4e59-9b8c-d8cabdc242a8" providerId="ADAL" clId="{D023718F-8529-46D6-8382-8CD3EDD2DF79}" dt="2025-02-16T15:12:29.449" v="2" actId="47"/>
        <pc:sldMkLst>
          <pc:docMk/>
          <pc:sldMk cId="1677093229" sldId="2960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2803201354" sldId="2965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3417903416" sldId="2966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2526659647" sldId="2969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2638760344" sldId="2970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666817792" sldId="2971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1578784832" sldId="2972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752999023" sldId="2973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1611189327" sldId="2974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4085650876" sldId="2975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1065088859" sldId="2976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1391826185" sldId="2977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3491031947" sldId="2978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414856404" sldId="2979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3288540011" sldId="2980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654652988" sldId="2981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2109190504" sldId="2982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4234007431" sldId="2983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3613037891" sldId="2984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3953013340" sldId="2985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1826631595" sldId="2986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686830190" sldId="2987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2921974420" sldId="2988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697632603" sldId="2989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421122089" sldId="2990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2063222631" sldId="2991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2514644583" sldId="2992"/>
        </pc:sldMkLst>
      </pc:sldChg>
      <pc:sldChg chg="del">
        <pc:chgData name="Jeremy Clifton" userId="b7121016-a606-4e59-9b8c-d8cabdc242a8" providerId="ADAL" clId="{D023718F-8529-46D6-8382-8CD3EDD2DF79}" dt="2025-02-16T15:12:19.682" v="0" actId="47"/>
        <pc:sldMkLst>
          <pc:docMk/>
          <pc:sldMk cId="285896518" sldId="2993"/>
        </pc:sldMkLst>
      </pc:sldChg>
      <pc:sldChg chg="del">
        <pc:chgData name="Jeremy Clifton" userId="b7121016-a606-4e59-9b8c-d8cabdc242a8" providerId="ADAL" clId="{D023718F-8529-46D6-8382-8CD3EDD2DF79}" dt="2025-02-16T15:12:29.449" v="2" actId="47"/>
        <pc:sldMkLst>
          <pc:docMk/>
          <pc:sldMk cId="2540857527" sldId="2994"/>
        </pc:sldMkLst>
      </pc:sldChg>
      <pc:sldChg chg="del">
        <pc:chgData name="Jeremy Clifton" userId="b7121016-a606-4e59-9b8c-d8cabdc242a8" providerId="ADAL" clId="{D023718F-8529-46D6-8382-8CD3EDD2DF79}" dt="2025-02-16T15:12:21.767" v="1" actId="47"/>
        <pc:sldMkLst>
          <pc:docMk/>
          <pc:sldMk cId="2409463921" sldId="30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FA382-A395-5908-01F4-84C4E7285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ch Line Of Duty On Acorn TV">
            <a:extLst>
              <a:ext uri="{FF2B5EF4-FFF2-40B4-BE49-F238E27FC236}">
                <a16:creationId xmlns:a16="http://schemas.microsoft.com/office/drawing/2014/main" id="{2314AD3A-0309-15A7-D4C8-B74115380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95" y="612102"/>
            <a:ext cx="10391935" cy="550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2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B97F9-6F90-9E80-441B-C62D54DE9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F34CA8-E31C-A810-243A-CB685100A741}"/>
              </a:ext>
            </a:extLst>
          </p:cNvPr>
          <p:cNvSpPr txBox="1"/>
          <p:nvPr/>
        </p:nvSpPr>
        <p:spPr>
          <a:xfrm>
            <a:off x="395527" y="332953"/>
            <a:ext cx="11146522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u="sng" dirty="0">
                <a:solidFill>
                  <a:schemeClr val="bg1"/>
                </a:solidFill>
                <a:ea typeface="Calibri"/>
                <a:cs typeface="Calibri"/>
              </a:rPr>
              <a:t>Questions and objections</a:t>
            </a:r>
          </a:p>
          <a:p>
            <a:endParaRPr lang="en-US" sz="4400" u="sng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What if...</a:t>
            </a: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God bringing vengeance doesn't sound like good news?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we want God's justice now?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we're not sure if we've been hurt by weak shepherds or wolves in sheep's clothing?</a:t>
            </a:r>
          </a:p>
        </p:txBody>
      </p:sp>
    </p:spTree>
    <p:extLst>
      <p:ext uri="{BB962C8B-B14F-4D97-AF65-F5344CB8AC3E}">
        <p14:creationId xmlns:p14="http://schemas.microsoft.com/office/powerpoint/2010/main" val="71276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FD979-35CC-E03C-3BFD-25DFA0945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BC7AE7-17E5-C8E3-3C30-4F3B83378ACA}"/>
              </a:ext>
            </a:extLst>
          </p:cNvPr>
          <p:cNvSpPr txBox="1"/>
          <p:nvPr/>
        </p:nvSpPr>
        <p:spPr>
          <a:xfrm>
            <a:off x="395527" y="332953"/>
            <a:ext cx="11146522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u="sng" dirty="0">
                <a:solidFill>
                  <a:schemeClr val="bg1"/>
                </a:solidFill>
                <a:ea typeface="Calibri"/>
                <a:cs typeface="Calibri"/>
              </a:rPr>
              <a:t>Questions and objections</a:t>
            </a:r>
          </a:p>
          <a:p>
            <a:endParaRPr lang="en-US" sz="4400" u="sng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What if...</a:t>
            </a: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God bringing vengeance doesn't sound like good news?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we want God's justice now?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we're not sure if we've been hurt by weak shepherds or wolves in sheep's clothing?</a:t>
            </a: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the greatest sin seems to be within?</a:t>
            </a:r>
          </a:p>
        </p:txBody>
      </p:sp>
    </p:spTree>
    <p:extLst>
      <p:ext uri="{BB962C8B-B14F-4D97-AF65-F5344CB8AC3E}">
        <p14:creationId xmlns:p14="http://schemas.microsoft.com/office/powerpoint/2010/main" val="84368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A6C7D-B1CC-9941-863B-022741BD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30973-9AAC-1545-50B8-55CA7930C35F}"/>
              </a:ext>
            </a:extLst>
          </p:cNvPr>
          <p:cNvSpPr txBox="1"/>
          <p:nvPr/>
        </p:nvSpPr>
        <p:spPr>
          <a:xfrm>
            <a:off x="580878" y="755142"/>
            <a:ext cx="10281550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u="sng" dirty="0">
                <a:solidFill>
                  <a:schemeClr val="bg1"/>
                </a:solidFill>
                <a:ea typeface="Calibri"/>
                <a:cs typeface="Calibri"/>
              </a:rPr>
              <a:t>Things to remember as we read Judges</a:t>
            </a:r>
          </a:p>
          <a:p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See the successes as well as the failures</a:t>
            </a:r>
            <a:endParaRPr lang="en-US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74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9AE6A-83C1-548E-600F-15F86C68F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D1E2AF-5D5F-51E7-8BBF-D75ED42A5EC7}"/>
              </a:ext>
            </a:extLst>
          </p:cNvPr>
          <p:cNvSpPr txBox="1"/>
          <p:nvPr/>
        </p:nvSpPr>
        <p:spPr>
          <a:xfrm>
            <a:off x="580878" y="755142"/>
            <a:ext cx="10281550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u="sng" dirty="0">
                <a:solidFill>
                  <a:schemeClr val="bg1"/>
                </a:solidFill>
                <a:ea typeface="Calibri"/>
                <a:cs typeface="Calibri"/>
              </a:rPr>
              <a:t>Things to remember as we read Judges</a:t>
            </a:r>
          </a:p>
          <a:p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See the successes as well as the failures</a:t>
            </a:r>
            <a:endParaRPr lang="en-US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 Look at the LORD not at the people</a:t>
            </a:r>
          </a:p>
          <a:p>
            <a:pPr marL="342900" indent="-342900">
              <a:buAutoNum type="arabicPeriod"/>
            </a:pPr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43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BB246-0083-E494-658D-23CCD900A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489369-378A-FBEB-9D4B-835480A29BCB}"/>
              </a:ext>
            </a:extLst>
          </p:cNvPr>
          <p:cNvSpPr txBox="1"/>
          <p:nvPr/>
        </p:nvSpPr>
        <p:spPr>
          <a:xfrm>
            <a:off x="580878" y="755142"/>
            <a:ext cx="10281550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u="sng" dirty="0">
                <a:solidFill>
                  <a:schemeClr val="bg1"/>
                </a:solidFill>
                <a:ea typeface="Calibri"/>
                <a:cs typeface="Calibri"/>
              </a:rPr>
              <a:t>Things to remember as we read Judges</a:t>
            </a:r>
          </a:p>
          <a:p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See the successes as well as the failures</a:t>
            </a: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 Look at the LORD not at the people</a:t>
            </a:r>
          </a:p>
          <a:p>
            <a:pPr marL="342900" indent="-342900">
              <a:buAutoNum type="arabicPeriod"/>
            </a:pPr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 Take comfort in Jesus</a:t>
            </a:r>
          </a:p>
        </p:txBody>
      </p:sp>
    </p:spTree>
    <p:extLst>
      <p:ext uri="{BB962C8B-B14F-4D97-AF65-F5344CB8AC3E}">
        <p14:creationId xmlns:p14="http://schemas.microsoft.com/office/powerpoint/2010/main" val="66449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220494-D471-0718-4960-DADAB51581A3}"/>
              </a:ext>
            </a:extLst>
          </p:cNvPr>
          <p:cNvSpPr txBox="1"/>
          <p:nvPr/>
        </p:nvSpPr>
        <p:spPr>
          <a:xfrm>
            <a:off x="609461" y="928964"/>
            <a:ext cx="1062710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dirty="0">
                <a:solidFill>
                  <a:schemeClr val="bg2"/>
                </a:solidFill>
                <a:ea typeface="Calibri"/>
                <a:cs typeface="Calibri"/>
              </a:rPr>
              <a:t>1. The LORD allows evil to win for a while (v1-21)</a:t>
            </a:r>
          </a:p>
        </p:txBody>
      </p:sp>
    </p:spTree>
    <p:extLst>
      <p:ext uri="{BB962C8B-B14F-4D97-AF65-F5344CB8AC3E}">
        <p14:creationId xmlns:p14="http://schemas.microsoft.com/office/powerpoint/2010/main" val="109428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76F74A-7A35-0F89-65C0-1E6175EC0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81" y="256192"/>
            <a:ext cx="2082508" cy="2598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A1E12C-5FA3-1F06-73B6-A03EB612A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418" y="1872867"/>
            <a:ext cx="2784911" cy="2598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D03239-93F1-E127-C626-1EDEDA09C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366" y="3634326"/>
            <a:ext cx="1873000" cy="2937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DB3B1E-2A9B-1563-A2FE-37167B98E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4" y="1719648"/>
            <a:ext cx="2048795" cy="310978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FF34830-CBEE-72B5-F8C7-15A661006E5F}"/>
              </a:ext>
            </a:extLst>
          </p:cNvPr>
          <p:cNvSpPr/>
          <p:nvPr/>
        </p:nvSpPr>
        <p:spPr>
          <a:xfrm rot="1020000">
            <a:off x="7019892" y="1214017"/>
            <a:ext cx="1698036" cy="10035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84CAC3E-5D7C-9618-7E90-8FDCBA14E4C8}"/>
              </a:ext>
            </a:extLst>
          </p:cNvPr>
          <p:cNvSpPr/>
          <p:nvPr/>
        </p:nvSpPr>
        <p:spPr>
          <a:xfrm rot="1260000">
            <a:off x="3041566" y="5141327"/>
            <a:ext cx="1435866" cy="8646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DC0428E-665C-D78B-3436-BFD4C08AC6C0}"/>
              </a:ext>
            </a:extLst>
          </p:cNvPr>
          <p:cNvSpPr/>
          <p:nvPr/>
        </p:nvSpPr>
        <p:spPr>
          <a:xfrm rot="-1740000">
            <a:off x="7168955" y="4842731"/>
            <a:ext cx="1914488" cy="98812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CFB67F-8BC3-5DAC-5FC6-CEF3465E4368}"/>
              </a:ext>
            </a:extLst>
          </p:cNvPr>
          <p:cNvSpPr/>
          <p:nvPr/>
        </p:nvSpPr>
        <p:spPr>
          <a:xfrm rot="-900000">
            <a:off x="2686459" y="540379"/>
            <a:ext cx="1435866" cy="8646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C470B-595A-43A0-75DF-4AB28FF10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49AD7A-A0C4-28F7-35B6-AF46CA4B0B0D}"/>
              </a:ext>
            </a:extLst>
          </p:cNvPr>
          <p:cNvSpPr txBox="1"/>
          <p:nvPr/>
        </p:nvSpPr>
        <p:spPr>
          <a:xfrm>
            <a:off x="609461" y="928964"/>
            <a:ext cx="1062710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dirty="0">
                <a:solidFill>
                  <a:schemeClr val="bg2"/>
                </a:solidFill>
                <a:ea typeface="Calibri"/>
                <a:cs typeface="Calibri"/>
              </a:rPr>
              <a:t>2. The LORD brings justice in the end (v22-57)</a:t>
            </a:r>
          </a:p>
        </p:txBody>
      </p:sp>
    </p:spTree>
    <p:extLst>
      <p:ext uri="{BB962C8B-B14F-4D97-AF65-F5344CB8AC3E}">
        <p14:creationId xmlns:p14="http://schemas.microsoft.com/office/powerpoint/2010/main" val="334965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2EC93-33CD-8A7D-809A-25E8013D1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179032-10DE-AE5C-29A0-2BD4C45550A0}"/>
              </a:ext>
            </a:extLst>
          </p:cNvPr>
          <p:cNvSpPr txBox="1"/>
          <p:nvPr/>
        </p:nvSpPr>
        <p:spPr>
          <a:xfrm>
            <a:off x="395527" y="332953"/>
            <a:ext cx="1114652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u="sng" dirty="0">
                <a:solidFill>
                  <a:schemeClr val="bg1"/>
                </a:solidFill>
                <a:ea typeface="Calibri"/>
                <a:cs typeface="Calibri"/>
              </a:rPr>
              <a:t>Questions and objections</a:t>
            </a:r>
          </a:p>
          <a:p>
            <a:endParaRPr lang="en-US" sz="4400" u="sng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What if...</a:t>
            </a: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God bringing vengeance doesn't sound like good news?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we want God's justice now?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90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FE627-C76E-4BEE-AB3B-B6543C969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45D575-2FC1-963B-747E-1370E3E5B387}"/>
              </a:ext>
            </a:extLst>
          </p:cNvPr>
          <p:cNvSpPr txBox="1"/>
          <p:nvPr/>
        </p:nvSpPr>
        <p:spPr>
          <a:xfrm>
            <a:off x="395527" y="332953"/>
            <a:ext cx="1114652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u="sng" dirty="0">
                <a:solidFill>
                  <a:schemeClr val="bg1"/>
                </a:solidFill>
                <a:ea typeface="Calibri"/>
                <a:cs typeface="Calibri"/>
              </a:rPr>
              <a:t>Questions and objections</a:t>
            </a:r>
          </a:p>
          <a:p>
            <a:endParaRPr lang="en-US" sz="4400" u="sng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What if...</a:t>
            </a: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/>
                </a:solidFill>
                <a:ea typeface="Calibri"/>
                <a:cs typeface="Calibri"/>
              </a:rPr>
              <a:t>God bringing vengeance doesn't sound like good news?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44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578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Props1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212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865</cp:revision>
  <cp:lastPrinted>2023-02-12T02:31:22Z</cp:lastPrinted>
  <dcterms:created xsi:type="dcterms:W3CDTF">2019-12-15T16:16:57Z</dcterms:created>
  <dcterms:modified xsi:type="dcterms:W3CDTF">2025-02-16T15:12:32Z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