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7B1BA1-A4D9-4B83-BDB9-3B9840273BBD}" v="108" dt="2026-04-12T07:50:52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>
        <p:scale>
          <a:sx n="100" d="100"/>
          <a:sy n="100" d="100"/>
        </p:scale>
        <p:origin x="-398" y="-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403E6A-75C4-4D1B-B580-CEF0FDD58BF2}" type="doc">
      <dgm:prSet loTypeId="urn:microsoft.com/office/officeart/2005/8/layout/hierarchy1" loCatId="hierarchy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8C70D19F-ECD9-4655-B6EA-A061C61D52E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Himself  17:1-5</a:t>
          </a:r>
          <a:endParaRPr lang="en-US"/>
        </a:p>
      </dgm:t>
    </dgm:pt>
    <dgm:pt modelId="{1F404259-F5DC-44CE-B88D-85E92FA15068}" type="parTrans" cxnId="{823D5165-068A-4F36-AAD7-E01CCBC6C6D2}">
      <dgm:prSet/>
      <dgm:spPr/>
      <dgm:t>
        <a:bodyPr/>
        <a:lstStyle/>
        <a:p>
          <a:endParaRPr lang="en-US"/>
        </a:p>
      </dgm:t>
    </dgm:pt>
    <dgm:pt modelId="{863019E8-9FF2-455B-93AA-426469CFCCD3}" type="sibTrans" cxnId="{823D5165-068A-4F36-AAD7-E01CCBC6C6D2}">
      <dgm:prSet/>
      <dgm:spPr/>
      <dgm:t>
        <a:bodyPr/>
        <a:lstStyle/>
        <a:p>
          <a:endParaRPr lang="en-US"/>
        </a:p>
      </dgm:t>
    </dgm:pt>
    <dgm:pt modelId="{34DC1A4E-3B1A-44C1-B763-2A38D4E4BAE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His disciples  17:6-19</a:t>
          </a:r>
          <a:endParaRPr lang="en-US"/>
        </a:p>
      </dgm:t>
    </dgm:pt>
    <dgm:pt modelId="{5ECCFC90-DEC6-4152-A3F9-67A6D7E4371B}" type="parTrans" cxnId="{4672BEC7-F17E-42B9-9CC0-73C0E76BB1D8}">
      <dgm:prSet/>
      <dgm:spPr/>
      <dgm:t>
        <a:bodyPr/>
        <a:lstStyle/>
        <a:p>
          <a:endParaRPr lang="en-US"/>
        </a:p>
      </dgm:t>
    </dgm:pt>
    <dgm:pt modelId="{37A080BC-D9AF-4FA7-9AC8-54FE4747A628}" type="sibTrans" cxnId="{4672BEC7-F17E-42B9-9CC0-73C0E76BB1D8}">
      <dgm:prSet/>
      <dgm:spPr/>
      <dgm:t>
        <a:bodyPr/>
        <a:lstStyle/>
        <a:p>
          <a:endParaRPr lang="en-US"/>
        </a:p>
      </dgm:t>
    </dgm:pt>
    <dgm:pt modelId="{DC172F86-A461-4E33-BC74-252ECA79EBE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For those who will believe in Jesus by the disciples’ word.  17:20</a:t>
          </a:r>
          <a:endParaRPr lang="en-US" dirty="0"/>
        </a:p>
      </dgm:t>
    </dgm:pt>
    <dgm:pt modelId="{CA2767E5-78C1-4381-AA54-72EC8B8669F3}" type="parTrans" cxnId="{9C172B08-797E-4AD1-8E58-1B19EEFC6DF3}">
      <dgm:prSet/>
      <dgm:spPr/>
      <dgm:t>
        <a:bodyPr/>
        <a:lstStyle/>
        <a:p>
          <a:endParaRPr lang="en-US"/>
        </a:p>
      </dgm:t>
    </dgm:pt>
    <dgm:pt modelId="{578C4092-85FC-4BEB-BF68-E8FBD07C0782}" type="sibTrans" cxnId="{9C172B08-797E-4AD1-8E58-1B19EEFC6DF3}">
      <dgm:prSet/>
      <dgm:spPr/>
      <dgm:t>
        <a:bodyPr/>
        <a:lstStyle/>
        <a:p>
          <a:endParaRPr lang="en-US"/>
        </a:p>
      </dgm:t>
    </dgm:pt>
    <dgm:pt modelId="{BB13FF23-1B14-4DA6-A3CA-BB1B2E6885AC}" type="pres">
      <dgm:prSet presAssocID="{5C403E6A-75C4-4D1B-B580-CEF0FDD58B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D4C4D0-5D6E-4FCF-AC73-FED103FED22E}" type="pres">
      <dgm:prSet presAssocID="{8C70D19F-ECD9-4655-B6EA-A061C61D52EA}" presName="hierRoot1" presStyleCnt="0"/>
      <dgm:spPr/>
    </dgm:pt>
    <dgm:pt modelId="{111B3834-6411-4118-9C1C-F4DD8B13EE60}" type="pres">
      <dgm:prSet presAssocID="{8C70D19F-ECD9-4655-B6EA-A061C61D52EA}" presName="composite" presStyleCnt="0"/>
      <dgm:spPr/>
    </dgm:pt>
    <dgm:pt modelId="{044A938D-66A1-421D-BB53-FD3B2F9DEF3F}" type="pres">
      <dgm:prSet presAssocID="{8C70D19F-ECD9-4655-B6EA-A061C61D52EA}" presName="background" presStyleLbl="node0" presStyleIdx="0" presStyleCnt="3"/>
      <dgm:spPr/>
    </dgm:pt>
    <dgm:pt modelId="{01C92227-13DE-4574-80A1-42F0A4860D5D}" type="pres">
      <dgm:prSet presAssocID="{8C70D19F-ECD9-4655-B6EA-A061C61D52EA}" presName="text" presStyleLbl="fgAcc0" presStyleIdx="0" presStyleCnt="3">
        <dgm:presLayoutVars>
          <dgm:chPref val="3"/>
        </dgm:presLayoutVars>
      </dgm:prSet>
      <dgm:spPr/>
    </dgm:pt>
    <dgm:pt modelId="{30E29C9E-C357-4553-AD5E-5D6659D89479}" type="pres">
      <dgm:prSet presAssocID="{8C70D19F-ECD9-4655-B6EA-A061C61D52EA}" presName="hierChild2" presStyleCnt="0"/>
      <dgm:spPr/>
    </dgm:pt>
    <dgm:pt modelId="{DCC3B517-3DEA-4E90-8529-2B3FD181170A}" type="pres">
      <dgm:prSet presAssocID="{34DC1A4E-3B1A-44C1-B763-2A38D4E4BAE2}" presName="hierRoot1" presStyleCnt="0"/>
      <dgm:spPr/>
    </dgm:pt>
    <dgm:pt modelId="{B04025C4-D0F2-4665-9569-C07B1F99A415}" type="pres">
      <dgm:prSet presAssocID="{34DC1A4E-3B1A-44C1-B763-2A38D4E4BAE2}" presName="composite" presStyleCnt="0"/>
      <dgm:spPr/>
    </dgm:pt>
    <dgm:pt modelId="{6F9786C0-4392-4802-AD3D-FC5031784BB1}" type="pres">
      <dgm:prSet presAssocID="{34DC1A4E-3B1A-44C1-B763-2A38D4E4BAE2}" presName="background" presStyleLbl="node0" presStyleIdx="1" presStyleCnt="3"/>
      <dgm:spPr/>
    </dgm:pt>
    <dgm:pt modelId="{6A7698A8-6A4A-4CB2-B99A-2288AEF0700F}" type="pres">
      <dgm:prSet presAssocID="{34DC1A4E-3B1A-44C1-B763-2A38D4E4BAE2}" presName="text" presStyleLbl="fgAcc0" presStyleIdx="1" presStyleCnt="3">
        <dgm:presLayoutVars>
          <dgm:chPref val="3"/>
        </dgm:presLayoutVars>
      </dgm:prSet>
      <dgm:spPr/>
    </dgm:pt>
    <dgm:pt modelId="{BAC34F01-345B-4814-A098-E9851141E911}" type="pres">
      <dgm:prSet presAssocID="{34DC1A4E-3B1A-44C1-B763-2A38D4E4BAE2}" presName="hierChild2" presStyleCnt="0"/>
      <dgm:spPr/>
    </dgm:pt>
    <dgm:pt modelId="{1D1270D3-1724-4BE4-A44D-C0747035594A}" type="pres">
      <dgm:prSet presAssocID="{DC172F86-A461-4E33-BC74-252ECA79EBEF}" presName="hierRoot1" presStyleCnt="0"/>
      <dgm:spPr/>
    </dgm:pt>
    <dgm:pt modelId="{28F399EE-C748-4C26-8462-C20ED32EF495}" type="pres">
      <dgm:prSet presAssocID="{DC172F86-A461-4E33-BC74-252ECA79EBEF}" presName="composite" presStyleCnt="0"/>
      <dgm:spPr/>
    </dgm:pt>
    <dgm:pt modelId="{CDF6E3BE-224A-4898-8A39-D4E51F825E89}" type="pres">
      <dgm:prSet presAssocID="{DC172F86-A461-4E33-BC74-252ECA79EBEF}" presName="background" presStyleLbl="node0" presStyleIdx="2" presStyleCnt="3"/>
      <dgm:spPr/>
    </dgm:pt>
    <dgm:pt modelId="{D63B90D0-9FD5-4E04-AC80-900A74DE63F8}" type="pres">
      <dgm:prSet presAssocID="{DC172F86-A461-4E33-BC74-252ECA79EBEF}" presName="text" presStyleLbl="fgAcc0" presStyleIdx="2" presStyleCnt="3">
        <dgm:presLayoutVars>
          <dgm:chPref val="3"/>
        </dgm:presLayoutVars>
      </dgm:prSet>
      <dgm:spPr/>
    </dgm:pt>
    <dgm:pt modelId="{8B38C05A-9BC2-4766-93F0-299711F679ED}" type="pres">
      <dgm:prSet presAssocID="{DC172F86-A461-4E33-BC74-252ECA79EBEF}" presName="hierChild2" presStyleCnt="0"/>
      <dgm:spPr/>
    </dgm:pt>
  </dgm:ptLst>
  <dgm:cxnLst>
    <dgm:cxn modelId="{9C172B08-797E-4AD1-8E58-1B19EEFC6DF3}" srcId="{5C403E6A-75C4-4D1B-B580-CEF0FDD58BF2}" destId="{DC172F86-A461-4E33-BC74-252ECA79EBEF}" srcOrd="2" destOrd="0" parTransId="{CA2767E5-78C1-4381-AA54-72EC8B8669F3}" sibTransId="{578C4092-85FC-4BEB-BF68-E8FBD07C0782}"/>
    <dgm:cxn modelId="{D6A8BD64-FDA3-488D-AC93-A7158352CFDB}" type="presOf" srcId="{8C70D19F-ECD9-4655-B6EA-A061C61D52EA}" destId="{01C92227-13DE-4574-80A1-42F0A4860D5D}" srcOrd="0" destOrd="0" presId="urn:microsoft.com/office/officeart/2005/8/layout/hierarchy1"/>
    <dgm:cxn modelId="{823D5165-068A-4F36-AAD7-E01CCBC6C6D2}" srcId="{5C403E6A-75C4-4D1B-B580-CEF0FDD58BF2}" destId="{8C70D19F-ECD9-4655-B6EA-A061C61D52EA}" srcOrd="0" destOrd="0" parTransId="{1F404259-F5DC-44CE-B88D-85E92FA15068}" sibTransId="{863019E8-9FF2-455B-93AA-426469CFCCD3}"/>
    <dgm:cxn modelId="{770A3677-2B43-467F-8EBD-2AF950A0A9A5}" type="presOf" srcId="{5C403E6A-75C4-4D1B-B580-CEF0FDD58BF2}" destId="{BB13FF23-1B14-4DA6-A3CA-BB1B2E6885AC}" srcOrd="0" destOrd="0" presId="urn:microsoft.com/office/officeart/2005/8/layout/hierarchy1"/>
    <dgm:cxn modelId="{043E16C7-11BC-49A9-81E4-C7DAE7E1B955}" type="presOf" srcId="{DC172F86-A461-4E33-BC74-252ECA79EBEF}" destId="{D63B90D0-9FD5-4E04-AC80-900A74DE63F8}" srcOrd="0" destOrd="0" presId="urn:microsoft.com/office/officeart/2005/8/layout/hierarchy1"/>
    <dgm:cxn modelId="{4672BEC7-F17E-42B9-9CC0-73C0E76BB1D8}" srcId="{5C403E6A-75C4-4D1B-B580-CEF0FDD58BF2}" destId="{34DC1A4E-3B1A-44C1-B763-2A38D4E4BAE2}" srcOrd="1" destOrd="0" parTransId="{5ECCFC90-DEC6-4152-A3F9-67A6D7E4371B}" sibTransId="{37A080BC-D9AF-4FA7-9AC8-54FE4747A628}"/>
    <dgm:cxn modelId="{5C22ECF3-C16F-461E-97E2-DC5AAD9935FF}" type="presOf" srcId="{34DC1A4E-3B1A-44C1-B763-2A38D4E4BAE2}" destId="{6A7698A8-6A4A-4CB2-B99A-2288AEF0700F}" srcOrd="0" destOrd="0" presId="urn:microsoft.com/office/officeart/2005/8/layout/hierarchy1"/>
    <dgm:cxn modelId="{8601A6E5-8FE7-4F95-A82F-C10403FE7969}" type="presParOf" srcId="{BB13FF23-1B14-4DA6-A3CA-BB1B2E6885AC}" destId="{BDD4C4D0-5D6E-4FCF-AC73-FED103FED22E}" srcOrd="0" destOrd="0" presId="urn:microsoft.com/office/officeart/2005/8/layout/hierarchy1"/>
    <dgm:cxn modelId="{DE060195-9A9C-4FF6-80E0-6362F0433E99}" type="presParOf" srcId="{BDD4C4D0-5D6E-4FCF-AC73-FED103FED22E}" destId="{111B3834-6411-4118-9C1C-F4DD8B13EE60}" srcOrd="0" destOrd="0" presId="urn:microsoft.com/office/officeart/2005/8/layout/hierarchy1"/>
    <dgm:cxn modelId="{8EFE4F09-39F0-40C8-AE88-0949C791E5E4}" type="presParOf" srcId="{111B3834-6411-4118-9C1C-F4DD8B13EE60}" destId="{044A938D-66A1-421D-BB53-FD3B2F9DEF3F}" srcOrd="0" destOrd="0" presId="urn:microsoft.com/office/officeart/2005/8/layout/hierarchy1"/>
    <dgm:cxn modelId="{28927A4B-1592-45D8-B9A5-D53BA2232704}" type="presParOf" srcId="{111B3834-6411-4118-9C1C-F4DD8B13EE60}" destId="{01C92227-13DE-4574-80A1-42F0A4860D5D}" srcOrd="1" destOrd="0" presId="urn:microsoft.com/office/officeart/2005/8/layout/hierarchy1"/>
    <dgm:cxn modelId="{125863F2-7B21-4781-839E-452B63CED2DF}" type="presParOf" srcId="{BDD4C4D0-5D6E-4FCF-AC73-FED103FED22E}" destId="{30E29C9E-C357-4553-AD5E-5D6659D89479}" srcOrd="1" destOrd="0" presId="urn:microsoft.com/office/officeart/2005/8/layout/hierarchy1"/>
    <dgm:cxn modelId="{3C8471C5-6544-42DC-9540-AAB4DB070B49}" type="presParOf" srcId="{BB13FF23-1B14-4DA6-A3CA-BB1B2E6885AC}" destId="{DCC3B517-3DEA-4E90-8529-2B3FD181170A}" srcOrd="1" destOrd="0" presId="urn:microsoft.com/office/officeart/2005/8/layout/hierarchy1"/>
    <dgm:cxn modelId="{C818C99E-C20A-40C9-B839-34FBC103C40F}" type="presParOf" srcId="{DCC3B517-3DEA-4E90-8529-2B3FD181170A}" destId="{B04025C4-D0F2-4665-9569-C07B1F99A415}" srcOrd="0" destOrd="0" presId="urn:microsoft.com/office/officeart/2005/8/layout/hierarchy1"/>
    <dgm:cxn modelId="{C936F277-8CE4-45FA-B996-42949F9EDA6B}" type="presParOf" srcId="{B04025C4-D0F2-4665-9569-C07B1F99A415}" destId="{6F9786C0-4392-4802-AD3D-FC5031784BB1}" srcOrd="0" destOrd="0" presId="urn:microsoft.com/office/officeart/2005/8/layout/hierarchy1"/>
    <dgm:cxn modelId="{89CE62EA-E95F-4247-920F-224B97AE2240}" type="presParOf" srcId="{B04025C4-D0F2-4665-9569-C07B1F99A415}" destId="{6A7698A8-6A4A-4CB2-B99A-2288AEF0700F}" srcOrd="1" destOrd="0" presId="urn:microsoft.com/office/officeart/2005/8/layout/hierarchy1"/>
    <dgm:cxn modelId="{FF88C322-15B5-44F0-8B21-DAB7396DA46F}" type="presParOf" srcId="{DCC3B517-3DEA-4E90-8529-2B3FD181170A}" destId="{BAC34F01-345B-4814-A098-E9851141E911}" srcOrd="1" destOrd="0" presId="urn:microsoft.com/office/officeart/2005/8/layout/hierarchy1"/>
    <dgm:cxn modelId="{92245BD0-6C18-460D-A6E3-DB799BF6C4DF}" type="presParOf" srcId="{BB13FF23-1B14-4DA6-A3CA-BB1B2E6885AC}" destId="{1D1270D3-1724-4BE4-A44D-C0747035594A}" srcOrd="2" destOrd="0" presId="urn:microsoft.com/office/officeart/2005/8/layout/hierarchy1"/>
    <dgm:cxn modelId="{52890A0D-BED7-4393-833B-2C68F2F46636}" type="presParOf" srcId="{1D1270D3-1724-4BE4-A44D-C0747035594A}" destId="{28F399EE-C748-4C26-8462-C20ED32EF495}" srcOrd="0" destOrd="0" presId="urn:microsoft.com/office/officeart/2005/8/layout/hierarchy1"/>
    <dgm:cxn modelId="{9C03337E-BFCC-41A5-A04C-4C2D89FB60F3}" type="presParOf" srcId="{28F399EE-C748-4C26-8462-C20ED32EF495}" destId="{CDF6E3BE-224A-4898-8A39-D4E51F825E89}" srcOrd="0" destOrd="0" presId="urn:microsoft.com/office/officeart/2005/8/layout/hierarchy1"/>
    <dgm:cxn modelId="{4D6AE5D5-237B-4A6D-AA9F-F2C82743CC2E}" type="presParOf" srcId="{28F399EE-C748-4C26-8462-C20ED32EF495}" destId="{D63B90D0-9FD5-4E04-AC80-900A74DE63F8}" srcOrd="1" destOrd="0" presId="urn:microsoft.com/office/officeart/2005/8/layout/hierarchy1"/>
    <dgm:cxn modelId="{870B49CD-EE0D-48AB-9B3D-A120265BE26E}" type="presParOf" srcId="{1D1270D3-1724-4BE4-A44D-C0747035594A}" destId="{8B38C05A-9BC2-4766-93F0-299711F679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A938D-66A1-421D-BB53-FD3B2F9DEF3F}">
      <dsp:nvSpPr>
        <dsp:cNvPr id="0" name=""/>
        <dsp:cNvSpPr/>
      </dsp:nvSpPr>
      <dsp:spPr>
        <a:xfrm>
          <a:off x="0" y="1902444"/>
          <a:ext cx="2404585" cy="15269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C92227-13DE-4574-80A1-42F0A4860D5D}">
      <dsp:nvSpPr>
        <dsp:cNvPr id="0" name=""/>
        <dsp:cNvSpPr/>
      </dsp:nvSpPr>
      <dsp:spPr>
        <a:xfrm>
          <a:off x="267176" y="2156262"/>
          <a:ext cx="2404585" cy="152691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Himself  17:1-5</a:t>
          </a:r>
          <a:endParaRPr lang="en-US" sz="2000" kern="1200"/>
        </a:p>
      </dsp:txBody>
      <dsp:txXfrm>
        <a:off x="311898" y="2200984"/>
        <a:ext cx="2315141" cy="1437468"/>
      </dsp:txXfrm>
    </dsp:sp>
    <dsp:sp modelId="{6F9786C0-4392-4802-AD3D-FC5031784BB1}">
      <dsp:nvSpPr>
        <dsp:cNvPr id="0" name=""/>
        <dsp:cNvSpPr/>
      </dsp:nvSpPr>
      <dsp:spPr>
        <a:xfrm>
          <a:off x="2938938" y="1902444"/>
          <a:ext cx="2404585" cy="15269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698A8-6A4A-4CB2-B99A-2288AEF0700F}">
      <dsp:nvSpPr>
        <dsp:cNvPr id="0" name=""/>
        <dsp:cNvSpPr/>
      </dsp:nvSpPr>
      <dsp:spPr>
        <a:xfrm>
          <a:off x="3206114" y="2156262"/>
          <a:ext cx="2404585" cy="152691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His disciples  17:6-19</a:t>
          </a:r>
          <a:endParaRPr lang="en-US" sz="2000" kern="1200"/>
        </a:p>
      </dsp:txBody>
      <dsp:txXfrm>
        <a:off x="3250836" y="2200984"/>
        <a:ext cx="2315141" cy="1437468"/>
      </dsp:txXfrm>
    </dsp:sp>
    <dsp:sp modelId="{CDF6E3BE-224A-4898-8A39-D4E51F825E89}">
      <dsp:nvSpPr>
        <dsp:cNvPr id="0" name=""/>
        <dsp:cNvSpPr/>
      </dsp:nvSpPr>
      <dsp:spPr>
        <a:xfrm>
          <a:off x="5877876" y="1902444"/>
          <a:ext cx="2404585" cy="15269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3B90D0-9FD5-4E04-AC80-900A74DE63F8}">
      <dsp:nvSpPr>
        <dsp:cNvPr id="0" name=""/>
        <dsp:cNvSpPr/>
      </dsp:nvSpPr>
      <dsp:spPr>
        <a:xfrm>
          <a:off x="6145053" y="2156262"/>
          <a:ext cx="2404585" cy="152691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For those who will believe in Jesus by the disciples’ word.  17:20</a:t>
          </a:r>
          <a:endParaRPr lang="en-US" sz="2000" kern="1200" dirty="0"/>
        </a:p>
      </dsp:txBody>
      <dsp:txXfrm>
        <a:off x="6189775" y="2200984"/>
        <a:ext cx="2315141" cy="1437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89FC9-3E1D-48EC-A621-32431296A9E7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662E2-41AE-4D32-9E26-348EEA22C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25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the true Lord’s prayer. Here we learn what Jesus praying for what his priorities are.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662E2-41AE-4D32-9E26-348EEA22C74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1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9A1F2-19DA-D428-DC75-4E9451FC3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B8489-6F7B-0529-911F-FA5BABB55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7FA53-4CB9-E3A7-2B10-DC61B49D9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3CA25-B60D-58F1-F675-8C39F979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42F0F-F466-413A-E7A0-45C7CBF0B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92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83BA6-E8FB-A274-05EB-ECD238642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36665C-5DBE-E90E-2D4A-F206B858A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8ED3-F8A4-D8C5-1870-3920BA18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FE40F-6359-B527-3AEB-518A2205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139A4-584B-F3B9-CA9D-AAF8D35C0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47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D169DC-F09D-043F-DCFD-68E821B3E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66B39-73B0-938A-D2CC-648F6DDF2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65860-8056-DB65-A5DB-E97BC57E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F48B3-577D-D2A6-B508-72B1E453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918B6-033A-6B1B-3C9D-0ED5BD369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99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EB0A-95FF-3ED2-E544-2BAF71CF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16A9E-A903-BD7B-B9B2-D8784B3C1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25D72-E91F-056C-A580-A685D965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2A975-6A05-6D6C-D135-659799C9E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002CF-99FC-DD90-D95D-2CAAB73E8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7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806E2-EE00-C1B5-E162-999E2788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30643-4861-4431-C1D8-A1ED4C738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CE70B-E01B-8081-FCB2-04FF9E5F1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E6E1D-0720-3800-237A-E99F2E29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751A7-367E-BC2A-471A-23BFE866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96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85CB6-75B8-AD18-6469-4617C0B4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9D4F-9E51-EF2E-BB0E-681CFB039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7FED3-4E54-F8C9-7FA6-F336E5C50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58E25-26BF-FAB4-CFDA-4B3CB9B6D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AAAF4-2A94-3E87-0202-288989A59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BDC1B-D977-8D47-1051-6F2225986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4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0F464-5185-0092-547C-762D5BE03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29167-2ACB-C798-DD97-2E36FB018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C8D90-BD5F-CC10-1241-FB864B6ED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DB62B4-FFE5-FBFC-2FD4-F590DE189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40CBC-DA46-B6C7-F48C-24CF9100B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020A33-C00B-767B-F749-3C1826A4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D35D57-2C7C-7AC5-A830-EC110F6C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F6F1E4-2738-0A4D-955B-05D2428FF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43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60252-7102-D606-5907-37028D2CE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C8CF4-C51E-AFD5-F30C-D180C6BD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DBC12-D435-57F2-9A4D-A55FA625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AA540-577E-8618-22DD-696334DCB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5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64DCD-5D10-BE6A-F58F-A7A7F9A83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ADFE4D-40B7-E7CA-9DB1-01481776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5261B-9F91-0527-75BA-0D8D741B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069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26F69-C6BD-4A20-0BE2-AD2270DCC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86D43-3D88-CDFD-58D2-AD96044CB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B92418-D44C-B29B-4CF1-366EA6CF6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AF2F-FFAF-5722-B3AF-EC94D6EBC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05F9B-2873-A7E5-5B86-CF4CE4630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8FF6D-ACA5-5374-8333-5A9DF378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72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F1D6-5387-CE83-25DF-E8F7BFB9C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9323E6-A3CB-C9E5-AB73-9DFF2EB389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7E3C26-BE3D-115B-D571-F5CC6AFB4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83166-A172-2DCF-6DE8-953D506CD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3D206-7759-277A-2FD5-3930E939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46BEB-499A-0D64-2BAD-2357A988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56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F2D8E-27C3-644A-1EAA-B15883D75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DB314-9B43-57F1-1A17-0027FE04B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DDF60-1DCB-3250-4A37-B1A85FB7B1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5A62D-7558-48FE-9526-7CE6C6F6DD0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869EE-6B40-9099-A64B-59C7CD9E8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2C884-B5E2-0BD8-0B64-748FD8445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3E6584-8C35-45F0-8502-1347102DB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81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750F5C-2307-733C-3B9B-F2E44E12C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en-GB" sz="7200" b="1" dirty="0">
                <a:solidFill>
                  <a:schemeClr val="bg1"/>
                </a:solidFill>
              </a:rPr>
              <a:t>WEC’s 40</a:t>
            </a:r>
            <a:r>
              <a:rPr lang="en-GB" sz="7200" b="1" baseline="30000" dirty="0">
                <a:solidFill>
                  <a:schemeClr val="bg1"/>
                </a:solidFill>
              </a:rPr>
              <a:t>th</a:t>
            </a:r>
            <a:r>
              <a:rPr lang="en-GB" sz="7200" b="1" dirty="0">
                <a:solidFill>
                  <a:schemeClr val="bg1"/>
                </a:solidFill>
              </a:rPr>
              <a:t> Anniversary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29CB8-24AB-1E21-9249-B42C9B81F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bg1"/>
                </a:solidFill>
              </a:rPr>
              <a:t>John 17:20-26</a:t>
            </a:r>
          </a:p>
        </p:txBody>
      </p:sp>
    </p:spTree>
    <p:extLst>
      <p:ext uri="{BB962C8B-B14F-4D97-AF65-F5344CB8AC3E}">
        <p14:creationId xmlns:p14="http://schemas.microsoft.com/office/powerpoint/2010/main" val="142558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883D971-B7FD-646D-5D7D-CFF0C564A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895448"/>
          </a:xfrm>
        </p:spPr>
        <p:txBody>
          <a:bodyPr anchor="t">
            <a:normAutofit/>
          </a:bodyPr>
          <a:lstStyle/>
          <a:p>
            <a:r>
              <a:rPr lang="en-GB" sz="6000" b="1" dirty="0"/>
              <a:t>Jesus is praying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999EA-12B4-1D05-9F3E-C3C50A1B6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tx1">
                    <a:alpha val="80000"/>
                  </a:schemeClr>
                </a:solidFill>
              </a:rPr>
              <a:t>Who?</a:t>
            </a:r>
          </a:p>
          <a:p>
            <a:r>
              <a:rPr lang="en-GB" sz="6000" dirty="0">
                <a:solidFill>
                  <a:schemeClr val="tx1">
                    <a:alpha val="80000"/>
                  </a:schemeClr>
                </a:solidFill>
              </a:rPr>
              <a:t>What? </a:t>
            </a:r>
          </a:p>
          <a:p>
            <a:r>
              <a:rPr lang="en-GB" sz="6000" dirty="0">
                <a:solidFill>
                  <a:schemeClr val="tx1">
                    <a:alpha val="80000"/>
                  </a:schemeClr>
                </a:solidFill>
              </a:rPr>
              <a:t>How?</a:t>
            </a:r>
          </a:p>
          <a:p>
            <a:r>
              <a:rPr lang="en-GB" sz="6000" dirty="0">
                <a:solidFill>
                  <a:schemeClr val="tx1">
                    <a:alpha val="80000"/>
                  </a:schemeClr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155736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!!Rectangle">
            <a:extLst>
              <a:ext uri="{FF2B5EF4-FFF2-40B4-BE49-F238E27FC236}">
                <a16:creationId xmlns:a16="http://schemas.microsoft.com/office/drawing/2014/main" id="{362810D9-2C5A-477D-949C-C19189547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E3CE59-1375-A30E-D338-80514F63C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 sz="6000" b="1">
                <a:solidFill>
                  <a:srgbClr val="FFFFFF"/>
                </a:solidFill>
              </a:rPr>
              <a:t>Who?</a:t>
            </a:r>
            <a:endParaRPr lang="en-GB" sz="6000" b="1" dirty="0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25F5112-C7E6-9CF3-2736-1DEFF6567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289545"/>
              </p:ext>
            </p:extLst>
          </p:nvPr>
        </p:nvGraphicFramePr>
        <p:xfrm>
          <a:off x="2804160" y="591344"/>
          <a:ext cx="8549639" cy="558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161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D6A1147-C957-089D-0CCF-ACDD6678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GB" sz="6000" b="1" dirty="0"/>
              <a:t>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3C0EA-A174-22FD-92A0-712C5F1C8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308" y="1641751"/>
            <a:ext cx="7164687" cy="4482601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That we will be one. 17:21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That we will  become  perfectly one. 17: 23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One in:- </a:t>
            </a: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purpose and desire</a:t>
            </a: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a joyful and loving relationship with each other </a:t>
            </a:r>
          </a:p>
          <a:p>
            <a:endParaRPr lang="en-GB" sz="4000" dirty="0">
              <a:solidFill>
                <a:schemeClr val="tx1">
                  <a:alpha val="80000"/>
                </a:schemeClr>
              </a:solidFill>
            </a:endParaRPr>
          </a:p>
          <a:p>
            <a:endParaRPr lang="en-GB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649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3A960FC-46D9-7B5F-12AF-BAC19C09C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GB" sz="6000" b="1" dirty="0"/>
              <a:t>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F9533-6F03-66D9-EA34-5A36C4B33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9325" y="191193"/>
            <a:ext cx="6774872" cy="6666807"/>
          </a:xfrm>
        </p:spPr>
        <p:txBody>
          <a:bodyPr>
            <a:normAutofit fontScale="92500" lnSpcReduction="20000"/>
          </a:bodyPr>
          <a:lstStyle/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Jesus and the Father make this possible 17:21-23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They put their love in us.  17:26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Practically:-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Love one another   Jn 13:34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Forgive one another!   Eph 4:32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Honour one another!   Rom 12:10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Accept one another!   Rom 15:7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Encourage one another!  1 Thes 4:18</a:t>
            </a: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Build-up one another!   Eph 4:29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05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9B97FC-AFDF-FFFD-8470-8AE7D1E9F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GB" sz="7200" b="1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15F18-E48C-BFC7-9218-7097EB9BC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556953"/>
            <a:ext cx="6644166" cy="5669280"/>
          </a:xfrm>
        </p:spPr>
        <p:txBody>
          <a:bodyPr>
            <a:normAutofit lnSpcReduction="10000"/>
          </a:bodyPr>
          <a:lstStyle/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So that the world might know that:-</a:t>
            </a: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 the Father sent Jesus.  Jn 17:21,23</a:t>
            </a: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we are his disciples.   Jn 13:35</a:t>
            </a:r>
            <a:endParaRPr lang="en-GB" sz="4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GB" sz="4000" dirty="0">
                <a:solidFill>
                  <a:schemeClr val="tx1">
                    <a:alpha val="80000"/>
                  </a:schemeClr>
                </a:solidFill>
              </a:rPr>
              <a:t>That </a:t>
            </a:r>
            <a:r>
              <a:rPr lang="en-GB" sz="4000">
                <a:solidFill>
                  <a:schemeClr val="tx1">
                    <a:alpha val="80000"/>
                  </a:schemeClr>
                </a:solidFill>
              </a:rPr>
              <a:t>others may:- </a:t>
            </a:r>
            <a:endParaRPr lang="en-GB" sz="4000" dirty="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see Jesus. 17:22, John 1:14-18, Rom 8:29</a:t>
            </a:r>
          </a:p>
          <a:p>
            <a:pPr lvl="1"/>
            <a:r>
              <a:rPr lang="en-GB" sz="3600" dirty="0">
                <a:solidFill>
                  <a:schemeClr val="tx1">
                    <a:alpha val="80000"/>
                  </a:schemeClr>
                </a:solidFill>
              </a:rPr>
              <a:t>know that God loves them. 17:26 </a:t>
            </a:r>
          </a:p>
          <a:p>
            <a:endParaRPr lang="en-GB" sz="2400" dirty="0">
              <a:solidFill>
                <a:schemeClr val="tx1">
                  <a:alpha val="80000"/>
                </a:schemeClr>
              </a:solidFill>
            </a:endParaRPr>
          </a:p>
          <a:p>
            <a:endParaRPr lang="en-GB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533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Widescreen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WEC’s 40th Anniversary</vt:lpstr>
      <vt:lpstr>Jesus is praying </vt:lpstr>
      <vt:lpstr>Who?</vt:lpstr>
      <vt:lpstr>What?</vt:lpstr>
      <vt:lpstr>How?</vt:lpstr>
      <vt:lpstr>Why?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Percy</dc:creator>
  <cp:lastModifiedBy>Simon Percy</cp:lastModifiedBy>
  <cp:revision>2</cp:revision>
  <dcterms:created xsi:type="dcterms:W3CDTF">2026-04-11T09:40:43Z</dcterms:created>
  <dcterms:modified xsi:type="dcterms:W3CDTF">2026-04-12T07:53:43Z</dcterms:modified>
</cp:coreProperties>
</file>