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3"/>
  </p:notesMasterIdLst>
  <p:sldIdLst>
    <p:sldId id="2916" r:id="rId5"/>
    <p:sldId id="2917" r:id="rId6"/>
    <p:sldId id="2918" r:id="rId7"/>
    <p:sldId id="2919" r:id="rId8"/>
    <p:sldId id="2920" r:id="rId9"/>
    <p:sldId id="2883" r:id="rId10"/>
    <p:sldId id="2908" r:id="rId11"/>
    <p:sldId id="2909" r:id="rId12"/>
    <p:sldId id="2906" r:id="rId13"/>
    <p:sldId id="2907" r:id="rId14"/>
    <p:sldId id="2922" r:id="rId15"/>
    <p:sldId id="2921" r:id="rId16"/>
    <p:sldId id="2927" r:id="rId17"/>
    <p:sldId id="2943" r:id="rId18"/>
    <p:sldId id="2926" r:id="rId19"/>
    <p:sldId id="2928" r:id="rId20"/>
    <p:sldId id="2935" r:id="rId21"/>
    <p:sldId id="2944" r:id="rId22"/>
    <p:sldId id="2936" r:id="rId23"/>
    <p:sldId id="2945" r:id="rId24"/>
    <p:sldId id="2937" r:id="rId25"/>
    <p:sldId id="2946" r:id="rId26"/>
    <p:sldId id="2938" r:id="rId27"/>
    <p:sldId id="2947" r:id="rId28"/>
    <p:sldId id="2948" r:id="rId29"/>
    <p:sldId id="2933" r:id="rId30"/>
    <p:sldId id="2934" r:id="rId31"/>
    <p:sldId id="2924" r:id="rId32"/>
  </p:sldIdLst>
  <p:sldSz cx="12192000" cy="6858000"/>
  <p:notesSz cx="6794500" cy="99314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b7121016-a606-4e59-9b8c-d8cabdc242a8" providerId="ADAL" clId="{C919BEBB-D7E5-4CC3-A0B8-CF603B704BD6}"/>
    <pc:docChg chg="delSld">
      <pc:chgData name="Jeremy Clifton" userId="b7121016-a606-4e59-9b8c-d8cabdc242a8" providerId="ADAL" clId="{C919BEBB-D7E5-4CC3-A0B8-CF603B704BD6}" dt="2025-02-03T17:42:44.592" v="1" actId="47"/>
      <pc:docMkLst>
        <pc:docMk/>
      </pc:docMkLst>
      <pc:sldChg chg="del">
        <pc:chgData name="Jeremy Clifton" userId="b7121016-a606-4e59-9b8c-d8cabdc242a8" providerId="ADAL" clId="{C919BEBB-D7E5-4CC3-A0B8-CF603B704BD6}" dt="2025-02-03T17:42:35.581" v="0" actId="47"/>
        <pc:sldMkLst>
          <pc:docMk/>
          <pc:sldMk cId="251116125" sldId="2574"/>
        </pc:sldMkLst>
      </pc:sldChg>
      <pc:sldChg chg="del">
        <pc:chgData name="Jeremy Clifton" userId="b7121016-a606-4e59-9b8c-d8cabdc242a8" providerId="ADAL" clId="{C919BEBB-D7E5-4CC3-A0B8-CF603B704BD6}" dt="2025-02-03T17:42:35.581" v="0" actId="47"/>
        <pc:sldMkLst>
          <pc:docMk/>
          <pc:sldMk cId="294064188" sldId="2575"/>
        </pc:sldMkLst>
      </pc:sldChg>
      <pc:sldChg chg="del">
        <pc:chgData name="Jeremy Clifton" userId="b7121016-a606-4e59-9b8c-d8cabdc242a8" providerId="ADAL" clId="{C919BEBB-D7E5-4CC3-A0B8-CF603B704BD6}" dt="2025-02-03T17:42:35.581" v="0" actId="47"/>
        <pc:sldMkLst>
          <pc:docMk/>
          <pc:sldMk cId="1842895035" sldId="2832"/>
        </pc:sldMkLst>
      </pc:sldChg>
      <pc:sldChg chg="del">
        <pc:chgData name="Jeremy Clifton" userId="b7121016-a606-4e59-9b8c-d8cabdc242a8" providerId="ADAL" clId="{C919BEBB-D7E5-4CC3-A0B8-CF603B704BD6}" dt="2025-02-03T17:42:44.592" v="1" actId="47"/>
        <pc:sldMkLst>
          <pc:docMk/>
          <pc:sldMk cId="412821005" sldId="2836"/>
        </pc:sldMkLst>
      </pc:sldChg>
      <pc:sldChg chg="del">
        <pc:chgData name="Jeremy Clifton" userId="b7121016-a606-4e59-9b8c-d8cabdc242a8" providerId="ADAL" clId="{C919BEBB-D7E5-4CC3-A0B8-CF603B704BD6}" dt="2025-02-03T17:42:35.581" v="0" actId="47"/>
        <pc:sldMkLst>
          <pc:docMk/>
          <pc:sldMk cId="3279244734" sldId="2869"/>
        </pc:sldMkLst>
      </pc:sldChg>
      <pc:sldChg chg="del">
        <pc:chgData name="Jeremy Clifton" userId="b7121016-a606-4e59-9b8c-d8cabdc242a8" providerId="ADAL" clId="{C919BEBB-D7E5-4CC3-A0B8-CF603B704BD6}" dt="2025-02-03T17:42:35.581" v="0" actId="47"/>
        <pc:sldMkLst>
          <pc:docMk/>
          <pc:sldMk cId="1176453699" sldId="2876"/>
        </pc:sldMkLst>
      </pc:sldChg>
      <pc:sldChg chg="del">
        <pc:chgData name="Jeremy Clifton" userId="b7121016-a606-4e59-9b8c-d8cabdc242a8" providerId="ADAL" clId="{C919BEBB-D7E5-4CC3-A0B8-CF603B704BD6}" dt="2025-02-03T17:42:44.592" v="1" actId="47"/>
        <pc:sldMkLst>
          <pc:docMk/>
          <pc:sldMk cId="1209910105" sldId="2881"/>
        </pc:sldMkLst>
      </pc:sldChg>
      <pc:sldChg chg="del">
        <pc:chgData name="Jeremy Clifton" userId="b7121016-a606-4e59-9b8c-d8cabdc242a8" providerId="ADAL" clId="{C919BEBB-D7E5-4CC3-A0B8-CF603B704BD6}" dt="2025-02-03T17:42:35.581" v="0" actId="47"/>
        <pc:sldMkLst>
          <pc:docMk/>
          <pc:sldMk cId="1094284358" sldId="2887"/>
        </pc:sldMkLst>
      </pc:sldChg>
      <pc:sldChg chg="del">
        <pc:chgData name="Jeremy Clifton" userId="b7121016-a606-4e59-9b8c-d8cabdc242a8" providerId="ADAL" clId="{C919BEBB-D7E5-4CC3-A0B8-CF603B704BD6}" dt="2025-02-03T17:42:35.581" v="0" actId="47"/>
        <pc:sldMkLst>
          <pc:docMk/>
          <pc:sldMk cId="20808971" sldId="2893"/>
        </pc:sldMkLst>
      </pc:sldChg>
      <pc:sldChg chg="del">
        <pc:chgData name="Jeremy Clifton" userId="b7121016-a606-4e59-9b8c-d8cabdc242a8" providerId="ADAL" clId="{C919BEBB-D7E5-4CC3-A0B8-CF603B704BD6}" dt="2025-02-03T17:42:35.581" v="0" actId="47"/>
        <pc:sldMkLst>
          <pc:docMk/>
          <pc:sldMk cId="2932517301" sldId="2894"/>
        </pc:sldMkLst>
      </pc:sldChg>
      <pc:sldChg chg="del">
        <pc:chgData name="Jeremy Clifton" userId="b7121016-a606-4e59-9b8c-d8cabdc242a8" providerId="ADAL" clId="{C919BEBB-D7E5-4CC3-A0B8-CF603B704BD6}" dt="2025-02-03T17:42:35.581" v="0" actId="47"/>
        <pc:sldMkLst>
          <pc:docMk/>
          <pc:sldMk cId="309869248" sldId="2902"/>
        </pc:sldMkLst>
      </pc:sldChg>
      <pc:sldChg chg="del">
        <pc:chgData name="Jeremy Clifton" userId="b7121016-a606-4e59-9b8c-d8cabdc242a8" providerId="ADAL" clId="{C919BEBB-D7E5-4CC3-A0B8-CF603B704BD6}" dt="2025-02-03T17:42:35.581" v="0" actId="47"/>
        <pc:sldMkLst>
          <pc:docMk/>
          <pc:sldMk cId="3293972235" sldId="2903"/>
        </pc:sldMkLst>
      </pc:sldChg>
      <pc:sldChg chg="del">
        <pc:chgData name="Jeremy Clifton" userId="b7121016-a606-4e59-9b8c-d8cabdc242a8" providerId="ADAL" clId="{C919BEBB-D7E5-4CC3-A0B8-CF603B704BD6}" dt="2025-02-03T17:42:35.581" v="0" actId="47"/>
        <pc:sldMkLst>
          <pc:docMk/>
          <pc:sldMk cId="1189302608" sldId="2905"/>
        </pc:sldMkLst>
      </pc:sldChg>
      <pc:sldChg chg="del">
        <pc:chgData name="Jeremy Clifton" userId="b7121016-a606-4e59-9b8c-d8cabdc242a8" providerId="ADAL" clId="{C919BEBB-D7E5-4CC3-A0B8-CF603B704BD6}" dt="2025-02-03T17:42:35.581" v="0" actId="47"/>
        <pc:sldMkLst>
          <pc:docMk/>
          <pc:sldMk cId="3020458317" sldId="2910"/>
        </pc:sldMkLst>
      </pc:sldChg>
      <pc:sldChg chg="del">
        <pc:chgData name="Jeremy Clifton" userId="b7121016-a606-4e59-9b8c-d8cabdc242a8" providerId="ADAL" clId="{C919BEBB-D7E5-4CC3-A0B8-CF603B704BD6}" dt="2025-02-03T17:42:35.581" v="0" actId="47"/>
        <pc:sldMkLst>
          <pc:docMk/>
          <pc:sldMk cId="19097583" sldId="2911"/>
        </pc:sldMkLst>
      </pc:sldChg>
      <pc:sldChg chg="del">
        <pc:chgData name="Jeremy Clifton" userId="b7121016-a606-4e59-9b8c-d8cabdc242a8" providerId="ADAL" clId="{C919BEBB-D7E5-4CC3-A0B8-CF603B704BD6}" dt="2025-02-03T17:42:35.581" v="0" actId="47"/>
        <pc:sldMkLst>
          <pc:docMk/>
          <pc:sldMk cId="2741152786" sldId="2912"/>
        </pc:sldMkLst>
      </pc:sldChg>
      <pc:sldChg chg="del">
        <pc:chgData name="Jeremy Clifton" userId="b7121016-a606-4e59-9b8c-d8cabdc242a8" providerId="ADAL" clId="{C919BEBB-D7E5-4CC3-A0B8-CF603B704BD6}" dt="2025-02-03T17:42:35.581" v="0" actId="47"/>
        <pc:sldMkLst>
          <pc:docMk/>
          <pc:sldMk cId="2313721195" sldId="2913"/>
        </pc:sldMkLst>
      </pc:sldChg>
      <pc:sldChg chg="del">
        <pc:chgData name="Jeremy Clifton" userId="b7121016-a606-4e59-9b8c-d8cabdc242a8" providerId="ADAL" clId="{C919BEBB-D7E5-4CC3-A0B8-CF603B704BD6}" dt="2025-02-03T17:42:35.581" v="0" actId="47"/>
        <pc:sldMkLst>
          <pc:docMk/>
          <pc:sldMk cId="1919524566" sldId="2914"/>
        </pc:sldMkLst>
      </pc:sldChg>
      <pc:sldChg chg="del">
        <pc:chgData name="Jeremy Clifton" userId="b7121016-a606-4e59-9b8c-d8cabdc242a8" providerId="ADAL" clId="{C919BEBB-D7E5-4CC3-A0B8-CF603B704BD6}" dt="2025-02-03T17:42:35.581" v="0" actId="47"/>
        <pc:sldMkLst>
          <pc:docMk/>
          <pc:sldMk cId="2711929211" sldId="2915"/>
        </pc:sldMkLst>
      </pc:sldChg>
      <pc:sldChg chg="del">
        <pc:chgData name="Jeremy Clifton" userId="b7121016-a606-4e59-9b8c-d8cabdc242a8" providerId="ADAL" clId="{C919BEBB-D7E5-4CC3-A0B8-CF603B704BD6}" dt="2025-02-03T17:42:44.592" v="1" actId="47"/>
        <pc:sldMkLst>
          <pc:docMk/>
          <pc:sldMk cId="3450470276" sldId="29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330" tIns="45665" rIns="91330" bIns="45665" rtlCol="0"/>
          <a:lstStyle>
            <a:lvl1pPr algn="r">
              <a:defRPr sz="1200"/>
            </a:lvl1pPr>
          </a:lstStyle>
          <a:p>
            <a:fld id="{D53EB7DD-7AB6-42BD-9F39-79E2E8754541}" type="datetimeFigureOut">
              <a:rPr lang="en-GB" smtClean="0"/>
              <a:t>03/02/2025</a:t>
            </a:fld>
            <a:endParaRPr lang="en-GB"/>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330" tIns="45665" rIns="91330" bIns="45665" rtlCol="0" anchor="b"/>
          <a:lstStyle>
            <a:lvl1pPr algn="r">
              <a:defRPr sz="1200"/>
            </a:lvl1pPr>
          </a:lstStyle>
          <a:p>
            <a:fld id="{C57F6B98-AE3F-4561-ACA5-C79A3D72D965}" type="slidenum">
              <a:rPr lang="en-GB" smtClean="0"/>
              <a:t>‹#›</a:t>
            </a:fld>
            <a:endParaRPr lang="en-GB"/>
          </a:p>
        </p:txBody>
      </p:sp>
    </p:spTree>
    <p:extLst>
      <p:ext uri="{BB962C8B-B14F-4D97-AF65-F5344CB8AC3E}">
        <p14:creationId xmlns:p14="http://schemas.microsoft.com/office/powerpoint/2010/main" val="841576696"/>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6F23B5-3E63-4248-9393-5DCE9F5782DE}"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53143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5654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4856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06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F23B5-3E63-4248-9393-5DCE9F5782DE}"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5595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F23B5-3E63-4248-9393-5DCE9F5782DE}"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9912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F23B5-3E63-4248-9393-5DCE9F5782DE}" type="datetimeFigureOut">
              <a:rPr lang="en-GB" smtClean="0"/>
              <a:t>03/02/2025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2055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F23B5-3E63-4248-9393-5DCE9F5782DE}"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6462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23B5-3E63-4248-9393-5DCE9F5782DE}" type="datetimeFigureOut">
              <a:rPr lang="en-GB" smtClean="0"/>
              <a:t>03/02/2025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6741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8067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7025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F23B5-3E63-4248-9393-5DCE9F5782DE}" type="datetimeFigureOut">
              <a:rPr lang="en-GB" smtClean="0"/>
              <a:t>03/02/2025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47B0-9984-438F-8AC6-01AF0A09CCCB}" type="slidenum">
              <a:rPr lang="en-GB" smtClean="0"/>
              <a:t>‹#›</a:t>
            </a:fld>
            <a:endParaRPr lang="en-GB"/>
          </a:p>
        </p:txBody>
      </p:sp>
    </p:spTree>
    <p:extLst>
      <p:ext uri="{BB962C8B-B14F-4D97-AF65-F5344CB8AC3E}">
        <p14:creationId xmlns:p14="http://schemas.microsoft.com/office/powerpoint/2010/main" val="119798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25630-8DBC-9107-846B-EE51FD7F9A37}"/>
            </a:ext>
          </a:extLst>
        </p:cNvPr>
        <p:cNvGrpSpPr/>
        <p:nvPr/>
      </p:nvGrpSpPr>
      <p:grpSpPr>
        <a:xfrm>
          <a:off x="0" y="0"/>
          <a:ext cx="0" cy="0"/>
          <a:chOff x="0" y="0"/>
          <a:chExt cx="0" cy="0"/>
        </a:xfrm>
      </p:grpSpPr>
      <p:pic>
        <p:nvPicPr>
          <p:cNvPr id="2" name="Picture 1" descr="211,900+ People Cheering Stock Photos, Pictures &amp; Royalty-Free Images -  iStock | Business people cheering, Group of people cheering, Crowd of  people cheering">
            <a:extLst>
              <a:ext uri="{FF2B5EF4-FFF2-40B4-BE49-F238E27FC236}">
                <a16:creationId xmlns:a16="http://schemas.microsoft.com/office/drawing/2014/main" id="{16456A0B-4A50-626B-0A9F-4FCA1B1C2363}"/>
              </a:ext>
            </a:extLst>
          </p:cNvPr>
          <p:cNvPicPr>
            <a:picLocks noChangeAspect="1"/>
          </p:cNvPicPr>
          <p:nvPr/>
        </p:nvPicPr>
        <p:blipFill>
          <a:blip r:embed="rId2"/>
          <a:stretch>
            <a:fillRect/>
          </a:stretch>
        </p:blipFill>
        <p:spPr>
          <a:xfrm>
            <a:off x="772824" y="-86157"/>
            <a:ext cx="10635182" cy="7022985"/>
          </a:xfrm>
          <a:prstGeom prst="rect">
            <a:avLst/>
          </a:prstGeom>
        </p:spPr>
      </p:pic>
    </p:spTree>
    <p:extLst>
      <p:ext uri="{BB962C8B-B14F-4D97-AF65-F5344CB8AC3E}">
        <p14:creationId xmlns:p14="http://schemas.microsoft.com/office/powerpoint/2010/main" val="23886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0427-76BA-E7CC-BDA5-9C531A1B8F27}"/>
            </a:ext>
          </a:extLst>
        </p:cNvPr>
        <p:cNvGrpSpPr/>
        <p:nvPr/>
      </p:nvGrpSpPr>
      <p:grpSpPr>
        <a:xfrm>
          <a:off x="0" y="0"/>
          <a:ext cx="0" cy="0"/>
          <a:chOff x="0" y="0"/>
          <a:chExt cx="0" cy="0"/>
        </a:xfrm>
      </p:grpSpPr>
      <p:pic>
        <p:nvPicPr>
          <p:cNvPr id="2" name="Picture 1" descr="Image | Formats | The Twitching Curtain">
            <a:extLst>
              <a:ext uri="{FF2B5EF4-FFF2-40B4-BE49-F238E27FC236}">
                <a16:creationId xmlns:a16="http://schemas.microsoft.com/office/drawing/2014/main" id="{96A02BF3-FC88-F170-EBAC-AB7E89AC14C9}"/>
              </a:ext>
            </a:extLst>
          </p:cNvPr>
          <p:cNvPicPr>
            <a:picLocks noChangeAspect="1"/>
          </p:cNvPicPr>
          <p:nvPr/>
        </p:nvPicPr>
        <p:blipFill>
          <a:blip r:embed="rId2"/>
          <a:stretch>
            <a:fillRect/>
          </a:stretch>
        </p:blipFill>
        <p:spPr>
          <a:xfrm>
            <a:off x="2034013" y="724692"/>
            <a:ext cx="4586416" cy="5396575"/>
          </a:xfrm>
          <a:prstGeom prst="rect">
            <a:avLst/>
          </a:prstGeom>
        </p:spPr>
      </p:pic>
      <p:sp>
        <p:nvSpPr>
          <p:cNvPr id="4" name="TextBox 3">
            <a:extLst>
              <a:ext uri="{FF2B5EF4-FFF2-40B4-BE49-F238E27FC236}">
                <a16:creationId xmlns:a16="http://schemas.microsoft.com/office/drawing/2014/main" id="{348B0BC5-F2DC-7122-9E4E-EB68A435F7D2}"/>
              </a:ext>
            </a:extLst>
          </p:cNvPr>
          <p:cNvSpPr txBox="1"/>
          <p:nvPr/>
        </p:nvSpPr>
        <p:spPr>
          <a:xfrm>
            <a:off x="7070927" y="2494328"/>
            <a:ext cx="445955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2"/>
                </a:solidFill>
                <a:ea typeface="Calibri"/>
                <a:cs typeface="Calibri"/>
              </a:rPr>
              <a:t>...but what about Sisera's mum?</a:t>
            </a:r>
          </a:p>
        </p:txBody>
      </p:sp>
    </p:spTree>
    <p:extLst>
      <p:ext uri="{BB962C8B-B14F-4D97-AF65-F5344CB8AC3E}">
        <p14:creationId xmlns:p14="http://schemas.microsoft.com/office/powerpoint/2010/main" val="420059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D95F2-DB13-100E-BCC0-CC1995B3C9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F051E4-9582-C5A2-0C40-53E165FA4D65}"/>
              </a:ext>
            </a:extLst>
          </p:cNvPr>
          <p:cNvSpPr txBox="1"/>
          <p:nvPr/>
        </p:nvSpPr>
        <p:spPr>
          <a:xfrm>
            <a:off x="140368" y="120315"/>
            <a:ext cx="11710736" cy="7602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dirty="0">
                <a:solidFill>
                  <a:schemeClr val="bg2"/>
                </a:solidFill>
                <a:ea typeface="Calibri"/>
                <a:cs typeface="Calibri"/>
              </a:rPr>
              <a:t>Judges 5:28-30</a:t>
            </a:r>
          </a:p>
          <a:p>
            <a:r>
              <a:rPr lang="en-US" sz="3200" dirty="0">
                <a:solidFill>
                  <a:schemeClr val="bg2"/>
                </a:solidFill>
                <a:ea typeface="Calibri"/>
                <a:cs typeface="Calibri"/>
              </a:rPr>
              <a:t>‘Through the window peered Sisera’s mother;</a:t>
            </a:r>
            <a:br>
              <a:rPr lang="en-US" sz="3200" dirty="0">
                <a:ea typeface="Calibri"/>
                <a:cs typeface="Calibri"/>
              </a:rPr>
            </a:br>
            <a:r>
              <a:rPr lang="en-US" sz="3200" dirty="0">
                <a:solidFill>
                  <a:schemeClr val="bg2"/>
                </a:solidFill>
                <a:ea typeface="Calibri"/>
                <a:cs typeface="Calibri"/>
              </a:rPr>
              <a:t>    behind the lattice she cried out,</a:t>
            </a:r>
            <a:br>
              <a:rPr lang="en-US" sz="3200" dirty="0">
                <a:ea typeface="Calibri"/>
                <a:cs typeface="Calibri"/>
              </a:rPr>
            </a:br>
            <a:r>
              <a:rPr lang="en-US" sz="3200" dirty="0">
                <a:solidFill>
                  <a:schemeClr val="bg2"/>
                </a:solidFill>
                <a:ea typeface="Calibri"/>
                <a:cs typeface="Calibri"/>
              </a:rPr>
              <a:t>“Why is his chariot so long in coming?</a:t>
            </a:r>
            <a:br>
              <a:rPr lang="en-US" sz="3200" dirty="0">
                <a:ea typeface="Calibri"/>
                <a:cs typeface="Calibri"/>
              </a:rPr>
            </a:br>
            <a:r>
              <a:rPr lang="en-US" sz="3200" dirty="0">
                <a:solidFill>
                  <a:schemeClr val="bg2"/>
                </a:solidFill>
                <a:ea typeface="Calibri"/>
                <a:cs typeface="Calibri"/>
              </a:rPr>
              <a:t>    Why is the clatter of his chariots delayed?”</a:t>
            </a:r>
            <a:br>
              <a:rPr lang="en-US" sz="3200" dirty="0">
                <a:ea typeface="Calibri"/>
                <a:cs typeface="Calibri"/>
              </a:rPr>
            </a:br>
            <a:r>
              <a:rPr lang="en-US" sz="1400" dirty="0">
                <a:solidFill>
                  <a:schemeClr val="bg2"/>
                </a:solidFill>
                <a:ea typeface="Calibri"/>
                <a:cs typeface="Calibri"/>
              </a:rPr>
              <a:t>29</a:t>
            </a:r>
            <a:r>
              <a:rPr lang="en-US" sz="3200" dirty="0">
                <a:solidFill>
                  <a:schemeClr val="bg2"/>
                </a:solidFill>
                <a:ea typeface="Calibri"/>
                <a:cs typeface="Calibri"/>
              </a:rPr>
              <a:t> The wisest of her ladies answer her;</a:t>
            </a:r>
            <a:br>
              <a:rPr lang="en-US" sz="3200" dirty="0">
                <a:ea typeface="Calibri"/>
                <a:cs typeface="Calibri"/>
              </a:rPr>
            </a:br>
            <a:r>
              <a:rPr lang="en-US" sz="3200" dirty="0">
                <a:solidFill>
                  <a:schemeClr val="bg2"/>
                </a:solidFill>
                <a:ea typeface="Calibri"/>
                <a:cs typeface="Calibri"/>
              </a:rPr>
              <a:t>    indeed, she keeps saying to herself,</a:t>
            </a:r>
            <a:br>
              <a:rPr lang="en-US" sz="3200" dirty="0">
                <a:ea typeface="Calibri"/>
                <a:cs typeface="Calibri"/>
              </a:rPr>
            </a:br>
            <a:r>
              <a:rPr lang="en-US" sz="1400" dirty="0">
                <a:solidFill>
                  <a:schemeClr val="bg2"/>
                </a:solidFill>
                <a:ea typeface="Calibri"/>
                <a:cs typeface="Calibri"/>
              </a:rPr>
              <a:t>30</a:t>
            </a:r>
            <a:r>
              <a:rPr lang="en-US" sz="3200" dirty="0">
                <a:solidFill>
                  <a:schemeClr val="bg2"/>
                </a:solidFill>
                <a:ea typeface="Calibri"/>
                <a:cs typeface="Calibri"/>
              </a:rPr>
              <a:t> “Are they not finding and dividing the spoils:</a:t>
            </a:r>
            <a:br>
              <a:rPr lang="en-US" sz="3200" dirty="0">
                <a:ea typeface="Calibri"/>
                <a:cs typeface="Calibri"/>
              </a:rPr>
            </a:br>
            <a:r>
              <a:rPr lang="en-US" sz="3200" dirty="0">
                <a:solidFill>
                  <a:schemeClr val="bg2"/>
                </a:solidFill>
                <a:ea typeface="Calibri"/>
                <a:cs typeface="Calibri"/>
              </a:rPr>
              <a:t>    a woman or two for each man,</a:t>
            </a:r>
            <a:br>
              <a:rPr lang="en-US" sz="3200" dirty="0">
                <a:ea typeface="Calibri"/>
                <a:cs typeface="Calibri"/>
              </a:rPr>
            </a:br>
            <a:r>
              <a:rPr lang="en-US" sz="3200" err="1">
                <a:solidFill>
                  <a:schemeClr val="bg2"/>
                </a:solidFill>
                <a:ea typeface="Calibri"/>
                <a:cs typeface="Calibri"/>
              </a:rPr>
              <a:t>colourful</a:t>
            </a:r>
            <a:r>
              <a:rPr lang="en-US" sz="3200" dirty="0">
                <a:solidFill>
                  <a:schemeClr val="bg2"/>
                </a:solidFill>
                <a:ea typeface="Calibri"/>
                <a:cs typeface="Calibri"/>
              </a:rPr>
              <a:t> garments as plunder for Sisera,</a:t>
            </a:r>
            <a:br>
              <a:rPr lang="en-US" sz="3200" dirty="0">
                <a:ea typeface="Calibri"/>
                <a:cs typeface="Calibri"/>
              </a:rPr>
            </a:br>
            <a:r>
              <a:rPr lang="en-US" sz="3200" dirty="0">
                <a:solidFill>
                  <a:schemeClr val="bg2"/>
                </a:solidFill>
                <a:ea typeface="Calibri"/>
                <a:cs typeface="Calibri"/>
              </a:rPr>
              <a:t>    </a:t>
            </a:r>
            <a:r>
              <a:rPr lang="en-US" sz="3200" err="1">
                <a:solidFill>
                  <a:schemeClr val="bg2"/>
                </a:solidFill>
                <a:ea typeface="Calibri"/>
                <a:cs typeface="Calibri"/>
              </a:rPr>
              <a:t>colourful</a:t>
            </a:r>
            <a:r>
              <a:rPr lang="en-US" sz="3200" dirty="0">
                <a:solidFill>
                  <a:schemeClr val="bg2"/>
                </a:solidFill>
                <a:ea typeface="Calibri"/>
                <a:cs typeface="Calibri"/>
              </a:rPr>
              <a:t> garments embroidered,</a:t>
            </a:r>
            <a:br>
              <a:rPr lang="en-US" sz="3200" dirty="0">
                <a:ea typeface="Calibri"/>
                <a:cs typeface="Calibri"/>
              </a:rPr>
            </a:br>
            <a:r>
              <a:rPr lang="en-US" sz="3200" dirty="0">
                <a:solidFill>
                  <a:schemeClr val="bg2"/>
                </a:solidFill>
                <a:ea typeface="Calibri"/>
                <a:cs typeface="Calibri"/>
              </a:rPr>
              <a:t>highly embroidered garments for my neck –</a:t>
            </a:r>
            <a:br>
              <a:rPr lang="en-US" sz="3200" dirty="0">
                <a:ea typeface="Calibri"/>
                <a:cs typeface="Calibri"/>
              </a:rPr>
            </a:br>
            <a:r>
              <a:rPr lang="en-US" sz="3200" dirty="0">
                <a:solidFill>
                  <a:schemeClr val="bg2"/>
                </a:solidFill>
                <a:ea typeface="Calibri"/>
                <a:cs typeface="Calibri"/>
              </a:rPr>
              <a:t>    all this as plunder?”</a:t>
            </a:r>
            <a:endParaRPr lang="en-US" sz="3200" dirty="0">
              <a:solidFill>
                <a:schemeClr val="bg2"/>
              </a:solidFill>
            </a:endParaRPr>
          </a:p>
          <a:p>
            <a:endParaRPr lang="en-US" sz="4800" dirty="0">
              <a:solidFill>
                <a:schemeClr val="bg2"/>
              </a:solidFill>
              <a:ea typeface="Calibri"/>
              <a:cs typeface="Calibri"/>
            </a:endParaRPr>
          </a:p>
          <a:p>
            <a:endParaRPr lang="en-US" sz="2400">
              <a:solidFill>
                <a:schemeClr val="bg2"/>
              </a:solidFill>
              <a:ea typeface="Calibri"/>
              <a:cs typeface="Calibri"/>
            </a:endParaRPr>
          </a:p>
        </p:txBody>
      </p:sp>
      <p:pic>
        <p:nvPicPr>
          <p:cNvPr id="5" name="Picture 4" descr="Image | Formats | The Twitching Curtain">
            <a:extLst>
              <a:ext uri="{FF2B5EF4-FFF2-40B4-BE49-F238E27FC236}">
                <a16:creationId xmlns:a16="http://schemas.microsoft.com/office/drawing/2014/main" id="{798B6AE3-3CB2-2D0E-14C9-60F101C6055D}"/>
              </a:ext>
            </a:extLst>
          </p:cNvPr>
          <p:cNvPicPr>
            <a:picLocks noChangeAspect="1"/>
          </p:cNvPicPr>
          <p:nvPr/>
        </p:nvPicPr>
        <p:blipFill>
          <a:blip r:embed="rId2"/>
          <a:srcRect l="21995" r="4513" b="217"/>
          <a:stretch/>
        </p:blipFill>
        <p:spPr>
          <a:xfrm>
            <a:off x="8329305" y="736415"/>
            <a:ext cx="3370678" cy="5384870"/>
          </a:xfrm>
          <a:prstGeom prst="rect">
            <a:avLst/>
          </a:prstGeom>
        </p:spPr>
      </p:pic>
    </p:spTree>
    <p:extLst>
      <p:ext uri="{BB962C8B-B14F-4D97-AF65-F5344CB8AC3E}">
        <p14:creationId xmlns:p14="http://schemas.microsoft.com/office/powerpoint/2010/main" val="310611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92E09-11A0-F1CC-E5B0-D3136789AAB3}"/>
            </a:ext>
          </a:extLst>
        </p:cNvPr>
        <p:cNvGrpSpPr/>
        <p:nvPr/>
      </p:nvGrpSpPr>
      <p:grpSpPr>
        <a:xfrm>
          <a:off x="0" y="0"/>
          <a:ext cx="0" cy="0"/>
          <a:chOff x="0" y="0"/>
          <a:chExt cx="0" cy="0"/>
        </a:xfrm>
      </p:grpSpPr>
      <p:pic>
        <p:nvPicPr>
          <p:cNvPr id="2" name="Picture 1" descr="The 'house next door': Rudolf Höss's villa opens to honour Auschwitz  victims | Holocaust | The Guardian">
            <a:extLst>
              <a:ext uri="{FF2B5EF4-FFF2-40B4-BE49-F238E27FC236}">
                <a16:creationId xmlns:a16="http://schemas.microsoft.com/office/drawing/2014/main" id="{5AF27D2A-50E3-3F34-1DC1-83CB7555AFD3}"/>
              </a:ext>
            </a:extLst>
          </p:cNvPr>
          <p:cNvPicPr>
            <a:picLocks noChangeAspect="1"/>
          </p:cNvPicPr>
          <p:nvPr/>
        </p:nvPicPr>
        <p:blipFill>
          <a:blip r:embed="rId2"/>
          <a:srcRect l="20264" t="30103" r="1982" b="734"/>
          <a:stretch/>
        </p:blipFill>
        <p:spPr>
          <a:xfrm>
            <a:off x="2270502" y="1268295"/>
            <a:ext cx="7267926" cy="4856617"/>
          </a:xfrm>
          <a:prstGeom prst="rect">
            <a:avLst/>
          </a:prstGeom>
        </p:spPr>
      </p:pic>
    </p:spTree>
    <p:extLst>
      <p:ext uri="{BB962C8B-B14F-4D97-AF65-F5344CB8AC3E}">
        <p14:creationId xmlns:p14="http://schemas.microsoft.com/office/powerpoint/2010/main" val="232079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0D9C-3125-7773-EC67-707F9127A8CE}"/>
            </a:ext>
          </a:extLst>
        </p:cNvPr>
        <p:cNvGrpSpPr/>
        <p:nvPr/>
      </p:nvGrpSpPr>
      <p:grpSpPr>
        <a:xfrm>
          <a:off x="0" y="0"/>
          <a:ext cx="0" cy="0"/>
          <a:chOff x="0" y="0"/>
          <a:chExt cx="0" cy="0"/>
        </a:xfrm>
      </p:grpSpPr>
      <p:pic>
        <p:nvPicPr>
          <p:cNvPr id="2" name="Picture 1" descr="The 'house next door': Rudolf Höss's villa opens to honour Auschwitz  victims | Holocaust | The Guardian">
            <a:extLst>
              <a:ext uri="{FF2B5EF4-FFF2-40B4-BE49-F238E27FC236}">
                <a16:creationId xmlns:a16="http://schemas.microsoft.com/office/drawing/2014/main" id="{C90DEB4F-5C1E-9466-2F04-301B2AA7B391}"/>
              </a:ext>
            </a:extLst>
          </p:cNvPr>
          <p:cNvPicPr>
            <a:picLocks noChangeAspect="1"/>
          </p:cNvPicPr>
          <p:nvPr/>
        </p:nvPicPr>
        <p:blipFill>
          <a:blip r:embed="rId2"/>
          <a:stretch>
            <a:fillRect/>
          </a:stretch>
        </p:blipFill>
        <p:spPr>
          <a:xfrm>
            <a:off x="1857214" y="359690"/>
            <a:ext cx="8167606" cy="6138619"/>
          </a:xfrm>
          <a:prstGeom prst="rect">
            <a:avLst/>
          </a:prstGeom>
        </p:spPr>
      </p:pic>
    </p:spTree>
    <p:extLst>
      <p:ext uri="{BB962C8B-B14F-4D97-AF65-F5344CB8AC3E}">
        <p14:creationId xmlns:p14="http://schemas.microsoft.com/office/powerpoint/2010/main" val="321183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C1905-180D-7919-D824-77FF7975C3B8}"/>
            </a:ext>
          </a:extLst>
        </p:cNvPr>
        <p:cNvGrpSpPr/>
        <p:nvPr/>
      </p:nvGrpSpPr>
      <p:grpSpPr>
        <a:xfrm>
          <a:off x="0" y="0"/>
          <a:ext cx="0" cy="0"/>
          <a:chOff x="0" y="0"/>
          <a:chExt cx="0" cy="0"/>
        </a:xfrm>
      </p:grpSpPr>
      <p:pic>
        <p:nvPicPr>
          <p:cNvPr id="4" name="Picture 3" descr="211,900+ People Cheering Stock Photos, Pictures &amp; Royalty-Free Images -  iStock | Business people cheering, Group of people cheering, Crowd of  people cheering">
            <a:extLst>
              <a:ext uri="{FF2B5EF4-FFF2-40B4-BE49-F238E27FC236}">
                <a16:creationId xmlns:a16="http://schemas.microsoft.com/office/drawing/2014/main" id="{30507F56-5FFB-389C-8536-52781801BE9F}"/>
              </a:ext>
            </a:extLst>
          </p:cNvPr>
          <p:cNvPicPr>
            <a:picLocks noChangeAspect="1"/>
          </p:cNvPicPr>
          <p:nvPr/>
        </p:nvPicPr>
        <p:blipFill>
          <a:blip r:embed="rId2"/>
          <a:stretch>
            <a:fillRect/>
          </a:stretch>
        </p:blipFill>
        <p:spPr>
          <a:xfrm>
            <a:off x="608067" y="-3778"/>
            <a:ext cx="10460127" cy="6868526"/>
          </a:xfrm>
          <a:prstGeom prst="rect">
            <a:avLst/>
          </a:prstGeom>
        </p:spPr>
      </p:pic>
      <p:sp>
        <p:nvSpPr>
          <p:cNvPr id="2" name="TextBox 1">
            <a:extLst>
              <a:ext uri="{FF2B5EF4-FFF2-40B4-BE49-F238E27FC236}">
                <a16:creationId xmlns:a16="http://schemas.microsoft.com/office/drawing/2014/main" id="{7B414048-E0E7-5870-1581-B99D8D2FDBF9}"/>
              </a:ext>
            </a:extLst>
          </p:cNvPr>
          <p:cNvSpPr txBox="1"/>
          <p:nvPr/>
        </p:nvSpPr>
        <p:spPr>
          <a:xfrm>
            <a:off x="678033" y="123211"/>
            <a:ext cx="115160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7200" b="1" dirty="0">
                <a:cs typeface="Calibri"/>
              </a:rPr>
              <a:t> Cheer for God who wins</a:t>
            </a:r>
            <a:endParaRPr lang="en-US" b="1" dirty="0">
              <a:ea typeface="Calibri" panose="020F0502020204030204"/>
              <a:cs typeface="Calibri" panose="020F0502020204030204"/>
            </a:endParaRPr>
          </a:p>
        </p:txBody>
      </p:sp>
    </p:spTree>
    <p:extLst>
      <p:ext uri="{BB962C8B-B14F-4D97-AF65-F5344CB8AC3E}">
        <p14:creationId xmlns:p14="http://schemas.microsoft.com/office/powerpoint/2010/main" val="350087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9AA4D-5A57-6D65-EECF-713E06FFF0AF}"/>
            </a:ext>
          </a:extLst>
        </p:cNvPr>
        <p:cNvGrpSpPr/>
        <p:nvPr/>
      </p:nvGrpSpPr>
      <p:grpSpPr>
        <a:xfrm>
          <a:off x="0" y="0"/>
          <a:ext cx="0" cy="0"/>
          <a:chOff x="0" y="0"/>
          <a:chExt cx="0" cy="0"/>
        </a:xfrm>
      </p:grpSpPr>
      <p:pic>
        <p:nvPicPr>
          <p:cNvPr id="2" name="Picture 1" descr="known facts about Jesus' crucifixion ...">
            <a:extLst>
              <a:ext uri="{FF2B5EF4-FFF2-40B4-BE49-F238E27FC236}">
                <a16:creationId xmlns:a16="http://schemas.microsoft.com/office/drawing/2014/main" id="{6F7247DB-9E9A-A9DD-2D89-70A4CE6A3B42}"/>
              </a:ext>
            </a:extLst>
          </p:cNvPr>
          <p:cNvPicPr>
            <a:picLocks noChangeAspect="1"/>
          </p:cNvPicPr>
          <p:nvPr/>
        </p:nvPicPr>
        <p:blipFill>
          <a:blip r:embed="rId2"/>
          <a:stretch>
            <a:fillRect/>
          </a:stretch>
        </p:blipFill>
        <p:spPr>
          <a:xfrm>
            <a:off x="571097" y="1323087"/>
            <a:ext cx="6759150" cy="3939383"/>
          </a:xfrm>
          <a:prstGeom prst="rect">
            <a:avLst/>
          </a:prstGeom>
        </p:spPr>
      </p:pic>
      <p:sp>
        <p:nvSpPr>
          <p:cNvPr id="4" name="TextBox 3">
            <a:extLst>
              <a:ext uri="{FF2B5EF4-FFF2-40B4-BE49-F238E27FC236}">
                <a16:creationId xmlns:a16="http://schemas.microsoft.com/office/drawing/2014/main" id="{1F971445-DEC0-AF7A-BEE3-355B2A1D2DAC}"/>
              </a:ext>
            </a:extLst>
          </p:cNvPr>
          <p:cNvSpPr txBox="1"/>
          <p:nvPr/>
        </p:nvSpPr>
        <p:spPr>
          <a:xfrm>
            <a:off x="7287170" y="1429518"/>
            <a:ext cx="445955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2"/>
                </a:solidFill>
                <a:ea typeface="Calibri"/>
                <a:cs typeface="Calibri"/>
              </a:rPr>
              <a:t>Cheer for God</a:t>
            </a:r>
          </a:p>
          <a:p>
            <a:pPr algn="ctr"/>
            <a:endParaRPr lang="en-US" sz="5400" dirty="0">
              <a:solidFill>
                <a:schemeClr val="bg2"/>
              </a:solidFill>
              <a:ea typeface="Calibri"/>
              <a:cs typeface="Calibri"/>
            </a:endParaRPr>
          </a:p>
          <a:p>
            <a:pPr algn="ctr"/>
            <a:r>
              <a:rPr lang="en-US" sz="5400" dirty="0">
                <a:solidFill>
                  <a:schemeClr val="bg2"/>
                </a:solidFill>
                <a:ea typeface="Calibri"/>
                <a:cs typeface="Calibri"/>
              </a:rPr>
              <a:t>...because at the cross he wins!</a:t>
            </a:r>
            <a:endParaRPr lang="en-US" dirty="0">
              <a:solidFill>
                <a:schemeClr val="bg2"/>
              </a:solidFill>
              <a:ea typeface="Calibri"/>
              <a:cs typeface="Calibri"/>
            </a:endParaRPr>
          </a:p>
        </p:txBody>
      </p:sp>
    </p:spTree>
    <p:extLst>
      <p:ext uri="{BB962C8B-B14F-4D97-AF65-F5344CB8AC3E}">
        <p14:creationId xmlns:p14="http://schemas.microsoft.com/office/powerpoint/2010/main" val="365549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F1E81-0172-F22E-EAEA-201434007A21}"/>
            </a:ext>
          </a:extLst>
        </p:cNvPr>
        <p:cNvGrpSpPr/>
        <p:nvPr/>
      </p:nvGrpSpPr>
      <p:grpSpPr>
        <a:xfrm>
          <a:off x="0" y="0"/>
          <a:ext cx="0" cy="0"/>
          <a:chOff x="0" y="0"/>
          <a:chExt cx="0" cy="0"/>
        </a:xfrm>
      </p:grpSpPr>
      <p:pic>
        <p:nvPicPr>
          <p:cNvPr id="4" name="Picture 3" descr="211,900+ People Cheering Stock Photos, Pictures &amp; Royalty-Free Images -  iStock | Business people cheering, Group of people cheering, Crowd of  people cheering">
            <a:extLst>
              <a:ext uri="{FF2B5EF4-FFF2-40B4-BE49-F238E27FC236}">
                <a16:creationId xmlns:a16="http://schemas.microsoft.com/office/drawing/2014/main" id="{882C5523-907F-3366-AC0A-8019B4CF5297}"/>
              </a:ext>
            </a:extLst>
          </p:cNvPr>
          <p:cNvPicPr>
            <a:picLocks noChangeAspect="1"/>
          </p:cNvPicPr>
          <p:nvPr/>
        </p:nvPicPr>
        <p:blipFill>
          <a:blip r:embed="rId2"/>
          <a:stretch>
            <a:fillRect/>
          </a:stretch>
        </p:blipFill>
        <p:spPr>
          <a:xfrm>
            <a:off x="608067" y="-3778"/>
            <a:ext cx="10460127" cy="6868526"/>
          </a:xfrm>
          <a:prstGeom prst="rect">
            <a:avLst/>
          </a:prstGeom>
        </p:spPr>
      </p:pic>
      <p:sp>
        <p:nvSpPr>
          <p:cNvPr id="2" name="TextBox 1">
            <a:extLst>
              <a:ext uri="{FF2B5EF4-FFF2-40B4-BE49-F238E27FC236}">
                <a16:creationId xmlns:a16="http://schemas.microsoft.com/office/drawing/2014/main" id="{C145F315-C2F1-0308-ECED-EF057D7F1FFE}"/>
              </a:ext>
            </a:extLst>
          </p:cNvPr>
          <p:cNvSpPr txBox="1"/>
          <p:nvPr/>
        </p:nvSpPr>
        <p:spPr>
          <a:xfrm>
            <a:off x="678033" y="123211"/>
            <a:ext cx="1151600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cs typeface="Calibri"/>
              </a:rPr>
              <a:t>2. Cheer for the people      who willingly </a:t>
            </a:r>
            <a:endParaRPr lang="en-US" b="1" dirty="0">
              <a:cs typeface="Calibri"/>
            </a:endParaRPr>
          </a:p>
          <a:p>
            <a:r>
              <a:rPr lang="en-US" sz="7200" b="1" dirty="0">
                <a:cs typeface="Calibri"/>
              </a:rPr>
              <a:t>serve </a:t>
            </a:r>
            <a:endParaRPr lang="en-US" b="1" dirty="0">
              <a:cs typeface="Calibri"/>
            </a:endParaRPr>
          </a:p>
          <a:p>
            <a:r>
              <a:rPr lang="en-US" sz="7200" b="1" dirty="0">
                <a:cs typeface="Calibri"/>
              </a:rPr>
              <a:t>God</a:t>
            </a:r>
            <a:endParaRPr lang="en-US" b="1" dirty="0">
              <a:ea typeface="Calibri" panose="020F0502020204030204"/>
              <a:cs typeface="Calibri" panose="020F0502020204030204"/>
            </a:endParaRPr>
          </a:p>
        </p:txBody>
      </p:sp>
    </p:spTree>
    <p:extLst>
      <p:ext uri="{BB962C8B-B14F-4D97-AF65-F5344CB8AC3E}">
        <p14:creationId xmlns:p14="http://schemas.microsoft.com/office/powerpoint/2010/main" val="355984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9D33E-F4C0-A56F-EB57-338EFEDF9995}"/>
            </a:ext>
          </a:extLst>
        </p:cNvPr>
        <p:cNvGrpSpPr/>
        <p:nvPr/>
      </p:nvGrpSpPr>
      <p:grpSpPr>
        <a:xfrm>
          <a:off x="0" y="0"/>
          <a:ext cx="0" cy="0"/>
          <a:chOff x="0" y="0"/>
          <a:chExt cx="0" cy="0"/>
        </a:xfrm>
      </p:grpSpPr>
      <p:pic>
        <p:nvPicPr>
          <p:cNvPr id="2" name="Picture 1" descr="Iesnoth: n. (Ee-is-nuth) — This is a piece based on the story of Deborah,...">
            <a:extLst>
              <a:ext uri="{FF2B5EF4-FFF2-40B4-BE49-F238E27FC236}">
                <a16:creationId xmlns:a16="http://schemas.microsoft.com/office/drawing/2014/main" id="{313D3A23-DCAA-1A8A-9EFC-75C81755E289}"/>
              </a:ext>
            </a:extLst>
          </p:cNvPr>
          <p:cNvPicPr>
            <a:picLocks noChangeAspect="1"/>
          </p:cNvPicPr>
          <p:nvPr/>
        </p:nvPicPr>
        <p:blipFill>
          <a:blip r:embed="rId2"/>
          <a:srcRect l="32718" t="14436" r="27968" b="11024"/>
          <a:stretch/>
        </p:blipFill>
        <p:spPr>
          <a:xfrm>
            <a:off x="2453409" y="136646"/>
            <a:ext cx="3456734" cy="6586177"/>
          </a:xfrm>
          <a:prstGeom prst="rect">
            <a:avLst/>
          </a:prstGeom>
        </p:spPr>
      </p:pic>
      <p:sp>
        <p:nvSpPr>
          <p:cNvPr id="5" name="TextBox 4">
            <a:extLst>
              <a:ext uri="{FF2B5EF4-FFF2-40B4-BE49-F238E27FC236}">
                <a16:creationId xmlns:a16="http://schemas.microsoft.com/office/drawing/2014/main" id="{76A82362-C912-A933-0EB2-D191504152F6}"/>
              </a:ext>
            </a:extLst>
          </p:cNvPr>
          <p:cNvSpPr txBox="1"/>
          <p:nvPr/>
        </p:nvSpPr>
        <p:spPr>
          <a:xfrm>
            <a:off x="6535296" y="1288322"/>
            <a:ext cx="476061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bg2"/>
                </a:solidFill>
                <a:ea typeface="Calibri"/>
                <a:cs typeface="Calibri"/>
              </a:rPr>
              <a:t> </a:t>
            </a:r>
            <a:r>
              <a:rPr lang="en-US" sz="7200" dirty="0">
                <a:solidFill>
                  <a:schemeClr val="bg2"/>
                </a:solidFill>
                <a:ea typeface="Calibri"/>
                <a:cs typeface="Calibri"/>
              </a:rPr>
              <a:t>Deborah</a:t>
            </a:r>
            <a:endParaRPr lang="en-US" sz="7200">
              <a:solidFill>
                <a:schemeClr val="bg2"/>
              </a:solidFill>
              <a:ea typeface="Calibri"/>
              <a:cs typeface="Calibri"/>
            </a:endParaRPr>
          </a:p>
          <a:p>
            <a:pPr algn="ctr"/>
            <a:endParaRPr lang="en-US" sz="7200" u="sng" dirty="0">
              <a:solidFill>
                <a:schemeClr val="bg2"/>
              </a:solidFill>
              <a:ea typeface="Calibri"/>
              <a:cs typeface="Calibri"/>
            </a:endParaRPr>
          </a:p>
          <a:p>
            <a:pPr algn="ctr"/>
            <a:r>
              <a:rPr lang="en-US" sz="5400" dirty="0">
                <a:solidFill>
                  <a:schemeClr val="bg2"/>
                </a:solidFill>
                <a:ea typeface="Calibri"/>
                <a:cs typeface="Calibri"/>
              </a:rPr>
              <a:t>willing servant?</a:t>
            </a:r>
          </a:p>
          <a:p>
            <a:pPr algn="ctr"/>
            <a:endParaRPr lang="en-US" sz="5400" dirty="0">
              <a:solidFill>
                <a:schemeClr val="bg2"/>
              </a:solidFill>
              <a:ea typeface="Calibri"/>
              <a:cs typeface="Calibri"/>
            </a:endParaRPr>
          </a:p>
          <a:p>
            <a:pPr algn="ctr"/>
            <a:endParaRPr lang="en-US" sz="5400" dirty="0">
              <a:solidFill>
                <a:schemeClr val="bg2"/>
              </a:solidFill>
              <a:ea typeface="Calibri"/>
              <a:cs typeface="Calibri"/>
            </a:endParaRPr>
          </a:p>
        </p:txBody>
      </p:sp>
    </p:spTree>
    <p:extLst>
      <p:ext uri="{BB962C8B-B14F-4D97-AF65-F5344CB8AC3E}">
        <p14:creationId xmlns:p14="http://schemas.microsoft.com/office/powerpoint/2010/main" val="207857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29651-6090-4CD0-1BF7-9A0B5EE042DC}"/>
            </a:ext>
          </a:extLst>
        </p:cNvPr>
        <p:cNvGrpSpPr/>
        <p:nvPr/>
      </p:nvGrpSpPr>
      <p:grpSpPr>
        <a:xfrm>
          <a:off x="0" y="0"/>
          <a:ext cx="0" cy="0"/>
          <a:chOff x="0" y="0"/>
          <a:chExt cx="0" cy="0"/>
        </a:xfrm>
      </p:grpSpPr>
      <p:pic>
        <p:nvPicPr>
          <p:cNvPr id="2" name="Picture 1" descr="Iesnoth: n. (Ee-is-nuth) — This is a piece based on the story of Deborah,...">
            <a:extLst>
              <a:ext uri="{FF2B5EF4-FFF2-40B4-BE49-F238E27FC236}">
                <a16:creationId xmlns:a16="http://schemas.microsoft.com/office/drawing/2014/main" id="{8F57D087-BBC0-8E98-2F15-3F0063B935A0}"/>
              </a:ext>
            </a:extLst>
          </p:cNvPr>
          <p:cNvPicPr>
            <a:picLocks noChangeAspect="1"/>
          </p:cNvPicPr>
          <p:nvPr/>
        </p:nvPicPr>
        <p:blipFill>
          <a:blip r:embed="rId2"/>
          <a:srcRect l="32718" t="14436" r="27968" b="11024"/>
          <a:stretch/>
        </p:blipFill>
        <p:spPr>
          <a:xfrm>
            <a:off x="2453409" y="136646"/>
            <a:ext cx="3456734" cy="6586177"/>
          </a:xfrm>
          <a:prstGeom prst="rect">
            <a:avLst/>
          </a:prstGeom>
        </p:spPr>
      </p:pic>
      <p:sp>
        <p:nvSpPr>
          <p:cNvPr id="5" name="TextBox 4">
            <a:extLst>
              <a:ext uri="{FF2B5EF4-FFF2-40B4-BE49-F238E27FC236}">
                <a16:creationId xmlns:a16="http://schemas.microsoft.com/office/drawing/2014/main" id="{09C09904-84FF-FF61-EFBE-B55089E4A17F}"/>
              </a:ext>
            </a:extLst>
          </p:cNvPr>
          <p:cNvSpPr txBox="1"/>
          <p:nvPr/>
        </p:nvSpPr>
        <p:spPr>
          <a:xfrm>
            <a:off x="6535296" y="1288322"/>
            <a:ext cx="476061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bg2"/>
                </a:solidFill>
                <a:ea typeface="Calibri"/>
                <a:cs typeface="Calibri"/>
              </a:rPr>
              <a:t> </a:t>
            </a:r>
            <a:r>
              <a:rPr lang="en-US" sz="7200" dirty="0">
                <a:solidFill>
                  <a:schemeClr val="bg2"/>
                </a:solidFill>
                <a:ea typeface="Calibri"/>
                <a:cs typeface="Calibri"/>
              </a:rPr>
              <a:t>Deborah</a:t>
            </a:r>
            <a:endParaRPr lang="en-US" sz="7200">
              <a:solidFill>
                <a:schemeClr val="bg2"/>
              </a:solidFill>
              <a:ea typeface="Calibri"/>
              <a:cs typeface="Calibri"/>
            </a:endParaRPr>
          </a:p>
          <a:p>
            <a:pPr algn="ctr"/>
            <a:endParaRPr lang="en-US" sz="7200" u="sng" dirty="0">
              <a:solidFill>
                <a:schemeClr val="bg2"/>
              </a:solidFill>
              <a:ea typeface="Calibri"/>
              <a:cs typeface="Calibri"/>
            </a:endParaRPr>
          </a:p>
          <a:p>
            <a:pPr algn="ctr"/>
            <a:r>
              <a:rPr lang="en-US" sz="5400" dirty="0">
                <a:solidFill>
                  <a:schemeClr val="bg2"/>
                </a:solidFill>
                <a:ea typeface="Calibri"/>
                <a:cs typeface="Calibri"/>
              </a:rPr>
              <a:t>willing servant?</a:t>
            </a:r>
          </a:p>
          <a:p>
            <a:pPr algn="ctr"/>
            <a:endParaRPr lang="en-US" sz="5400" dirty="0">
              <a:solidFill>
                <a:schemeClr val="bg2"/>
              </a:solidFill>
              <a:ea typeface="Calibri"/>
              <a:cs typeface="Calibri"/>
            </a:endParaRPr>
          </a:p>
          <a:p>
            <a:pPr algn="ctr"/>
            <a:endParaRPr lang="en-US" sz="5400" dirty="0">
              <a:solidFill>
                <a:schemeClr val="bg2"/>
              </a:solidFill>
              <a:ea typeface="Calibri"/>
              <a:cs typeface="Calibri"/>
            </a:endParaRPr>
          </a:p>
        </p:txBody>
      </p:sp>
      <p:pic>
        <p:nvPicPr>
          <p:cNvPr id="4" name="Picture 3" descr="19,300+ Tick Cross Stock Photos ...">
            <a:extLst>
              <a:ext uri="{FF2B5EF4-FFF2-40B4-BE49-F238E27FC236}">
                <a16:creationId xmlns:a16="http://schemas.microsoft.com/office/drawing/2014/main" id="{26A0EC3F-2DBE-AEFA-7E4F-1C54B15C7587}"/>
              </a:ext>
            </a:extLst>
          </p:cNvPr>
          <p:cNvPicPr>
            <a:picLocks noChangeAspect="1"/>
          </p:cNvPicPr>
          <p:nvPr/>
        </p:nvPicPr>
        <p:blipFill>
          <a:blip r:embed="rId3"/>
          <a:srcRect t="4598" r="45723" b="6896"/>
          <a:stretch/>
        </p:blipFill>
        <p:spPr>
          <a:xfrm>
            <a:off x="8672930" y="4837530"/>
            <a:ext cx="902972" cy="994048"/>
          </a:xfrm>
          <a:prstGeom prst="rect">
            <a:avLst/>
          </a:prstGeom>
        </p:spPr>
      </p:pic>
    </p:spTree>
    <p:extLst>
      <p:ext uri="{BB962C8B-B14F-4D97-AF65-F5344CB8AC3E}">
        <p14:creationId xmlns:p14="http://schemas.microsoft.com/office/powerpoint/2010/main" val="228767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57D87-7906-67E8-B1A7-F06D8054CBE9}"/>
            </a:ext>
          </a:extLst>
        </p:cNvPr>
        <p:cNvGrpSpPr/>
        <p:nvPr/>
      </p:nvGrpSpPr>
      <p:grpSpPr>
        <a:xfrm>
          <a:off x="0" y="0"/>
          <a:ext cx="0" cy="0"/>
          <a:chOff x="0" y="0"/>
          <a:chExt cx="0" cy="0"/>
        </a:xfrm>
      </p:grpSpPr>
      <p:pic>
        <p:nvPicPr>
          <p:cNvPr id="7" name="Picture 6" descr="Iesnoth: n. (Ee-is-nuth) — This is a piece based on the story of Deborah,...">
            <a:extLst>
              <a:ext uri="{FF2B5EF4-FFF2-40B4-BE49-F238E27FC236}">
                <a16:creationId xmlns:a16="http://schemas.microsoft.com/office/drawing/2014/main" id="{AEF85BB1-7085-0964-9869-E98F5D53A4E5}"/>
              </a:ext>
            </a:extLst>
          </p:cNvPr>
          <p:cNvPicPr>
            <a:picLocks noChangeAspect="1"/>
          </p:cNvPicPr>
          <p:nvPr/>
        </p:nvPicPr>
        <p:blipFill>
          <a:blip r:embed="rId2"/>
          <a:srcRect l="68421" t="42631" r="14185" b="14498"/>
          <a:stretch/>
        </p:blipFill>
        <p:spPr>
          <a:xfrm>
            <a:off x="3215586" y="262354"/>
            <a:ext cx="2477242" cy="6330184"/>
          </a:xfrm>
          <a:prstGeom prst="rect">
            <a:avLst/>
          </a:prstGeom>
        </p:spPr>
      </p:pic>
      <p:sp>
        <p:nvSpPr>
          <p:cNvPr id="9" name="TextBox 8">
            <a:extLst>
              <a:ext uri="{FF2B5EF4-FFF2-40B4-BE49-F238E27FC236}">
                <a16:creationId xmlns:a16="http://schemas.microsoft.com/office/drawing/2014/main" id="{04CBE108-10E6-B8B2-D51F-B4E87FE03AA6}"/>
              </a:ext>
            </a:extLst>
          </p:cNvPr>
          <p:cNvSpPr txBox="1"/>
          <p:nvPr/>
        </p:nvSpPr>
        <p:spPr>
          <a:xfrm>
            <a:off x="6617674" y="1308916"/>
            <a:ext cx="46782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a:rPr>
              <a:t> Barak</a:t>
            </a:r>
          </a:p>
          <a:p>
            <a:pPr algn="ctr"/>
            <a:endParaRPr lang="en-US" sz="7200" dirty="0">
              <a:solidFill>
                <a:schemeClr val="bg2"/>
              </a:solidFill>
              <a:ea typeface="Calibri"/>
              <a:cs typeface="Calibri"/>
            </a:endParaRPr>
          </a:p>
          <a:p>
            <a:pPr algn="ctr"/>
            <a:r>
              <a:rPr lang="en-US" sz="5400" dirty="0">
                <a:solidFill>
                  <a:schemeClr val="bg2"/>
                </a:solidFill>
                <a:ea typeface="Calibri"/>
                <a:cs typeface="Calibri"/>
              </a:rPr>
              <a:t>willing servant?</a:t>
            </a:r>
            <a:endParaRPr lang="en-US" sz="5400" dirty="0">
              <a:solidFill>
                <a:srgbClr val="000000"/>
              </a:solidFill>
              <a:ea typeface="Calibri"/>
              <a:cs typeface="Calibri"/>
            </a:endParaRPr>
          </a:p>
          <a:p>
            <a:pPr algn="ctr"/>
            <a:endParaRPr lang="en-US" sz="5400" dirty="0">
              <a:solidFill>
                <a:schemeClr val="bg2"/>
              </a:solidFill>
              <a:ea typeface="Calibri"/>
              <a:cs typeface="Calibri"/>
            </a:endParaRPr>
          </a:p>
        </p:txBody>
      </p:sp>
    </p:spTree>
    <p:extLst>
      <p:ext uri="{BB962C8B-B14F-4D97-AF65-F5344CB8AC3E}">
        <p14:creationId xmlns:p14="http://schemas.microsoft.com/office/powerpoint/2010/main" val="87985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39D0A-9AB7-0E53-3115-045901CC1840}"/>
            </a:ext>
          </a:extLst>
        </p:cNvPr>
        <p:cNvGrpSpPr/>
        <p:nvPr/>
      </p:nvGrpSpPr>
      <p:grpSpPr>
        <a:xfrm>
          <a:off x="0" y="0"/>
          <a:ext cx="0" cy="0"/>
          <a:chOff x="0" y="0"/>
          <a:chExt cx="0" cy="0"/>
        </a:xfrm>
      </p:grpSpPr>
      <p:pic>
        <p:nvPicPr>
          <p:cNvPr id="2" name="Picture 1" descr="West Ham vs Arsenal score, result, highlights as hosts breeze past Gunners  to reach Carabao Cup quarterfinals | Sporting News United Kingdom">
            <a:extLst>
              <a:ext uri="{FF2B5EF4-FFF2-40B4-BE49-F238E27FC236}">
                <a16:creationId xmlns:a16="http://schemas.microsoft.com/office/drawing/2014/main" id="{22057C30-01B9-7C60-06A7-96A6C1706726}"/>
              </a:ext>
            </a:extLst>
          </p:cNvPr>
          <p:cNvPicPr>
            <a:picLocks noChangeAspect="1"/>
          </p:cNvPicPr>
          <p:nvPr/>
        </p:nvPicPr>
        <p:blipFill>
          <a:blip r:embed="rId2"/>
          <a:stretch>
            <a:fillRect/>
          </a:stretch>
        </p:blipFill>
        <p:spPr>
          <a:xfrm>
            <a:off x="935787" y="544043"/>
            <a:ext cx="10320424" cy="5766112"/>
          </a:xfrm>
          <a:prstGeom prst="rect">
            <a:avLst/>
          </a:prstGeom>
        </p:spPr>
      </p:pic>
    </p:spTree>
    <p:extLst>
      <p:ext uri="{BB962C8B-B14F-4D97-AF65-F5344CB8AC3E}">
        <p14:creationId xmlns:p14="http://schemas.microsoft.com/office/powerpoint/2010/main" val="209837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49B4D-EA2A-78A8-66EA-CF982A9E0539}"/>
            </a:ext>
          </a:extLst>
        </p:cNvPr>
        <p:cNvGrpSpPr/>
        <p:nvPr/>
      </p:nvGrpSpPr>
      <p:grpSpPr>
        <a:xfrm>
          <a:off x="0" y="0"/>
          <a:ext cx="0" cy="0"/>
          <a:chOff x="0" y="0"/>
          <a:chExt cx="0" cy="0"/>
        </a:xfrm>
      </p:grpSpPr>
      <p:pic>
        <p:nvPicPr>
          <p:cNvPr id="7" name="Picture 6" descr="Iesnoth: n. (Ee-is-nuth) — This is a piece based on the story of Deborah,...">
            <a:extLst>
              <a:ext uri="{FF2B5EF4-FFF2-40B4-BE49-F238E27FC236}">
                <a16:creationId xmlns:a16="http://schemas.microsoft.com/office/drawing/2014/main" id="{63D83124-3C46-3B0E-5F81-DBE3334AF2DC}"/>
              </a:ext>
            </a:extLst>
          </p:cNvPr>
          <p:cNvPicPr>
            <a:picLocks noChangeAspect="1"/>
          </p:cNvPicPr>
          <p:nvPr/>
        </p:nvPicPr>
        <p:blipFill>
          <a:blip r:embed="rId2"/>
          <a:srcRect l="68421" t="42631" r="14185" b="14498"/>
          <a:stretch/>
        </p:blipFill>
        <p:spPr>
          <a:xfrm>
            <a:off x="3215586" y="262354"/>
            <a:ext cx="2477242" cy="6330184"/>
          </a:xfrm>
          <a:prstGeom prst="rect">
            <a:avLst/>
          </a:prstGeom>
        </p:spPr>
      </p:pic>
      <p:sp>
        <p:nvSpPr>
          <p:cNvPr id="9" name="TextBox 8">
            <a:extLst>
              <a:ext uri="{FF2B5EF4-FFF2-40B4-BE49-F238E27FC236}">
                <a16:creationId xmlns:a16="http://schemas.microsoft.com/office/drawing/2014/main" id="{0636031D-3418-253A-1015-EF31D26D4B98}"/>
              </a:ext>
            </a:extLst>
          </p:cNvPr>
          <p:cNvSpPr txBox="1"/>
          <p:nvPr/>
        </p:nvSpPr>
        <p:spPr>
          <a:xfrm>
            <a:off x="6617674" y="1308916"/>
            <a:ext cx="467823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a:rPr>
              <a:t> Barak</a:t>
            </a:r>
          </a:p>
          <a:p>
            <a:pPr algn="ctr"/>
            <a:endParaRPr lang="en-US" sz="7200" dirty="0">
              <a:solidFill>
                <a:schemeClr val="bg2"/>
              </a:solidFill>
              <a:ea typeface="Calibri"/>
              <a:cs typeface="Calibri"/>
            </a:endParaRPr>
          </a:p>
          <a:p>
            <a:pPr algn="ctr"/>
            <a:r>
              <a:rPr lang="en-US" sz="5400" dirty="0">
                <a:solidFill>
                  <a:schemeClr val="bg2"/>
                </a:solidFill>
                <a:ea typeface="Calibri"/>
                <a:cs typeface="Calibri"/>
              </a:rPr>
              <a:t>willing servant?</a:t>
            </a:r>
            <a:endParaRPr lang="en-US" sz="5400" dirty="0">
              <a:solidFill>
                <a:srgbClr val="000000"/>
              </a:solidFill>
              <a:ea typeface="Calibri"/>
              <a:cs typeface="Calibri"/>
            </a:endParaRPr>
          </a:p>
          <a:p>
            <a:pPr algn="ctr"/>
            <a:endParaRPr lang="en-US" sz="5400" dirty="0">
              <a:solidFill>
                <a:schemeClr val="bg2"/>
              </a:solidFill>
              <a:ea typeface="Calibri"/>
              <a:cs typeface="Calibri"/>
            </a:endParaRPr>
          </a:p>
        </p:txBody>
      </p:sp>
      <p:pic>
        <p:nvPicPr>
          <p:cNvPr id="5" name="Picture 4" descr="19,300+ Tick Cross Stock Photos ...">
            <a:extLst>
              <a:ext uri="{FF2B5EF4-FFF2-40B4-BE49-F238E27FC236}">
                <a16:creationId xmlns:a16="http://schemas.microsoft.com/office/drawing/2014/main" id="{320B5292-DB12-D3D2-9890-C18A3F9F01CA}"/>
              </a:ext>
            </a:extLst>
          </p:cNvPr>
          <p:cNvPicPr>
            <a:picLocks noChangeAspect="1"/>
          </p:cNvPicPr>
          <p:nvPr/>
        </p:nvPicPr>
        <p:blipFill>
          <a:blip r:embed="rId3"/>
          <a:srcRect t="4598" r="45723" b="6896"/>
          <a:stretch/>
        </p:blipFill>
        <p:spPr>
          <a:xfrm>
            <a:off x="8528279" y="4783286"/>
            <a:ext cx="902972" cy="994048"/>
          </a:xfrm>
          <a:prstGeom prst="rect">
            <a:avLst/>
          </a:prstGeom>
        </p:spPr>
      </p:pic>
    </p:spTree>
    <p:extLst>
      <p:ext uri="{BB962C8B-B14F-4D97-AF65-F5344CB8AC3E}">
        <p14:creationId xmlns:p14="http://schemas.microsoft.com/office/powerpoint/2010/main" val="66260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7184-9742-8FDD-8F42-E7C7EC5EBFEE}"/>
            </a:ext>
          </a:extLst>
        </p:cNvPr>
        <p:cNvGrpSpPr/>
        <p:nvPr/>
      </p:nvGrpSpPr>
      <p:grpSpPr>
        <a:xfrm>
          <a:off x="0" y="0"/>
          <a:ext cx="0" cy="0"/>
          <a:chOff x="0" y="0"/>
          <a:chExt cx="0" cy="0"/>
        </a:xfrm>
      </p:grpSpPr>
      <p:pic>
        <p:nvPicPr>
          <p:cNvPr id="8" name="Picture 7" descr="Iesnoth: n. (Ee-is-nuth) — This is a piece based on the story of Deborah,...">
            <a:extLst>
              <a:ext uri="{FF2B5EF4-FFF2-40B4-BE49-F238E27FC236}">
                <a16:creationId xmlns:a16="http://schemas.microsoft.com/office/drawing/2014/main" id="{335E96AD-630F-4BA5-E9A1-0D02ECFB0152}"/>
              </a:ext>
            </a:extLst>
          </p:cNvPr>
          <p:cNvPicPr>
            <a:picLocks noChangeAspect="1"/>
          </p:cNvPicPr>
          <p:nvPr/>
        </p:nvPicPr>
        <p:blipFill>
          <a:blip r:embed="rId2"/>
          <a:srcRect l="12631" t="34187" r="61140" b="17680"/>
          <a:stretch/>
        </p:blipFill>
        <p:spPr>
          <a:xfrm>
            <a:off x="2885897" y="250088"/>
            <a:ext cx="3345767" cy="6356906"/>
          </a:xfrm>
          <a:prstGeom prst="rect">
            <a:avLst/>
          </a:prstGeom>
        </p:spPr>
      </p:pic>
      <p:sp>
        <p:nvSpPr>
          <p:cNvPr id="11" name="TextBox 10">
            <a:extLst>
              <a:ext uri="{FF2B5EF4-FFF2-40B4-BE49-F238E27FC236}">
                <a16:creationId xmlns:a16="http://schemas.microsoft.com/office/drawing/2014/main" id="{FF44D2BA-AA91-84DA-4520-13E0E9986341}"/>
              </a:ext>
            </a:extLst>
          </p:cNvPr>
          <p:cNvSpPr txBox="1"/>
          <p:nvPr/>
        </p:nvSpPr>
        <p:spPr>
          <a:xfrm>
            <a:off x="6998673" y="1030891"/>
            <a:ext cx="48738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a:rPr>
              <a:t> Jael</a:t>
            </a:r>
          </a:p>
          <a:p>
            <a:pPr algn="ctr"/>
            <a:endParaRPr lang="en-US" sz="7200" dirty="0">
              <a:solidFill>
                <a:schemeClr val="bg2"/>
              </a:solidFill>
              <a:ea typeface="Calibri"/>
              <a:cs typeface="Calibri"/>
            </a:endParaRPr>
          </a:p>
          <a:p>
            <a:pPr algn="ctr"/>
            <a:r>
              <a:rPr lang="en-US" sz="5400" dirty="0">
                <a:solidFill>
                  <a:schemeClr val="bg2"/>
                </a:solidFill>
                <a:ea typeface="Calibri"/>
                <a:cs typeface="Calibri"/>
              </a:rPr>
              <a:t>willing servant?</a:t>
            </a:r>
            <a:endParaRPr lang="en-US" sz="5400" dirty="0">
              <a:solidFill>
                <a:srgbClr val="000000"/>
              </a:solidFill>
              <a:ea typeface="Calibri"/>
              <a:cs typeface="Calibri"/>
            </a:endParaRPr>
          </a:p>
          <a:p>
            <a:pPr algn="ctr"/>
            <a:endParaRPr lang="en-US" sz="5400" dirty="0">
              <a:solidFill>
                <a:schemeClr val="bg2"/>
              </a:solidFill>
              <a:ea typeface="Calibri"/>
              <a:cs typeface="Calibri"/>
            </a:endParaRPr>
          </a:p>
        </p:txBody>
      </p:sp>
    </p:spTree>
    <p:extLst>
      <p:ext uri="{BB962C8B-B14F-4D97-AF65-F5344CB8AC3E}">
        <p14:creationId xmlns:p14="http://schemas.microsoft.com/office/powerpoint/2010/main" val="542450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24497-A37A-EC04-578E-E55888BD4151}"/>
            </a:ext>
          </a:extLst>
        </p:cNvPr>
        <p:cNvGrpSpPr/>
        <p:nvPr/>
      </p:nvGrpSpPr>
      <p:grpSpPr>
        <a:xfrm>
          <a:off x="0" y="0"/>
          <a:ext cx="0" cy="0"/>
          <a:chOff x="0" y="0"/>
          <a:chExt cx="0" cy="0"/>
        </a:xfrm>
      </p:grpSpPr>
      <p:pic>
        <p:nvPicPr>
          <p:cNvPr id="8" name="Picture 7" descr="Iesnoth: n. (Ee-is-nuth) — This is a piece based on the story of Deborah,...">
            <a:extLst>
              <a:ext uri="{FF2B5EF4-FFF2-40B4-BE49-F238E27FC236}">
                <a16:creationId xmlns:a16="http://schemas.microsoft.com/office/drawing/2014/main" id="{ADC23833-779F-F73B-C7BE-A5EA0BD5DAD2}"/>
              </a:ext>
            </a:extLst>
          </p:cNvPr>
          <p:cNvPicPr>
            <a:picLocks noChangeAspect="1"/>
          </p:cNvPicPr>
          <p:nvPr/>
        </p:nvPicPr>
        <p:blipFill>
          <a:blip r:embed="rId2"/>
          <a:srcRect l="12631" t="34187" r="61140" b="17680"/>
          <a:stretch/>
        </p:blipFill>
        <p:spPr>
          <a:xfrm>
            <a:off x="2885897" y="250088"/>
            <a:ext cx="3345767" cy="6356906"/>
          </a:xfrm>
          <a:prstGeom prst="rect">
            <a:avLst/>
          </a:prstGeom>
        </p:spPr>
      </p:pic>
      <p:sp>
        <p:nvSpPr>
          <p:cNvPr id="11" name="TextBox 10">
            <a:extLst>
              <a:ext uri="{FF2B5EF4-FFF2-40B4-BE49-F238E27FC236}">
                <a16:creationId xmlns:a16="http://schemas.microsoft.com/office/drawing/2014/main" id="{570E185A-745E-2554-2D14-7D4395D4EE90}"/>
              </a:ext>
            </a:extLst>
          </p:cNvPr>
          <p:cNvSpPr txBox="1"/>
          <p:nvPr/>
        </p:nvSpPr>
        <p:spPr>
          <a:xfrm>
            <a:off x="6998673" y="1030891"/>
            <a:ext cx="48738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a:rPr>
              <a:t> Jael</a:t>
            </a:r>
          </a:p>
          <a:p>
            <a:pPr algn="ctr"/>
            <a:endParaRPr lang="en-US" sz="7200" dirty="0">
              <a:solidFill>
                <a:schemeClr val="bg2"/>
              </a:solidFill>
              <a:ea typeface="Calibri"/>
              <a:cs typeface="Calibri"/>
            </a:endParaRPr>
          </a:p>
          <a:p>
            <a:pPr algn="ctr"/>
            <a:r>
              <a:rPr lang="en-US" sz="5400" dirty="0">
                <a:solidFill>
                  <a:schemeClr val="bg2"/>
                </a:solidFill>
                <a:ea typeface="Calibri"/>
                <a:cs typeface="Calibri"/>
              </a:rPr>
              <a:t>willing servant?</a:t>
            </a:r>
            <a:endParaRPr lang="en-US" sz="5400" dirty="0">
              <a:solidFill>
                <a:srgbClr val="000000"/>
              </a:solidFill>
              <a:ea typeface="Calibri"/>
              <a:cs typeface="Calibri"/>
            </a:endParaRPr>
          </a:p>
          <a:p>
            <a:pPr algn="ctr"/>
            <a:endParaRPr lang="en-US" sz="5400" dirty="0">
              <a:solidFill>
                <a:schemeClr val="bg2"/>
              </a:solidFill>
              <a:ea typeface="Calibri"/>
              <a:cs typeface="Calibri"/>
            </a:endParaRPr>
          </a:p>
        </p:txBody>
      </p:sp>
      <p:pic>
        <p:nvPicPr>
          <p:cNvPr id="3" name="Picture 2" descr="19,300+ Tick Cross Stock Photos ...">
            <a:extLst>
              <a:ext uri="{FF2B5EF4-FFF2-40B4-BE49-F238E27FC236}">
                <a16:creationId xmlns:a16="http://schemas.microsoft.com/office/drawing/2014/main" id="{7C7AB76D-2138-1621-75B4-9C96CF04C827}"/>
              </a:ext>
            </a:extLst>
          </p:cNvPr>
          <p:cNvPicPr>
            <a:picLocks noChangeAspect="1"/>
          </p:cNvPicPr>
          <p:nvPr/>
        </p:nvPicPr>
        <p:blipFill>
          <a:blip r:embed="rId3"/>
          <a:srcRect t="4598" r="45723" b="6896"/>
          <a:stretch/>
        </p:blipFill>
        <p:spPr>
          <a:xfrm>
            <a:off x="8982896" y="4695462"/>
            <a:ext cx="902972" cy="994048"/>
          </a:xfrm>
          <a:prstGeom prst="rect">
            <a:avLst/>
          </a:prstGeom>
        </p:spPr>
      </p:pic>
    </p:spTree>
    <p:extLst>
      <p:ext uri="{BB962C8B-B14F-4D97-AF65-F5344CB8AC3E}">
        <p14:creationId xmlns:p14="http://schemas.microsoft.com/office/powerpoint/2010/main" val="419022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989D-5AC8-7804-77BA-A310B94376B5}"/>
            </a:ext>
          </a:extLst>
        </p:cNvPr>
        <p:cNvGrpSpPr/>
        <p:nvPr/>
      </p:nvGrpSpPr>
      <p:grpSpPr>
        <a:xfrm>
          <a:off x="0" y="0"/>
          <a:ext cx="0" cy="0"/>
          <a:chOff x="0" y="0"/>
          <a:chExt cx="0" cy="0"/>
        </a:xfrm>
      </p:grpSpPr>
      <p:pic>
        <p:nvPicPr>
          <p:cNvPr id="2" name="Picture 1" descr="Israelite Army — Sword of War Movie">
            <a:extLst>
              <a:ext uri="{FF2B5EF4-FFF2-40B4-BE49-F238E27FC236}">
                <a16:creationId xmlns:a16="http://schemas.microsoft.com/office/drawing/2014/main" id="{11A7B9B8-4FC8-E659-233D-3F92D8E8ED3C}"/>
              </a:ext>
            </a:extLst>
          </p:cNvPr>
          <p:cNvPicPr>
            <a:picLocks noChangeAspect="1"/>
          </p:cNvPicPr>
          <p:nvPr/>
        </p:nvPicPr>
        <p:blipFill>
          <a:blip r:embed="rId2"/>
          <a:stretch>
            <a:fillRect/>
          </a:stretch>
        </p:blipFill>
        <p:spPr>
          <a:xfrm>
            <a:off x="1367481" y="191686"/>
            <a:ext cx="5411247" cy="6005838"/>
          </a:xfrm>
          <a:prstGeom prst="rect">
            <a:avLst/>
          </a:prstGeom>
        </p:spPr>
      </p:pic>
      <p:sp>
        <p:nvSpPr>
          <p:cNvPr id="4" name="TextBox 3">
            <a:extLst>
              <a:ext uri="{FF2B5EF4-FFF2-40B4-BE49-F238E27FC236}">
                <a16:creationId xmlns:a16="http://schemas.microsoft.com/office/drawing/2014/main" id="{8B9345D2-BF88-FF57-9589-6BDF40C1C483}"/>
              </a:ext>
            </a:extLst>
          </p:cNvPr>
          <p:cNvSpPr txBox="1"/>
          <p:nvPr/>
        </p:nvSpPr>
        <p:spPr>
          <a:xfrm>
            <a:off x="6638268" y="845539"/>
            <a:ext cx="510042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a:rPr>
              <a:t> the tribes of Israel</a:t>
            </a:r>
            <a:endParaRPr lang="en-US" sz="5400" dirty="0">
              <a:solidFill>
                <a:schemeClr val="bg2"/>
              </a:solidFill>
              <a:ea typeface="Calibri"/>
              <a:cs typeface="Calibri"/>
            </a:endParaRPr>
          </a:p>
          <a:p>
            <a:pPr algn="ctr"/>
            <a:endParaRPr lang="en-US" sz="7200" dirty="0">
              <a:solidFill>
                <a:schemeClr val="bg2"/>
              </a:solidFill>
              <a:ea typeface="Calibri"/>
              <a:cs typeface="Calibri"/>
            </a:endParaRPr>
          </a:p>
          <a:p>
            <a:pPr algn="ctr"/>
            <a:r>
              <a:rPr lang="en-US" sz="5400" dirty="0">
                <a:solidFill>
                  <a:schemeClr val="bg2"/>
                </a:solidFill>
                <a:ea typeface="Calibri"/>
                <a:cs typeface="Calibri"/>
              </a:rPr>
              <a:t>willing servants?</a:t>
            </a:r>
          </a:p>
          <a:p>
            <a:pPr algn="ctr"/>
            <a:endParaRPr lang="en-US" sz="7200" dirty="0">
              <a:solidFill>
                <a:schemeClr val="bg2"/>
              </a:solidFill>
              <a:ea typeface="Calibri"/>
              <a:cs typeface="Calibri"/>
            </a:endParaRPr>
          </a:p>
        </p:txBody>
      </p:sp>
    </p:spTree>
    <p:extLst>
      <p:ext uri="{BB962C8B-B14F-4D97-AF65-F5344CB8AC3E}">
        <p14:creationId xmlns:p14="http://schemas.microsoft.com/office/powerpoint/2010/main" val="294280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68DC1-36C5-ED83-1D52-15F5A10E9FEF}"/>
            </a:ext>
          </a:extLst>
        </p:cNvPr>
        <p:cNvGrpSpPr/>
        <p:nvPr/>
      </p:nvGrpSpPr>
      <p:grpSpPr>
        <a:xfrm>
          <a:off x="0" y="0"/>
          <a:ext cx="0" cy="0"/>
          <a:chOff x="0" y="0"/>
          <a:chExt cx="0" cy="0"/>
        </a:xfrm>
      </p:grpSpPr>
      <p:pic>
        <p:nvPicPr>
          <p:cNvPr id="2" name="Picture 1" descr="Israelite Army — Sword of War Movie">
            <a:extLst>
              <a:ext uri="{FF2B5EF4-FFF2-40B4-BE49-F238E27FC236}">
                <a16:creationId xmlns:a16="http://schemas.microsoft.com/office/drawing/2014/main" id="{336B79F3-44FB-8F09-094E-430DB3CDDD77}"/>
              </a:ext>
            </a:extLst>
          </p:cNvPr>
          <p:cNvPicPr>
            <a:picLocks noChangeAspect="1"/>
          </p:cNvPicPr>
          <p:nvPr/>
        </p:nvPicPr>
        <p:blipFill>
          <a:blip r:embed="rId2"/>
          <a:stretch>
            <a:fillRect/>
          </a:stretch>
        </p:blipFill>
        <p:spPr>
          <a:xfrm>
            <a:off x="1367481" y="191686"/>
            <a:ext cx="5411247" cy="6005838"/>
          </a:xfrm>
          <a:prstGeom prst="rect">
            <a:avLst/>
          </a:prstGeom>
        </p:spPr>
      </p:pic>
      <p:sp>
        <p:nvSpPr>
          <p:cNvPr id="4" name="TextBox 3">
            <a:extLst>
              <a:ext uri="{FF2B5EF4-FFF2-40B4-BE49-F238E27FC236}">
                <a16:creationId xmlns:a16="http://schemas.microsoft.com/office/drawing/2014/main" id="{135FB6E0-2217-66C7-EC78-082AEB9DDA10}"/>
              </a:ext>
            </a:extLst>
          </p:cNvPr>
          <p:cNvSpPr txBox="1"/>
          <p:nvPr/>
        </p:nvSpPr>
        <p:spPr>
          <a:xfrm>
            <a:off x="6638268" y="845539"/>
            <a:ext cx="510042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a:rPr>
              <a:t> the tribes of Israel</a:t>
            </a:r>
            <a:endParaRPr lang="en-US" sz="5400" dirty="0">
              <a:solidFill>
                <a:schemeClr val="bg2"/>
              </a:solidFill>
              <a:ea typeface="Calibri"/>
              <a:cs typeface="Calibri"/>
            </a:endParaRPr>
          </a:p>
          <a:p>
            <a:pPr algn="ctr"/>
            <a:endParaRPr lang="en-US" sz="7200" dirty="0">
              <a:solidFill>
                <a:schemeClr val="bg2"/>
              </a:solidFill>
              <a:ea typeface="Calibri"/>
              <a:cs typeface="Calibri"/>
            </a:endParaRPr>
          </a:p>
          <a:p>
            <a:pPr algn="ctr"/>
            <a:r>
              <a:rPr lang="en-US" sz="5400" dirty="0">
                <a:solidFill>
                  <a:schemeClr val="bg2"/>
                </a:solidFill>
                <a:ea typeface="Calibri"/>
                <a:cs typeface="Calibri"/>
              </a:rPr>
              <a:t>willing servants?</a:t>
            </a:r>
          </a:p>
          <a:p>
            <a:pPr algn="ctr"/>
            <a:endParaRPr lang="en-US" sz="7200" dirty="0">
              <a:solidFill>
                <a:schemeClr val="bg2"/>
              </a:solidFill>
              <a:ea typeface="Calibri"/>
              <a:cs typeface="Calibri"/>
            </a:endParaRPr>
          </a:p>
        </p:txBody>
      </p:sp>
      <p:pic>
        <p:nvPicPr>
          <p:cNvPr id="3" name="Picture 2" descr="19,300+ Tick Cross Stock Photos ...">
            <a:extLst>
              <a:ext uri="{FF2B5EF4-FFF2-40B4-BE49-F238E27FC236}">
                <a16:creationId xmlns:a16="http://schemas.microsoft.com/office/drawing/2014/main" id="{05D36758-222F-46AF-AF5B-5B36BCD9616D}"/>
              </a:ext>
            </a:extLst>
          </p:cNvPr>
          <p:cNvPicPr>
            <a:picLocks noChangeAspect="1"/>
          </p:cNvPicPr>
          <p:nvPr/>
        </p:nvPicPr>
        <p:blipFill>
          <a:blip r:embed="rId3"/>
          <a:stretch>
            <a:fillRect/>
          </a:stretch>
        </p:blipFill>
        <p:spPr>
          <a:xfrm>
            <a:off x="8362964" y="5224987"/>
            <a:ext cx="1663647" cy="1123143"/>
          </a:xfrm>
          <a:prstGeom prst="rect">
            <a:avLst/>
          </a:prstGeom>
        </p:spPr>
      </p:pic>
    </p:spTree>
    <p:extLst>
      <p:ext uri="{BB962C8B-B14F-4D97-AF65-F5344CB8AC3E}">
        <p14:creationId xmlns:p14="http://schemas.microsoft.com/office/powerpoint/2010/main" val="90989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A80B-7DEF-BAE7-B616-E4A5C6677B56}"/>
            </a:ext>
          </a:extLst>
        </p:cNvPr>
        <p:cNvGrpSpPr/>
        <p:nvPr/>
      </p:nvGrpSpPr>
      <p:grpSpPr>
        <a:xfrm>
          <a:off x="0" y="0"/>
          <a:ext cx="0" cy="0"/>
          <a:chOff x="0" y="0"/>
          <a:chExt cx="0" cy="0"/>
        </a:xfrm>
      </p:grpSpPr>
      <p:pic>
        <p:nvPicPr>
          <p:cNvPr id="2" name="Picture 1" descr="known facts about Jesus' crucifixion ...">
            <a:extLst>
              <a:ext uri="{FF2B5EF4-FFF2-40B4-BE49-F238E27FC236}">
                <a16:creationId xmlns:a16="http://schemas.microsoft.com/office/drawing/2014/main" id="{BEA06549-E5A2-074A-8D84-B36A435B4D78}"/>
              </a:ext>
            </a:extLst>
          </p:cNvPr>
          <p:cNvPicPr>
            <a:picLocks noChangeAspect="1"/>
          </p:cNvPicPr>
          <p:nvPr/>
        </p:nvPicPr>
        <p:blipFill>
          <a:blip r:embed="rId2"/>
          <a:stretch>
            <a:fillRect/>
          </a:stretch>
        </p:blipFill>
        <p:spPr>
          <a:xfrm>
            <a:off x="571097" y="1323087"/>
            <a:ext cx="6759150" cy="3939383"/>
          </a:xfrm>
          <a:prstGeom prst="rect">
            <a:avLst/>
          </a:prstGeom>
        </p:spPr>
      </p:pic>
      <p:sp>
        <p:nvSpPr>
          <p:cNvPr id="4" name="TextBox 3">
            <a:extLst>
              <a:ext uri="{FF2B5EF4-FFF2-40B4-BE49-F238E27FC236}">
                <a16:creationId xmlns:a16="http://schemas.microsoft.com/office/drawing/2014/main" id="{77452903-DD3A-153D-1297-FFAF21290F3D}"/>
              </a:ext>
            </a:extLst>
          </p:cNvPr>
          <p:cNvSpPr txBox="1"/>
          <p:nvPr/>
        </p:nvSpPr>
        <p:spPr>
          <a:xfrm>
            <a:off x="7503413" y="1326545"/>
            <a:ext cx="4459551"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2"/>
                </a:solidFill>
                <a:ea typeface="Calibri"/>
                <a:cs typeface="Calibri"/>
              </a:rPr>
              <a:t>Cheer for Jesus</a:t>
            </a:r>
          </a:p>
          <a:p>
            <a:pPr algn="ctr"/>
            <a:endParaRPr lang="en-US" sz="5400" dirty="0">
              <a:solidFill>
                <a:schemeClr val="bg2"/>
              </a:solidFill>
              <a:ea typeface="Calibri"/>
              <a:cs typeface="Calibri"/>
            </a:endParaRPr>
          </a:p>
          <a:p>
            <a:pPr algn="ctr"/>
            <a:r>
              <a:rPr lang="en-US" sz="5400">
                <a:solidFill>
                  <a:schemeClr val="bg2"/>
                </a:solidFill>
                <a:ea typeface="Calibri"/>
                <a:cs typeface="Calibri"/>
              </a:rPr>
              <a:t>...who served God </a:t>
            </a:r>
            <a:r>
              <a:rPr lang="en-US" sz="5400" i="1">
                <a:solidFill>
                  <a:schemeClr val="bg2"/>
                </a:solidFill>
                <a:ea typeface="Calibri"/>
                <a:cs typeface="Calibri"/>
              </a:rPr>
              <a:t>willingly</a:t>
            </a:r>
            <a:endParaRPr lang="en-US" i="1" dirty="0">
              <a:solidFill>
                <a:schemeClr val="bg2"/>
              </a:solidFill>
              <a:ea typeface="Calibri"/>
              <a:cs typeface="Calibri"/>
            </a:endParaRPr>
          </a:p>
        </p:txBody>
      </p:sp>
    </p:spTree>
    <p:extLst>
      <p:ext uri="{BB962C8B-B14F-4D97-AF65-F5344CB8AC3E}">
        <p14:creationId xmlns:p14="http://schemas.microsoft.com/office/powerpoint/2010/main" val="3028158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019D9-7615-17C4-72E3-E7A6839C52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4CF7EE-F9EC-F3BB-1630-32B9AB780188}"/>
              </a:ext>
            </a:extLst>
          </p:cNvPr>
          <p:cNvSpPr txBox="1"/>
          <p:nvPr/>
        </p:nvSpPr>
        <p:spPr>
          <a:xfrm>
            <a:off x="140368" y="120315"/>
            <a:ext cx="11710736"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solidFill>
                  <a:schemeClr val="bg2"/>
                </a:solidFill>
                <a:ea typeface="Calibri"/>
                <a:cs typeface="Calibri"/>
              </a:rPr>
              <a:t>Philippians 2:6-11</a:t>
            </a:r>
          </a:p>
          <a:p>
            <a:r>
              <a:rPr lang="en-US" sz="3600" dirty="0">
                <a:solidFill>
                  <a:schemeClr val="bg2"/>
                </a:solidFill>
                <a:ea typeface="Calibri"/>
                <a:cs typeface="Calibri"/>
              </a:rPr>
              <a:t>who, being in very nature God,</a:t>
            </a:r>
            <a:br>
              <a:rPr lang="en-US" sz="3600" dirty="0">
                <a:ea typeface="Calibri"/>
                <a:cs typeface="Calibri"/>
              </a:rPr>
            </a:br>
            <a:r>
              <a:rPr lang="en-US" sz="3600" dirty="0">
                <a:solidFill>
                  <a:schemeClr val="bg2"/>
                </a:solidFill>
                <a:ea typeface="Calibri"/>
                <a:cs typeface="Calibri"/>
              </a:rPr>
              <a:t>    did not consider equality with God                             something to be used to his own advantage;</a:t>
            </a:r>
            <a:br>
              <a:rPr lang="en-US" sz="3600" dirty="0">
                <a:ea typeface="Calibri"/>
                <a:cs typeface="Calibri"/>
              </a:rPr>
            </a:br>
            <a:r>
              <a:rPr lang="en-US" sz="2400" dirty="0">
                <a:solidFill>
                  <a:schemeClr val="bg2"/>
                </a:solidFill>
                <a:ea typeface="Calibri"/>
                <a:cs typeface="Calibri"/>
              </a:rPr>
              <a:t>7 </a:t>
            </a:r>
            <a:r>
              <a:rPr lang="en-US" sz="3600" dirty="0">
                <a:solidFill>
                  <a:schemeClr val="bg2"/>
                </a:solidFill>
                <a:ea typeface="Calibri"/>
                <a:cs typeface="Calibri"/>
              </a:rPr>
              <a:t>rather, he made himself nothing</a:t>
            </a:r>
            <a:br>
              <a:rPr lang="en-US" sz="3600" dirty="0">
                <a:ea typeface="Calibri"/>
                <a:cs typeface="Calibri"/>
              </a:rPr>
            </a:br>
            <a:r>
              <a:rPr lang="en-US" sz="3600" dirty="0">
                <a:solidFill>
                  <a:schemeClr val="bg2"/>
                </a:solidFill>
                <a:ea typeface="Calibri"/>
                <a:cs typeface="Calibri"/>
              </a:rPr>
              <a:t>    by taking the very nature of a servant,</a:t>
            </a:r>
            <a:br>
              <a:rPr lang="en-US" sz="3600" dirty="0">
                <a:ea typeface="Calibri"/>
                <a:cs typeface="Calibri"/>
              </a:rPr>
            </a:br>
            <a:r>
              <a:rPr lang="en-US" sz="3600" dirty="0">
                <a:solidFill>
                  <a:schemeClr val="bg2"/>
                </a:solidFill>
                <a:ea typeface="Calibri"/>
                <a:cs typeface="Calibri"/>
              </a:rPr>
              <a:t>    being made in human likeness.</a:t>
            </a:r>
            <a:br>
              <a:rPr lang="en-US" sz="3600" dirty="0">
                <a:ea typeface="Calibri"/>
                <a:cs typeface="Calibri"/>
              </a:rPr>
            </a:br>
            <a:r>
              <a:rPr lang="en-US" sz="2400" dirty="0">
                <a:solidFill>
                  <a:schemeClr val="bg2"/>
                </a:solidFill>
                <a:ea typeface="Calibri"/>
                <a:cs typeface="Calibri"/>
              </a:rPr>
              <a:t>8</a:t>
            </a:r>
            <a:r>
              <a:rPr lang="en-US" sz="3600" dirty="0">
                <a:solidFill>
                  <a:schemeClr val="bg2"/>
                </a:solidFill>
                <a:ea typeface="Calibri"/>
                <a:cs typeface="Calibri"/>
              </a:rPr>
              <a:t> And being found in appearance as a man,</a:t>
            </a:r>
            <a:br>
              <a:rPr lang="en-US" sz="3600" dirty="0">
                <a:ea typeface="Calibri"/>
                <a:cs typeface="Calibri"/>
              </a:rPr>
            </a:br>
            <a:r>
              <a:rPr lang="en-US" sz="3600" dirty="0">
                <a:solidFill>
                  <a:schemeClr val="bg2"/>
                </a:solidFill>
                <a:ea typeface="Calibri"/>
                <a:cs typeface="Calibri"/>
              </a:rPr>
              <a:t>    he humbled himself</a:t>
            </a:r>
            <a:br>
              <a:rPr lang="en-US" sz="3600" dirty="0">
                <a:ea typeface="Calibri"/>
                <a:cs typeface="Calibri"/>
              </a:rPr>
            </a:br>
            <a:r>
              <a:rPr lang="en-US" sz="3600" dirty="0">
                <a:solidFill>
                  <a:schemeClr val="bg2"/>
                </a:solidFill>
                <a:ea typeface="Calibri"/>
                <a:cs typeface="Calibri"/>
              </a:rPr>
              <a:t>    by becoming obedient to death –</a:t>
            </a:r>
            <a:br>
              <a:rPr lang="en-US" sz="3600" dirty="0">
                <a:ea typeface="Calibri"/>
                <a:cs typeface="Calibri"/>
              </a:rPr>
            </a:br>
            <a:r>
              <a:rPr lang="en-US" sz="3600" dirty="0">
                <a:solidFill>
                  <a:schemeClr val="bg2"/>
                </a:solidFill>
                <a:ea typeface="Calibri"/>
                <a:cs typeface="Calibri"/>
              </a:rPr>
              <a:t>        even death on a cross!</a:t>
            </a:r>
          </a:p>
          <a:p>
            <a:endParaRPr lang="en-US" sz="3200" dirty="0">
              <a:solidFill>
                <a:schemeClr val="bg2"/>
              </a:solidFill>
              <a:ea typeface="Calibri"/>
              <a:cs typeface="Calibri"/>
            </a:endParaRPr>
          </a:p>
          <a:p>
            <a:endParaRPr lang="en-US" sz="4800" dirty="0">
              <a:solidFill>
                <a:schemeClr val="bg2"/>
              </a:solidFill>
              <a:ea typeface="Calibri"/>
              <a:cs typeface="Calibri"/>
            </a:endParaRPr>
          </a:p>
          <a:p>
            <a:endParaRPr lang="en-US" sz="2400">
              <a:solidFill>
                <a:schemeClr val="bg2"/>
              </a:solidFill>
              <a:ea typeface="Calibri"/>
              <a:cs typeface="Calibri"/>
            </a:endParaRPr>
          </a:p>
        </p:txBody>
      </p:sp>
      <p:pic>
        <p:nvPicPr>
          <p:cNvPr id="4" name="Picture 3" descr="known facts about Jesus' crucifixion ...">
            <a:extLst>
              <a:ext uri="{FF2B5EF4-FFF2-40B4-BE49-F238E27FC236}">
                <a16:creationId xmlns:a16="http://schemas.microsoft.com/office/drawing/2014/main" id="{1424A82A-C31A-B73F-2864-C29EFD34D976}"/>
              </a:ext>
            </a:extLst>
          </p:cNvPr>
          <p:cNvPicPr>
            <a:picLocks noChangeAspect="1"/>
          </p:cNvPicPr>
          <p:nvPr/>
        </p:nvPicPr>
        <p:blipFill>
          <a:blip r:embed="rId2"/>
          <a:srcRect l="38815" r="17400"/>
          <a:stretch/>
        </p:blipFill>
        <p:spPr>
          <a:xfrm>
            <a:off x="8711681" y="1278977"/>
            <a:ext cx="2959555" cy="3939383"/>
          </a:xfrm>
          <a:prstGeom prst="rect">
            <a:avLst/>
          </a:prstGeom>
        </p:spPr>
      </p:pic>
    </p:spTree>
    <p:extLst>
      <p:ext uri="{BB962C8B-B14F-4D97-AF65-F5344CB8AC3E}">
        <p14:creationId xmlns:p14="http://schemas.microsoft.com/office/powerpoint/2010/main" val="356739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29C51-BE88-4B3C-4B54-5BE3286D3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FC9B79-AF50-1D7B-70D5-434E5C22C29A}"/>
              </a:ext>
            </a:extLst>
          </p:cNvPr>
          <p:cNvSpPr txBox="1"/>
          <p:nvPr/>
        </p:nvSpPr>
        <p:spPr>
          <a:xfrm>
            <a:off x="140368" y="120315"/>
            <a:ext cx="11710736"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2"/>
                </a:solidFill>
                <a:ea typeface="Calibri"/>
                <a:cs typeface="Calibri"/>
              </a:rPr>
              <a:t>9</a:t>
            </a:r>
            <a:r>
              <a:rPr lang="en-US" sz="3600" dirty="0">
                <a:solidFill>
                  <a:schemeClr val="bg2"/>
                </a:solidFill>
                <a:ea typeface="Calibri"/>
                <a:cs typeface="Calibri"/>
              </a:rPr>
              <a:t> Therefore God exalted him to the highest place</a:t>
            </a:r>
            <a:br>
              <a:rPr lang="en-US" sz="3600" dirty="0">
                <a:ea typeface="Calibri"/>
                <a:cs typeface="Calibri"/>
              </a:rPr>
            </a:br>
            <a:r>
              <a:rPr lang="en-US" sz="3600" dirty="0">
                <a:solidFill>
                  <a:schemeClr val="bg2"/>
                </a:solidFill>
                <a:ea typeface="Calibri"/>
                <a:cs typeface="Calibri"/>
              </a:rPr>
              <a:t>    and gave him the name that is above every name,</a:t>
            </a:r>
            <a:br>
              <a:rPr lang="en-US" sz="3600" dirty="0">
                <a:ea typeface="Calibri"/>
                <a:cs typeface="Calibri"/>
              </a:rPr>
            </a:br>
            <a:r>
              <a:rPr lang="en-US" sz="2400" dirty="0">
                <a:solidFill>
                  <a:schemeClr val="bg2"/>
                </a:solidFill>
                <a:ea typeface="Calibri"/>
                <a:cs typeface="Calibri"/>
              </a:rPr>
              <a:t>10</a:t>
            </a:r>
            <a:r>
              <a:rPr lang="en-US" sz="3600" dirty="0">
                <a:solidFill>
                  <a:schemeClr val="bg2"/>
                </a:solidFill>
                <a:ea typeface="Calibri"/>
                <a:cs typeface="Calibri"/>
              </a:rPr>
              <a:t> that at the name of Jesus every knee                                should bow,</a:t>
            </a:r>
            <a:br>
              <a:rPr lang="en-US" sz="3600" dirty="0">
                <a:ea typeface="Calibri"/>
                <a:cs typeface="Calibri"/>
              </a:rPr>
            </a:br>
            <a:r>
              <a:rPr lang="en-US" sz="3600" dirty="0">
                <a:solidFill>
                  <a:schemeClr val="bg2"/>
                </a:solidFill>
                <a:ea typeface="Calibri"/>
                <a:cs typeface="Calibri"/>
              </a:rPr>
              <a:t>    in heaven and on earth and under the                              earth,</a:t>
            </a:r>
            <a:br>
              <a:rPr lang="en-US" sz="3600" dirty="0">
                <a:ea typeface="Calibri"/>
                <a:cs typeface="Calibri"/>
              </a:rPr>
            </a:br>
            <a:r>
              <a:rPr lang="en-US" sz="2400" dirty="0">
                <a:solidFill>
                  <a:schemeClr val="bg2"/>
                </a:solidFill>
                <a:ea typeface="Calibri"/>
                <a:cs typeface="Calibri"/>
              </a:rPr>
              <a:t>11</a:t>
            </a:r>
            <a:r>
              <a:rPr lang="en-US" sz="3600" dirty="0">
                <a:solidFill>
                  <a:schemeClr val="bg2"/>
                </a:solidFill>
                <a:ea typeface="Calibri"/>
                <a:cs typeface="Calibri"/>
              </a:rPr>
              <a:t> and every tongue acknowledge that                                   Jesus Christ is Lord,</a:t>
            </a:r>
            <a:br>
              <a:rPr lang="en-US" sz="3600" dirty="0">
                <a:ea typeface="Calibri"/>
                <a:cs typeface="Calibri"/>
              </a:rPr>
            </a:br>
            <a:r>
              <a:rPr lang="en-US" sz="3600" dirty="0">
                <a:solidFill>
                  <a:schemeClr val="bg2"/>
                </a:solidFill>
                <a:ea typeface="Calibri"/>
                <a:cs typeface="Calibri"/>
              </a:rPr>
              <a:t>    to the glory of God the Father.</a:t>
            </a:r>
            <a:endParaRPr lang="en-US" sz="3600">
              <a:solidFill>
                <a:schemeClr val="bg2"/>
              </a:solidFill>
              <a:ea typeface="Calibri"/>
              <a:cs typeface="Calibri"/>
            </a:endParaRPr>
          </a:p>
          <a:p>
            <a:endParaRPr lang="en-US" sz="3200" dirty="0">
              <a:solidFill>
                <a:schemeClr val="bg2"/>
              </a:solidFill>
              <a:ea typeface="Calibri"/>
              <a:cs typeface="Calibri"/>
            </a:endParaRPr>
          </a:p>
          <a:p>
            <a:endParaRPr lang="en-US" sz="4800" dirty="0">
              <a:solidFill>
                <a:schemeClr val="bg2"/>
              </a:solidFill>
              <a:ea typeface="Calibri"/>
              <a:cs typeface="Calibri"/>
            </a:endParaRPr>
          </a:p>
          <a:p>
            <a:endParaRPr lang="en-US" sz="2400">
              <a:solidFill>
                <a:schemeClr val="bg2"/>
              </a:solidFill>
              <a:ea typeface="Calibri"/>
              <a:cs typeface="Calibri"/>
            </a:endParaRPr>
          </a:p>
        </p:txBody>
      </p:sp>
      <p:pic>
        <p:nvPicPr>
          <p:cNvPr id="4" name="Picture 3" descr="known facts about Jesus' crucifixion ...">
            <a:extLst>
              <a:ext uri="{FF2B5EF4-FFF2-40B4-BE49-F238E27FC236}">
                <a16:creationId xmlns:a16="http://schemas.microsoft.com/office/drawing/2014/main" id="{C719CDD5-662D-DB69-64A5-752718862BF5}"/>
              </a:ext>
            </a:extLst>
          </p:cNvPr>
          <p:cNvPicPr>
            <a:picLocks noChangeAspect="1"/>
          </p:cNvPicPr>
          <p:nvPr/>
        </p:nvPicPr>
        <p:blipFill>
          <a:blip r:embed="rId2"/>
          <a:srcRect l="38815" r="17400"/>
          <a:stretch/>
        </p:blipFill>
        <p:spPr>
          <a:xfrm>
            <a:off x="8711681" y="1278977"/>
            <a:ext cx="2959555" cy="3939383"/>
          </a:xfrm>
          <a:prstGeom prst="rect">
            <a:avLst/>
          </a:prstGeom>
        </p:spPr>
      </p:pic>
    </p:spTree>
    <p:extLst>
      <p:ext uri="{BB962C8B-B14F-4D97-AF65-F5344CB8AC3E}">
        <p14:creationId xmlns:p14="http://schemas.microsoft.com/office/powerpoint/2010/main" val="195406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C0E8-C8CE-8478-2CB2-D3B01DB2D55B}"/>
            </a:ext>
          </a:extLst>
        </p:cNvPr>
        <p:cNvGrpSpPr/>
        <p:nvPr/>
      </p:nvGrpSpPr>
      <p:grpSpPr>
        <a:xfrm>
          <a:off x="0" y="0"/>
          <a:ext cx="0" cy="0"/>
          <a:chOff x="0" y="0"/>
          <a:chExt cx="0" cy="0"/>
        </a:xfrm>
      </p:grpSpPr>
      <p:pic>
        <p:nvPicPr>
          <p:cNvPr id="2" name="Picture 1" descr="How to Prepare for Spiritual Battle">
            <a:extLst>
              <a:ext uri="{FF2B5EF4-FFF2-40B4-BE49-F238E27FC236}">
                <a16:creationId xmlns:a16="http://schemas.microsoft.com/office/drawing/2014/main" id="{89C00006-3F0A-F792-24E2-51EA885BEB6E}"/>
              </a:ext>
            </a:extLst>
          </p:cNvPr>
          <p:cNvPicPr>
            <a:picLocks noChangeAspect="1"/>
          </p:cNvPicPr>
          <p:nvPr/>
        </p:nvPicPr>
        <p:blipFill>
          <a:blip r:embed="rId2"/>
          <a:stretch>
            <a:fillRect/>
          </a:stretch>
        </p:blipFill>
        <p:spPr>
          <a:xfrm>
            <a:off x="703218" y="1537845"/>
            <a:ext cx="7212750" cy="3779343"/>
          </a:xfrm>
          <a:prstGeom prst="rect">
            <a:avLst/>
          </a:prstGeom>
        </p:spPr>
      </p:pic>
      <p:sp>
        <p:nvSpPr>
          <p:cNvPr id="4" name="TextBox 3">
            <a:extLst>
              <a:ext uri="{FF2B5EF4-FFF2-40B4-BE49-F238E27FC236}">
                <a16:creationId xmlns:a16="http://schemas.microsoft.com/office/drawing/2014/main" id="{F1C00DFA-49C9-7211-F56A-08D6584B91FA}"/>
              </a:ext>
            </a:extLst>
          </p:cNvPr>
          <p:cNvSpPr txBox="1"/>
          <p:nvPr/>
        </p:nvSpPr>
        <p:spPr>
          <a:xfrm>
            <a:off x="7472521" y="2551923"/>
            <a:ext cx="445955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2"/>
                </a:solidFill>
                <a:ea typeface="Calibri"/>
                <a:cs typeface="Calibri"/>
              </a:rPr>
              <a:t>serve God </a:t>
            </a:r>
            <a:r>
              <a:rPr lang="en-US" sz="5400" i="1" dirty="0">
                <a:solidFill>
                  <a:schemeClr val="bg2"/>
                </a:solidFill>
                <a:ea typeface="Calibri"/>
                <a:cs typeface="Calibri"/>
              </a:rPr>
              <a:t>willingly</a:t>
            </a:r>
            <a:endParaRPr lang="en-US" i="1" dirty="0">
              <a:solidFill>
                <a:schemeClr val="bg2"/>
              </a:solidFill>
              <a:ea typeface="Calibri"/>
              <a:cs typeface="Calibri"/>
            </a:endParaRPr>
          </a:p>
        </p:txBody>
      </p:sp>
    </p:spTree>
    <p:extLst>
      <p:ext uri="{BB962C8B-B14F-4D97-AF65-F5344CB8AC3E}">
        <p14:creationId xmlns:p14="http://schemas.microsoft.com/office/powerpoint/2010/main" val="28739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4615-4219-891B-E695-8D91BEF609D3}"/>
            </a:ext>
          </a:extLst>
        </p:cNvPr>
        <p:cNvGrpSpPr/>
        <p:nvPr/>
      </p:nvGrpSpPr>
      <p:grpSpPr>
        <a:xfrm>
          <a:off x="0" y="0"/>
          <a:ext cx="0" cy="0"/>
          <a:chOff x="0" y="0"/>
          <a:chExt cx="0" cy="0"/>
        </a:xfrm>
      </p:grpSpPr>
      <p:pic>
        <p:nvPicPr>
          <p:cNvPr id="4" name="Picture 3" descr="That Friday Feeling">
            <a:extLst>
              <a:ext uri="{FF2B5EF4-FFF2-40B4-BE49-F238E27FC236}">
                <a16:creationId xmlns:a16="http://schemas.microsoft.com/office/drawing/2014/main" id="{CEA932AB-7C46-450F-A8F2-F716DEDB60FB}"/>
              </a:ext>
            </a:extLst>
          </p:cNvPr>
          <p:cNvPicPr>
            <a:picLocks noChangeAspect="1"/>
          </p:cNvPicPr>
          <p:nvPr/>
        </p:nvPicPr>
        <p:blipFill>
          <a:blip r:embed="rId2"/>
          <a:stretch>
            <a:fillRect/>
          </a:stretch>
        </p:blipFill>
        <p:spPr>
          <a:xfrm>
            <a:off x="2903350" y="404248"/>
            <a:ext cx="6036589" cy="6049505"/>
          </a:xfrm>
          <a:prstGeom prst="rect">
            <a:avLst/>
          </a:prstGeom>
        </p:spPr>
      </p:pic>
    </p:spTree>
    <p:extLst>
      <p:ext uri="{BB962C8B-B14F-4D97-AF65-F5344CB8AC3E}">
        <p14:creationId xmlns:p14="http://schemas.microsoft.com/office/powerpoint/2010/main" val="154347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8C23-2BC9-A958-EDE8-76D1816994EF}"/>
            </a:ext>
          </a:extLst>
        </p:cNvPr>
        <p:cNvGrpSpPr/>
        <p:nvPr/>
      </p:nvGrpSpPr>
      <p:grpSpPr>
        <a:xfrm>
          <a:off x="0" y="0"/>
          <a:ext cx="0" cy="0"/>
          <a:chOff x="0" y="0"/>
          <a:chExt cx="0" cy="0"/>
        </a:xfrm>
      </p:grpSpPr>
      <p:pic>
        <p:nvPicPr>
          <p:cNvPr id="2" name="Picture 1" descr="Prize winning student Cut Out Stock Images &amp; Pictures - Alamy">
            <a:extLst>
              <a:ext uri="{FF2B5EF4-FFF2-40B4-BE49-F238E27FC236}">
                <a16:creationId xmlns:a16="http://schemas.microsoft.com/office/drawing/2014/main" id="{E6DA7F60-DFA3-73B4-6CB4-33318477D6BD}"/>
              </a:ext>
            </a:extLst>
          </p:cNvPr>
          <p:cNvPicPr>
            <a:picLocks noChangeAspect="1"/>
          </p:cNvPicPr>
          <p:nvPr/>
        </p:nvPicPr>
        <p:blipFill>
          <a:blip r:embed="rId2"/>
          <a:srcRect r="323" b="7847"/>
          <a:stretch/>
        </p:blipFill>
        <p:spPr>
          <a:xfrm>
            <a:off x="4103856" y="209228"/>
            <a:ext cx="4294277" cy="6387282"/>
          </a:xfrm>
          <a:prstGeom prst="rect">
            <a:avLst/>
          </a:prstGeom>
        </p:spPr>
      </p:pic>
    </p:spTree>
    <p:extLst>
      <p:ext uri="{BB962C8B-B14F-4D97-AF65-F5344CB8AC3E}">
        <p14:creationId xmlns:p14="http://schemas.microsoft.com/office/powerpoint/2010/main" val="114706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1BF5-C79D-2542-4700-8A12F5F88247}"/>
            </a:ext>
          </a:extLst>
        </p:cNvPr>
        <p:cNvGrpSpPr/>
        <p:nvPr/>
      </p:nvGrpSpPr>
      <p:grpSpPr>
        <a:xfrm>
          <a:off x="0" y="0"/>
          <a:ext cx="0" cy="0"/>
          <a:chOff x="0" y="0"/>
          <a:chExt cx="0" cy="0"/>
        </a:xfrm>
      </p:grpSpPr>
      <p:pic>
        <p:nvPicPr>
          <p:cNvPr id="2" name="Picture 1" descr="DC Is Finally Giving Superman Enemies ...">
            <a:extLst>
              <a:ext uri="{FF2B5EF4-FFF2-40B4-BE49-F238E27FC236}">
                <a16:creationId xmlns:a16="http://schemas.microsoft.com/office/drawing/2014/main" id="{D4385657-359F-0769-3F00-5A6945214530}"/>
              </a:ext>
            </a:extLst>
          </p:cNvPr>
          <p:cNvPicPr>
            <a:picLocks noChangeAspect="1"/>
          </p:cNvPicPr>
          <p:nvPr/>
        </p:nvPicPr>
        <p:blipFill>
          <a:blip r:embed="rId2"/>
          <a:stretch>
            <a:fillRect/>
          </a:stretch>
        </p:blipFill>
        <p:spPr>
          <a:xfrm>
            <a:off x="794971" y="772625"/>
            <a:ext cx="10613780" cy="5312751"/>
          </a:xfrm>
          <a:prstGeom prst="rect">
            <a:avLst/>
          </a:prstGeom>
        </p:spPr>
      </p:pic>
    </p:spTree>
    <p:extLst>
      <p:ext uri="{BB962C8B-B14F-4D97-AF65-F5344CB8AC3E}">
        <p14:creationId xmlns:p14="http://schemas.microsoft.com/office/powerpoint/2010/main" val="303471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1,900+ People Cheering Stock Photos, Pictures &amp; Royalty-Free Images -  iStock | Business people cheering, Group of people cheering, Crowd of  people cheering">
            <a:extLst>
              <a:ext uri="{FF2B5EF4-FFF2-40B4-BE49-F238E27FC236}">
                <a16:creationId xmlns:a16="http://schemas.microsoft.com/office/drawing/2014/main" id="{EB81D01D-C679-61EA-4CDD-C6050BEA6B8B}"/>
              </a:ext>
            </a:extLst>
          </p:cNvPr>
          <p:cNvPicPr>
            <a:picLocks noChangeAspect="1"/>
          </p:cNvPicPr>
          <p:nvPr/>
        </p:nvPicPr>
        <p:blipFill>
          <a:blip r:embed="rId2"/>
          <a:stretch>
            <a:fillRect/>
          </a:stretch>
        </p:blipFill>
        <p:spPr>
          <a:xfrm>
            <a:off x="608067" y="-3778"/>
            <a:ext cx="10460127" cy="6868526"/>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678033" y="123211"/>
            <a:ext cx="115160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7200" b="1" dirty="0">
                <a:cs typeface="Calibri"/>
              </a:rPr>
              <a:t> Cheer for God who wins</a:t>
            </a:r>
            <a:endParaRPr lang="en-US" b="1" dirty="0">
              <a:ea typeface="Calibri" panose="020F0502020204030204"/>
              <a:cs typeface="Calibri" panose="020F0502020204030204"/>
            </a:endParaRPr>
          </a:p>
        </p:txBody>
      </p:sp>
    </p:spTree>
    <p:extLst>
      <p:ext uri="{BB962C8B-B14F-4D97-AF65-F5344CB8AC3E}">
        <p14:creationId xmlns:p14="http://schemas.microsoft.com/office/powerpoint/2010/main" val="134277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94D6-E394-8876-46CA-E5C59BC6A118}"/>
            </a:ext>
          </a:extLst>
        </p:cNvPr>
        <p:cNvGrpSpPr/>
        <p:nvPr/>
      </p:nvGrpSpPr>
      <p:grpSpPr>
        <a:xfrm>
          <a:off x="0" y="0"/>
          <a:ext cx="0" cy="0"/>
          <a:chOff x="0" y="0"/>
          <a:chExt cx="0" cy="0"/>
        </a:xfrm>
      </p:grpSpPr>
      <p:pic>
        <p:nvPicPr>
          <p:cNvPr id="3" name="Picture 2" descr="Deborah told him, ‘This is what the Lord, the God of Israel, commands you to do. Gather 10,000 warriors from the tribes of Naphtali and Zebulun at Mount Tabor. I will call out Sisera, commander of Jabin’s army, along with his chariots and warriors, to the Kishon River. There I will give you victory over him.’ – Slide 10">
            <a:extLst>
              <a:ext uri="{FF2B5EF4-FFF2-40B4-BE49-F238E27FC236}">
                <a16:creationId xmlns:a16="http://schemas.microsoft.com/office/drawing/2014/main" id="{871F7597-35D2-42EA-2A8B-12478CD4A9EC}"/>
              </a:ext>
            </a:extLst>
          </p:cNvPr>
          <p:cNvPicPr>
            <a:picLocks noChangeAspect="1"/>
          </p:cNvPicPr>
          <p:nvPr/>
        </p:nvPicPr>
        <p:blipFill>
          <a:blip r:embed="rId2"/>
          <a:stretch>
            <a:fillRect/>
          </a:stretch>
        </p:blipFill>
        <p:spPr>
          <a:xfrm>
            <a:off x="6597112" y="295114"/>
            <a:ext cx="3905573" cy="2935637"/>
          </a:xfrm>
          <a:prstGeom prst="rect">
            <a:avLst/>
          </a:prstGeom>
        </p:spPr>
      </p:pic>
      <p:pic>
        <p:nvPicPr>
          <p:cNvPr id="4" name="Picture 3" descr="It had rained and the Kishon river was in flood. Barak led his 10,000 warriors down the slopes of Mount Tabor into battle. Sisera chariots got bogged down in the wet clay and his warriors abandoned them to flee on foot. – Slide 14">
            <a:extLst>
              <a:ext uri="{FF2B5EF4-FFF2-40B4-BE49-F238E27FC236}">
                <a16:creationId xmlns:a16="http://schemas.microsoft.com/office/drawing/2014/main" id="{B8C8142E-AA07-1E2F-ECF8-C54B691126A0}"/>
              </a:ext>
            </a:extLst>
          </p:cNvPr>
          <p:cNvPicPr>
            <a:picLocks noChangeAspect="1"/>
          </p:cNvPicPr>
          <p:nvPr/>
        </p:nvPicPr>
        <p:blipFill>
          <a:blip r:embed="rId3"/>
          <a:stretch>
            <a:fillRect/>
          </a:stretch>
        </p:blipFill>
        <p:spPr>
          <a:xfrm>
            <a:off x="1947620" y="3627250"/>
            <a:ext cx="3905573" cy="2883977"/>
          </a:xfrm>
          <a:prstGeom prst="rect">
            <a:avLst/>
          </a:prstGeom>
        </p:spPr>
      </p:pic>
      <p:pic>
        <p:nvPicPr>
          <p:cNvPr id="5" name="Picture 4" descr="But when Sisera fell asleep from exhaustion, Jael quietly crept up to him with a hammer and tent peg in her hand. She drove the tent peg through the side of his head (temple) and killed him. – Slide 17">
            <a:extLst>
              <a:ext uri="{FF2B5EF4-FFF2-40B4-BE49-F238E27FC236}">
                <a16:creationId xmlns:a16="http://schemas.microsoft.com/office/drawing/2014/main" id="{4159C3D4-D8A1-303D-65F0-7BC800135531}"/>
              </a:ext>
            </a:extLst>
          </p:cNvPr>
          <p:cNvPicPr>
            <a:picLocks noChangeAspect="1"/>
          </p:cNvPicPr>
          <p:nvPr/>
        </p:nvPicPr>
        <p:blipFill>
          <a:blip r:embed="rId4"/>
          <a:stretch>
            <a:fillRect/>
          </a:stretch>
        </p:blipFill>
        <p:spPr>
          <a:xfrm>
            <a:off x="6597112" y="3614334"/>
            <a:ext cx="3905574" cy="2896892"/>
          </a:xfrm>
          <a:prstGeom prst="rect">
            <a:avLst/>
          </a:prstGeom>
        </p:spPr>
      </p:pic>
      <p:pic>
        <p:nvPicPr>
          <p:cNvPr id="6" name="Picture 5" descr="Sisera, who had 900 iron chariots, ruthlessly oppressed the Israelites for twenty years. Then, they cried out to God for help. – Slide 6">
            <a:extLst>
              <a:ext uri="{FF2B5EF4-FFF2-40B4-BE49-F238E27FC236}">
                <a16:creationId xmlns:a16="http://schemas.microsoft.com/office/drawing/2014/main" id="{0B3D79EE-3D36-799E-3985-EFEE6CFE89FB}"/>
              </a:ext>
            </a:extLst>
          </p:cNvPr>
          <p:cNvPicPr>
            <a:picLocks noChangeAspect="1"/>
          </p:cNvPicPr>
          <p:nvPr/>
        </p:nvPicPr>
        <p:blipFill>
          <a:blip r:embed="rId5"/>
          <a:stretch>
            <a:fillRect/>
          </a:stretch>
        </p:blipFill>
        <p:spPr>
          <a:xfrm>
            <a:off x="1947621" y="282198"/>
            <a:ext cx="3944318" cy="3000214"/>
          </a:xfrm>
          <a:prstGeom prst="rect">
            <a:avLst/>
          </a:prstGeom>
        </p:spPr>
      </p:pic>
      <p:sp>
        <p:nvSpPr>
          <p:cNvPr id="2" name="TextBox 1">
            <a:extLst>
              <a:ext uri="{FF2B5EF4-FFF2-40B4-BE49-F238E27FC236}">
                <a16:creationId xmlns:a16="http://schemas.microsoft.com/office/drawing/2014/main" id="{A04FB0A3-9E17-36EC-B68C-804ECF42E55A}"/>
              </a:ext>
            </a:extLst>
          </p:cNvPr>
          <p:cNvSpPr txBox="1"/>
          <p:nvPr/>
        </p:nvSpPr>
        <p:spPr>
          <a:xfrm>
            <a:off x="1204314" y="293140"/>
            <a:ext cx="7410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solidFill>
                  <a:schemeClr val="bg2"/>
                </a:solidFill>
                <a:ea typeface="Calibri"/>
                <a:cs typeface="Calibri"/>
              </a:rPr>
              <a:t>1</a:t>
            </a:r>
          </a:p>
        </p:txBody>
      </p:sp>
      <p:sp>
        <p:nvSpPr>
          <p:cNvPr id="9" name="TextBox 8">
            <a:extLst>
              <a:ext uri="{FF2B5EF4-FFF2-40B4-BE49-F238E27FC236}">
                <a16:creationId xmlns:a16="http://schemas.microsoft.com/office/drawing/2014/main" id="{936424FD-B8DB-DE83-1430-7C283D143F9B}"/>
              </a:ext>
            </a:extLst>
          </p:cNvPr>
          <p:cNvSpPr txBox="1"/>
          <p:nvPr/>
        </p:nvSpPr>
        <p:spPr>
          <a:xfrm>
            <a:off x="10616043" y="282843"/>
            <a:ext cx="7410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solidFill>
                  <a:schemeClr val="bg2"/>
                </a:solidFill>
                <a:ea typeface="Calibri"/>
                <a:cs typeface="Calibri"/>
              </a:rPr>
              <a:t>2</a:t>
            </a:r>
          </a:p>
        </p:txBody>
      </p:sp>
      <p:sp>
        <p:nvSpPr>
          <p:cNvPr id="10" name="TextBox 9">
            <a:extLst>
              <a:ext uri="{FF2B5EF4-FFF2-40B4-BE49-F238E27FC236}">
                <a16:creationId xmlns:a16="http://schemas.microsoft.com/office/drawing/2014/main" id="{D50E09B8-6FAE-87D8-A093-E058F3817EBF}"/>
              </a:ext>
            </a:extLst>
          </p:cNvPr>
          <p:cNvSpPr txBox="1"/>
          <p:nvPr/>
        </p:nvSpPr>
        <p:spPr>
          <a:xfrm>
            <a:off x="1276395" y="5493275"/>
            <a:ext cx="7410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solidFill>
                  <a:schemeClr val="bg2"/>
                </a:solidFill>
                <a:ea typeface="Calibri"/>
                <a:cs typeface="Calibri"/>
              </a:rPr>
              <a:t>3</a:t>
            </a:r>
            <a:endParaRPr lang="en-US" dirty="0"/>
          </a:p>
        </p:txBody>
      </p:sp>
      <p:sp>
        <p:nvSpPr>
          <p:cNvPr id="11" name="TextBox 10">
            <a:extLst>
              <a:ext uri="{FF2B5EF4-FFF2-40B4-BE49-F238E27FC236}">
                <a16:creationId xmlns:a16="http://schemas.microsoft.com/office/drawing/2014/main" id="{CD5E305C-CFBB-89AA-5C36-C1BCEAD1A81A}"/>
              </a:ext>
            </a:extLst>
          </p:cNvPr>
          <p:cNvSpPr txBox="1"/>
          <p:nvPr/>
        </p:nvSpPr>
        <p:spPr>
          <a:xfrm>
            <a:off x="10616043" y="5493275"/>
            <a:ext cx="7410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dirty="0">
                <a:solidFill>
                  <a:schemeClr val="bg2"/>
                </a:solidFill>
                <a:ea typeface="Calibri"/>
                <a:cs typeface="Calibri"/>
              </a:rPr>
              <a:t>4</a:t>
            </a:r>
          </a:p>
        </p:txBody>
      </p:sp>
    </p:spTree>
    <p:extLst>
      <p:ext uri="{BB962C8B-B14F-4D97-AF65-F5344CB8AC3E}">
        <p14:creationId xmlns:p14="http://schemas.microsoft.com/office/powerpoint/2010/main" val="387877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A1C5-4D82-6A14-5DC3-2D96BEF70AC6}"/>
            </a:ext>
          </a:extLst>
        </p:cNvPr>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8DB029F7-A84D-F2E4-D49C-82BCCBEBF86B}"/>
              </a:ext>
            </a:extLst>
          </p:cNvPr>
          <p:cNvSpPr/>
          <p:nvPr/>
        </p:nvSpPr>
        <p:spPr>
          <a:xfrm>
            <a:off x="7596491" y="1154940"/>
            <a:ext cx="4027424" cy="226542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2B25A6-FFAF-854E-1F8E-776B7F4D3178}"/>
              </a:ext>
            </a:extLst>
          </p:cNvPr>
          <p:cNvSpPr txBox="1"/>
          <p:nvPr/>
        </p:nvSpPr>
        <p:spPr>
          <a:xfrm>
            <a:off x="7596089" y="1351328"/>
            <a:ext cx="402706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chemeClr val="bg2"/>
                </a:solidFill>
                <a:ea typeface="Calibri"/>
                <a:cs typeface="Calibri"/>
              </a:rPr>
              <a:t>Praise the LORD!</a:t>
            </a:r>
          </a:p>
        </p:txBody>
      </p:sp>
      <p:pic>
        <p:nvPicPr>
          <p:cNvPr id="6" name="Picture 5" descr="From that time on Israel became stronger and stronger until they finally destroyed King Jabin and lived in freedom. Deborah wrote a victory song which they sang in celebration (Judges 5). There was peace in the land for the next 40 years. – Slide 19">
            <a:extLst>
              <a:ext uri="{FF2B5EF4-FFF2-40B4-BE49-F238E27FC236}">
                <a16:creationId xmlns:a16="http://schemas.microsoft.com/office/drawing/2014/main" id="{C1768279-F1D9-DBE7-9F42-333136989EFF}"/>
              </a:ext>
            </a:extLst>
          </p:cNvPr>
          <p:cNvPicPr>
            <a:picLocks noChangeAspect="1"/>
          </p:cNvPicPr>
          <p:nvPr/>
        </p:nvPicPr>
        <p:blipFill>
          <a:blip r:embed="rId2"/>
          <a:stretch>
            <a:fillRect/>
          </a:stretch>
        </p:blipFill>
        <p:spPr>
          <a:xfrm>
            <a:off x="462366" y="1005453"/>
            <a:ext cx="6540284" cy="4860010"/>
          </a:xfrm>
          <a:prstGeom prst="rect">
            <a:avLst/>
          </a:prstGeom>
        </p:spPr>
      </p:pic>
    </p:spTree>
    <p:extLst>
      <p:ext uri="{BB962C8B-B14F-4D97-AF65-F5344CB8AC3E}">
        <p14:creationId xmlns:p14="http://schemas.microsoft.com/office/powerpoint/2010/main" val="38552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F0D8-C9CC-A0F6-83F7-7D15C340DAC3}"/>
            </a:ext>
          </a:extLst>
        </p:cNvPr>
        <p:cNvGrpSpPr/>
        <p:nvPr/>
      </p:nvGrpSpPr>
      <p:grpSpPr>
        <a:xfrm>
          <a:off x="0" y="0"/>
          <a:ext cx="0" cy="0"/>
          <a:chOff x="0" y="0"/>
          <a:chExt cx="0" cy="0"/>
        </a:xfrm>
      </p:grpSpPr>
      <p:pic>
        <p:nvPicPr>
          <p:cNvPr id="3" name="Picture 2" descr="211,900+ People Cheering Stock Photos, Pictures &amp; Royalty-Free Images -  iStock | Business people cheering, Group of people cheering, Crowd of  people cheering">
            <a:extLst>
              <a:ext uri="{FF2B5EF4-FFF2-40B4-BE49-F238E27FC236}">
                <a16:creationId xmlns:a16="http://schemas.microsoft.com/office/drawing/2014/main" id="{C0521152-8796-052C-78C0-0912C85AA627}"/>
              </a:ext>
            </a:extLst>
          </p:cNvPr>
          <p:cNvPicPr>
            <a:picLocks noChangeAspect="1"/>
          </p:cNvPicPr>
          <p:nvPr/>
        </p:nvPicPr>
        <p:blipFill>
          <a:blip r:embed="rId2"/>
          <a:stretch>
            <a:fillRect/>
          </a:stretch>
        </p:blipFill>
        <p:spPr>
          <a:xfrm>
            <a:off x="553090" y="1138699"/>
            <a:ext cx="6495669" cy="4263311"/>
          </a:xfrm>
          <a:prstGeom prst="rect">
            <a:avLst/>
          </a:prstGeom>
        </p:spPr>
      </p:pic>
      <p:sp>
        <p:nvSpPr>
          <p:cNvPr id="5" name="TextBox 4">
            <a:extLst>
              <a:ext uri="{FF2B5EF4-FFF2-40B4-BE49-F238E27FC236}">
                <a16:creationId xmlns:a16="http://schemas.microsoft.com/office/drawing/2014/main" id="{8D2E5D67-7E06-6345-3CBF-4BBC51AD7667}"/>
              </a:ext>
            </a:extLst>
          </p:cNvPr>
          <p:cNvSpPr txBox="1"/>
          <p:nvPr/>
        </p:nvSpPr>
        <p:spPr>
          <a:xfrm>
            <a:off x="7287170" y="1429518"/>
            <a:ext cx="445955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2"/>
                </a:solidFill>
                <a:ea typeface="Calibri"/>
                <a:cs typeface="Calibri"/>
              </a:rPr>
              <a:t>Cheer for God</a:t>
            </a:r>
          </a:p>
          <a:p>
            <a:pPr algn="ctr"/>
            <a:endParaRPr lang="en-US" sz="5400" dirty="0">
              <a:solidFill>
                <a:schemeClr val="bg2"/>
              </a:solidFill>
              <a:ea typeface="Calibri"/>
              <a:cs typeface="Calibri"/>
            </a:endParaRPr>
          </a:p>
          <a:p>
            <a:pPr algn="ctr"/>
            <a:r>
              <a:rPr lang="en-US" sz="5400" dirty="0">
                <a:solidFill>
                  <a:schemeClr val="bg2"/>
                </a:solidFill>
                <a:ea typeface="Calibri"/>
                <a:cs typeface="Calibri"/>
              </a:rPr>
              <a:t>...because he wins!</a:t>
            </a:r>
          </a:p>
        </p:txBody>
      </p:sp>
    </p:spTree>
    <p:extLst>
      <p:ext uri="{BB962C8B-B14F-4D97-AF65-F5344CB8AC3E}">
        <p14:creationId xmlns:p14="http://schemas.microsoft.com/office/powerpoint/2010/main" val="1317646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A8C7965C295438B38469F9DA828B9" ma:contentTypeVersion="15" ma:contentTypeDescription="Create a new document." ma:contentTypeScope="" ma:versionID="9d26b14d2be81836a4526e40bcfaa935">
  <xsd:schema xmlns:xsd="http://www.w3.org/2001/XMLSchema" xmlns:xs="http://www.w3.org/2001/XMLSchema" xmlns:p="http://schemas.microsoft.com/office/2006/metadata/properties" xmlns:ns3="75dc85ca-d713-4229-a48d-79f58fb065ec" xmlns:ns4="6c5326a3-a756-4a42-a4f0-608067e2ab76" targetNamespace="http://schemas.microsoft.com/office/2006/metadata/properties" ma:root="true" ma:fieldsID="db0ad0c3b89310596b7e49b2c8839552" ns3:_="" ns4:_="">
    <xsd:import namespace="75dc85ca-d713-4229-a48d-79f58fb065ec"/>
    <xsd:import namespace="6c5326a3-a756-4a42-a4f0-608067e2a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c85ca-d713-4229-a48d-79f58fb06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326a3-a756-4a42-a4f0-608067e2ab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5dc85ca-d713-4229-a48d-79f58fb065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633AA-15AD-47D7-AD96-6B70D0D433B5}">
  <ds:schemaRefs>
    <ds:schemaRef ds:uri="6c5326a3-a756-4a42-a4f0-608067e2ab76"/>
    <ds:schemaRef ds:uri="75dc85ca-d713-4229-a48d-79f58fb06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648EFD-F2F0-4783-9B5D-B8AECCB6A270}">
  <ds:schemaRefs>
    <ds:schemaRef ds:uri="6c5326a3-a756-4a42-a4f0-608067e2ab76"/>
    <ds:schemaRef ds:uri="75dc85ca-d713-4229-a48d-79f58fb06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62B488-279C-460D-BAF7-8870D2382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380</Words>
  <Application>Microsoft Office PowerPoint</Application>
  <PresentationFormat>Widescreen</PresentationFormat>
  <Paragraphs>52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Lawrence</dc:creator>
  <cp:lastModifiedBy>Trevor Newman</cp:lastModifiedBy>
  <cp:revision>478</cp:revision>
  <cp:lastPrinted>2023-02-12T02:31:22Z</cp:lastPrinted>
  <dcterms:created xsi:type="dcterms:W3CDTF">2019-12-15T16:16:57Z</dcterms:created>
  <dcterms:modified xsi:type="dcterms:W3CDTF">2025-02-03T17:42:44Z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0x010100DBCA8C7965C295438B38469F9DA828B9</vt:lpwstr>
  </property>
</Properties>
</file>