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6"/>
  </p:notesMasterIdLst>
  <p:sldIdLst>
    <p:sldId id="3489" r:id="rId5"/>
    <p:sldId id="3480" r:id="rId6"/>
    <p:sldId id="3488" r:id="rId7"/>
    <p:sldId id="3481" r:id="rId8"/>
    <p:sldId id="3490" r:id="rId9"/>
    <p:sldId id="3482" r:id="rId10"/>
    <p:sldId id="3491" r:id="rId11"/>
    <p:sldId id="3492" r:id="rId12"/>
    <p:sldId id="3330" r:id="rId13"/>
    <p:sldId id="3483" r:id="rId14"/>
    <p:sldId id="3484" r:id="rId15"/>
    <p:sldId id="3485" r:id="rId16"/>
    <p:sldId id="3486" r:id="rId17"/>
    <p:sldId id="3497" r:id="rId18"/>
    <p:sldId id="3493" r:id="rId19"/>
    <p:sldId id="3494" r:id="rId20"/>
    <p:sldId id="3495" r:id="rId21"/>
    <p:sldId id="3496" r:id="rId22"/>
    <p:sldId id="3498" r:id="rId23"/>
    <p:sldId id="3499" r:id="rId24"/>
    <p:sldId id="3505" r:id="rId25"/>
    <p:sldId id="3500" r:id="rId26"/>
    <p:sldId id="3501" r:id="rId27"/>
    <p:sldId id="3502" r:id="rId28"/>
    <p:sldId id="3440" r:id="rId29"/>
    <p:sldId id="3506" r:id="rId30"/>
    <p:sldId id="3503" r:id="rId31"/>
    <p:sldId id="3504" r:id="rId32"/>
    <p:sldId id="3487" r:id="rId33"/>
    <p:sldId id="3509" r:id="rId34"/>
    <p:sldId id="3510" r:id="rId35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6667E-632E-469C-91EA-5AEF41E578A9}" v="374" dt="2025-09-28T08:20:24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59DAF793-FF44-4679-BC2D-399D97055421}"/>
    <pc:docChg chg="undo custSel addSld delSld modSld sldOrd">
      <pc:chgData name="Jeremy Clifton" userId="b7121016-a606-4e59-9b8c-d8cabdc242a8" providerId="ADAL" clId="{59DAF793-FF44-4679-BC2D-399D97055421}" dt="2025-09-28T08:23:33.219" v="2124" actId="47"/>
      <pc:docMkLst>
        <pc:docMk/>
      </pc:docMkLst>
      <pc:sldChg chg="modSp mod">
        <pc:chgData name="Jeremy Clifton" userId="b7121016-a606-4e59-9b8c-d8cabdc242a8" providerId="ADAL" clId="{59DAF793-FF44-4679-BC2D-399D97055421}" dt="2025-09-28T06:39:23.044" v="51" actId="6549"/>
        <pc:sldMkLst>
          <pc:docMk/>
          <pc:sldMk cId="3377884115" sldId="3179"/>
        </pc:sldMkLst>
        <pc:spChg chg="mod">
          <ac:chgData name="Jeremy Clifton" userId="b7121016-a606-4e59-9b8c-d8cabdc242a8" providerId="ADAL" clId="{59DAF793-FF44-4679-BC2D-399D97055421}" dt="2025-09-28T06:39:23.044" v="51" actId="6549"/>
          <ac:spMkLst>
            <pc:docMk/>
            <pc:sldMk cId="3377884115" sldId="3179"/>
            <ac:spMk id="3" creationId="{A6B846CC-0465-FFA0-DAF5-90644ADC2467}"/>
          </ac:spMkLst>
        </pc:spChg>
      </pc:sldChg>
      <pc:sldChg chg="addSp modSp mod ord">
        <pc:chgData name="Jeremy Clifton" userId="b7121016-a606-4e59-9b8c-d8cabdc242a8" providerId="ADAL" clId="{59DAF793-FF44-4679-BC2D-399D97055421}" dt="2025-09-28T07:47:27.119" v="1787" actId="1076"/>
        <pc:sldMkLst>
          <pc:docMk/>
          <pc:sldMk cId="1114134037" sldId="3330"/>
        </pc:sldMkLst>
        <pc:spChg chg="mod">
          <ac:chgData name="Jeremy Clifton" userId="b7121016-a606-4e59-9b8c-d8cabdc242a8" providerId="ADAL" clId="{59DAF793-FF44-4679-BC2D-399D97055421}" dt="2025-09-28T07:47:25.682" v="1786" actId="1076"/>
          <ac:spMkLst>
            <pc:docMk/>
            <pc:sldMk cId="1114134037" sldId="3330"/>
            <ac:spMk id="3" creationId="{EE9EB796-9B66-9414-97BD-1E41217B019B}"/>
          </ac:spMkLst>
        </pc:spChg>
        <pc:picChg chg="add mod">
          <ac:chgData name="Jeremy Clifton" userId="b7121016-a606-4e59-9b8c-d8cabdc242a8" providerId="ADAL" clId="{59DAF793-FF44-4679-BC2D-399D97055421}" dt="2025-09-28T07:47:27.119" v="1787" actId="1076"/>
          <ac:picMkLst>
            <pc:docMk/>
            <pc:sldMk cId="1114134037" sldId="3330"/>
            <ac:picMk id="34818" creationId="{37A8A4E1-16A5-8763-FA66-0D39DDADC51A}"/>
          </ac:picMkLst>
        </pc:picChg>
      </pc:sldChg>
      <pc:sldChg chg="del">
        <pc:chgData name="Jeremy Clifton" userId="b7121016-a606-4e59-9b8c-d8cabdc242a8" providerId="ADAL" clId="{59DAF793-FF44-4679-BC2D-399D97055421}" dt="2025-09-28T08:23:27.345" v="2105" actId="47"/>
        <pc:sldMkLst>
          <pc:docMk/>
          <pc:sldMk cId="1333690838" sldId="3336"/>
        </pc:sldMkLst>
      </pc:sldChg>
      <pc:sldChg chg="del">
        <pc:chgData name="Jeremy Clifton" userId="b7121016-a606-4e59-9b8c-d8cabdc242a8" providerId="ADAL" clId="{59DAF793-FF44-4679-BC2D-399D97055421}" dt="2025-09-28T06:40:27.642" v="65" actId="47"/>
        <pc:sldMkLst>
          <pc:docMk/>
          <pc:sldMk cId="276966263" sldId="3337"/>
        </pc:sldMkLst>
      </pc:sldChg>
      <pc:sldChg chg="del">
        <pc:chgData name="Jeremy Clifton" userId="b7121016-a606-4e59-9b8c-d8cabdc242a8" providerId="ADAL" clId="{59DAF793-FF44-4679-BC2D-399D97055421}" dt="2025-09-28T08:23:27.720" v="2106" actId="47"/>
        <pc:sldMkLst>
          <pc:docMk/>
          <pc:sldMk cId="3388853323" sldId="3358"/>
        </pc:sldMkLst>
      </pc:sldChg>
      <pc:sldChg chg="addSp delSp modSp mod ord">
        <pc:chgData name="Jeremy Clifton" userId="b7121016-a606-4e59-9b8c-d8cabdc242a8" providerId="ADAL" clId="{59DAF793-FF44-4679-BC2D-399D97055421}" dt="2025-09-28T06:43:16.102" v="138" actId="1076"/>
        <pc:sldMkLst>
          <pc:docMk/>
          <pc:sldMk cId="3352246875" sldId="3360"/>
        </pc:sldMkLst>
        <pc:spChg chg="mod">
          <ac:chgData name="Jeremy Clifton" userId="b7121016-a606-4e59-9b8c-d8cabdc242a8" providerId="ADAL" clId="{59DAF793-FF44-4679-BC2D-399D97055421}" dt="2025-09-28T06:40:45.649" v="129" actId="1076"/>
          <ac:spMkLst>
            <pc:docMk/>
            <pc:sldMk cId="3352246875" sldId="3360"/>
            <ac:spMk id="3" creationId="{50733A46-2899-3486-064D-FE205688C2ED}"/>
          </ac:spMkLst>
        </pc:spChg>
        <pc:picChg chg="add mod">
          <ac:chgData name="Jeremy Clifton" userId="b7121016-a606-4e59-9b8c-d8cabdc242a8" providerId="ADAL" clId="{59DAF793-FF44-4679-BC2D-399D97055421}" dt="2025-09-28T06:43:16.102" v="138" actId="1076"/>
          <ac:picMkLst>
            <pc:docMk/>
            <pc:sldMk cId="3352246875" sldId="3360"/>
            <ac:picMk id="2" creationId="{3A9507DF-7233-E799-4DAE-F0E3D185C9E9}"/>
          </ac:picMkLst>
        </pc:picChg>
        <pc:picChg chg="del">
          <ac:chgData name="Jeremy Clifton" userId="b7121016-a606-4e59-9b8c-d8cabdc242a8" providerId="ADAL" clId="{59DAF793-FF44-4679-BC2D-399D97055421}" dt="2025-09-28T06:40:46.310" v="130" actId="478"/>
          <ac:picMkLst>
            <pc:docMk/>
            <pc:sldMk cId="3352246875" sldId="3360"/>
            <ac:picMk id="1026" creationId="{B365235E-92A3-960F-0DAF-37F63E7D3801}"/>
          </ac:picMkLst>
        </pc:picChg>
      </pc:sldChg>
      <pc:sldChg chg="del">
        <pc:chgData name="Jeremy Clifton" userId="b7121016-a606-4e59-9b8c-d8cabdc242a8" providerId="ADAL" clId="{59DAF793-FF44-4679-BC2D-399D97055421}" dt="2025-09-28T08:23:24.360" v="2092" actId="47"/>
        <pc:sldMkLst>
          <pc:docMk/>
          <pc:sldMk cId="280249279" sldId="3372"/>
        </pc:sldMkLst>
      </pc:sldChg>
      <pc:sldChg chg="del">
        <pc:chgData name="Jeremy Clifton" userId="b7121016-a606-4e59-9b8c-d8cabdc242a8" providerId="ADAL" clId="{59DAF793-FF44-4679-BC2D-399D97055421}" dt="2025-09-28T06:39:27.029" v="53" actId="47"/>
        <pc:sldMkLst>
          <pc:docMk/>
          <pc:sldMk cId="1277424516" sldId="3390"/>
        </pc:sldMkLst>
      </pc:sldChg>
      <pc:sldChg chg="del">
        <pc:chgData name="Jeremy Clifton" userId="b7121016-a606-4e59-9b8c-d8cabdc242a8" providerId="ADAL" clId="{59DAF793-FF44-4679-BC2D-399D97055421}" dt="2025-09-28T06:39:25.317" v="52" actId="47"/>
        <pc:sldMkLst>
          <pc:docMk/>
          <pc:sldMk cId="1454437301" sldId="3391"/>
        </pc:sldMkLst>
      </pc:sldChg>
      <pc:sldChg chg="addSp modSp mod">
        <pc:chgData name="Jeremy Clifton" userId="b7121016-a606-4e59-9b8c-d8cabdc242a8" providerId="ADAL" clId="{59DAF793-FF44-4679-BC2D-399D97055421}" dt="2025-09-28T07:22:32.516" v="1359" actId="1076"/>
        <pc:sldMkLst>
          <pc:docMk/>
          <pc:sldMk cId="3728534716" sldId="3393"/>
        </pc:sldMkLst>
        <pc:spChg chg="add mod">
          <ac:chgData name="Jeremy Clifton" userId="b7121016-a606-4e59-9b8c-d8cabdc242a8" providerId="ADAL" clId="{59DAF793-FF44-4679-BC2D-399D97055421}" dt="2025-09-28T07:22:27.648" v="1357" actId="1076"/>
          <ac:spMkLst>
            <pc:docMk/>
            <pc:sldMk cId="3728534716" sldId="3393"/>
            <ac:spMk id="2" creationId="{86100D4C-0F07-4D51-4E09-00D949638E0A}"/>
          </ac:spMkLst>
        </pc:spChg>
        <pc:picChg chg="add mod">
          <ac:chgData name="Jeremy Clifton" userId="b7121016-a606-4e59-9b8c-d8cabdc242a8" providerId="ADAL" clId="{59DAF793-FF44-4679-BC2D-399D97055421}" dt="2025-09-28T07:22:32.516" v="1359" actId="1076"/>
          <ac:picMkLst>
            <pc:docMk/>
            <pc:sldMk cId="3728534716" sldId="3393"/>
            <ac:picMk id="25602" creationId="{A66A856E-10BF-89BA-5D13-54E2EFC6F755}"/>
          </ac:picMkLst>
        </pc:picChg>
      </pc:sldChg>
      <pc:sldChg chg="del">
        <pc:chgData name="Jeremy Clifton" userId="b7121016-a606-4e59-9b8c-d8cabdc242a8" providerId="ADAL" clId="{59DAF793-FF44-4679-BC2D-399D97055421}" dt="2025-09-28T06:39:29.475" v="54" actId="47"/>
        <pc:sldMkLst>
          <pc:docMk/>
          <pc:sldMk cId="1017877453" sldId="3394"/>
        </pc:sldMkLst>
      </pc:sldChg>
      <pc:sldChg chg="addSp modSp mod">
        <pc:chgData name="Jeremy Clifton" userId="b7121016-a606-4e59-9b8c-d8cabdc242a8" providerId="ADAL" clId="{59DAF793-FF44-4679-BC2D-399D97055421}" dt="2025-09-28T07:24:42.847" v="1373" actId="1076"/>
        <pc:sldMkLst>
          <pc:docMk/>
          <pc:sldMk cId="3141068152" sldId="3395"/>
        </pc:sldMkLst>
        <pc:picChg chg="add mod modCrop">
          <ac:chgData name="Jeremy Clifton" userId="b7121016-a606-4e59-9b8c-d8cabdc242a8" providerId="ADAL" clId="{59DAF793-FF44-4679-BC2D-399D97055421}" dt="2025-09-28T07:24:28.134" v="1369" actId="1076"/>
          <ac:picMkLst>
            <pc:docMk/>
            <pc:sldMk cId="3141068152" sldId="3395"/>
            <ac:picMk id="3" creationId="{59EA25EB-C1B7-04B3-E4ED-14A7D463646F}"/>
          </ac:picMkLst>
        </pc:picChg>
        <pc:picChg chg="add mod">
          <ac:chgData name="Jeremy Clifton" userId="b7121016-a606-4e59-9b8c-d8cabdc242a8" providerId="ADAL" clId="{59DAF793-FF44-4679-BC2D-399D97055421}" dt="2025-09-28T07:24:42.847" v="1373" actId="1076"/>
          <ac:picMkLst>
            <pc:docMk/>
            <pc:sldMk cId="3141068152" sldId="3395"/>
            <ac:picMk id="26626" creationId="{0A220792-CFA9-B274-15E5-2B329A23C19E}"/>
          </ac:picMkLst>
        </pc:picChg>
      </pc:sldChg>
      <pc:sldChg chg="del">
        <pc:chgData name="Jeremy Clifton" userId="b7121016-a606-4e59-9b8c-d8cabdc242a8" providerId="ADAL" clId="{59DAF793-FF44-4679-BC2D-399D97055421}" dt="2025-09-28T06:40:28.236" v="66" actId="47"/>
        <pc:sldMkLst>
          <pc:docMk/>
          <pc:sldMk cId="2926944015" sldId="3396"/>
        </pc:sldMkLst>
      </pc:sldChg>
      <pc:sldChg chg="del">
        <pc:chgData name="Jeremy Clifton" userId="b7121016-a606-4e59-9b8c-d8cabdc242a8" providerId="ADAL" clId="{59DAF793-FF44-4679-BC2D-399D97055421}" dt="2025-09-28T08:23:26.033" v="2099" actId="47"/>
        <pc:sldMkLst>
          <pc:docMk/>
          <pc:sldMk cId="2699707443" sldId="3398"/>
        </pc:sldMkLst>
      </pc:sldChg>
      <pc:sldChg chg="del">
        <pc:chgData name="Jeremy Clifton" userId="b7121016-a606-4e59-9b8c-d8cabdc242a8" providerId="ADAL" clId="{59DAF793-FF44-4679-BC2D-399D97055421}" dt="2025-09-28T06:39:39.300" v="58" actId="47"/>
        <pc:sldMkLst>
          <pc:docMk/>
          <pc:sldMk cId="261501699" sldId="3399"/>
        </pc:sldMkLst>
      </pc:sldChg>
      <pc:sldChg chg="del">
        <pc:chgData name="Jeremy Clifton" userId="b7121016-a606-4e59-9b8c-d8cabdc242a8" providerId="ADAL" clId="{59DAF793-FF44-4679-BC2D-399D97055421}" dt="2025-09-28T08:23:26.158" v="2100" actId="47"/>
        <pc:sldMkLst>
          <pc:docMk/>
          <pc:sldMk cId="1939739500" sldId="3400"/>
        </pc:sldMkLst>
      </pc:sldChg>
      <pc:sldChg chg="del">
        <pc:chgData name="Jeremy Clifton" userId="b7121016-a606-4e59-9b8c-d8cabdc242a8" providerId="ADAL" clId="{59DAF793-FF44-4679-BC2D-399D97055421}" dt="2025-09-28T06:39:42.270" v="59" actId="47"/>
        <pc:sldMkLst>
          <pc:docMk/>
          <pc:sldMk cId="2348883998" sldId="3401"/>
        </pc:sldMkLst>
      </pc:sldChg>
      <pc:sldChg chg="del">
        <pc:chgData name="Jeremy Clifton" userId="b7121016-a606-4e59-9b8c-d8cabdc242a8" providerId="ADAL" clId="{59DAF793-FF44-4679-BC2D-399D97055421}" dt="2025-09-28T06:39:44.135" v="60" actId="47"/>
        <pc:sldMkLst>
          <pc:docMk/>
          <pc:sldMk cId="1609171747" sldId="3402"/>
        </pc:sldMkLst>
      </pc:sldChg>
      <pc:sldChg chg="del">
        <pc:chgData name="Jeremy Clifton" userId="b7121016-a606-4e59-9b8c-d8cabdc242a8" providerId="ADAL" clId="{59DAF793-FF44-4679-BC2D-399D97055421}" dt="2025-09-28T06:39:47.832" v="62" actId="47"/>
        <pc:sldMkLst>
          <pc:docMk/>
          <pc:sldMk cId="1704373508" sldId="3403"/>
        </pc:sldMkLst>
      </pc:sldChg>
      <pc:sldChg chg="del">
        <pc:chgData name="Jeremy Clifton" userId="b7121016-a606-4e59-9b8c-d8cabdc242a8" providerId="ADAL" clId="{59DAF793-FF44-4679-BC2D-399D97055421}" dt="2025-09-28T08:23:26.299" v="2101" actId="47"/>
        <pc:sldMkLst>
          <pc:docMk/>
          <pc:sldMk cId="2439834250" sldId="3404"/>
        </pc:sldMkLst>
      </pc:sldChg>
      <pc:sldChg chg="del">
        <pc:chgData name="Jeremy Clifton" userId="b7121016-a606-4e59-9b8c-d8cabdc242a8" providerId="ADAL" clId="{59DAF793-FF44-4679-BC2D-399D97055421}" dt="2025-09-28T06:39:46.906" v="61" actId="47"/>
        <pc:sldMkLst>
          <pc:docMk/>
          <pc:sldMk cId="2994754041" sldId="3405"/>
        </pc:sldMkLst>
      </pc:sldChg>
      <pc:sldChg chg="del">
        <pc:chgData name="Jeremy Clifton" userId="b7121016-a606-4e59-9b8c-d8cabdc242a8" providerId="ADAL" clId="{59DAF793-FF44-4679-BC2D-399D97055421}" dt="2025-09-28T08:23:26.892" v="2102" actId="47"/>
        <pc:sldMkLst>
          <pc:docMk/>
          <pc:sldMk cId="1805085001" sldId="3406"/>
        </pc:sldMkLst>
      </pc:sldChg>
      <pc:sldChg chg="del">
        <pc:chgData name="Jeremy Clifton" userId="b7121016-a606-4e59-9b8c-d8cabdc242a8" providerId="ADAL" clId="{59DAF793-FF44-4679-BC2D-399D97055421}" dt="2025-09-28T08:23:27.033" v="2103" actId="47"/>
        <pc:sldMkLst>
          <pc:docMk/>
          <pc:sldMk cId="1943231951" sldId="3410"/>
        </pc:sldMkLst>
      </pc:sldChg>
      <pc:sldChg chg="del">
        <pc:chgData name="Jeremy Clifton" userId="b7121016-a606-4e59-9b8c-d8cabdc242a8" providerId="ADAL" clId="{59DAF793-FF44-4679-BC2D-399D97055421}" dt="2025-09-28T08:23:27.189" v="2104" actId="47"/>
        <pc:sldMkLst>
          <pc:docMk/>
          <pc:sldMk cId="3839365699" sldId="3411"/>
        </pc:sldMkLst>
      </pc:sldChg>
      <pc:sldChg chg="del">
        <pc:chgData name="Jeremy Clifton" userId="b7121016-a606-4e59-9b8c-d8cabdc242a8" providerId="ADAL" clId="{59DAF793-FF44-4679-BC2D-399D97055421}" dt="2025-09-28T06:39:31.763" v="55" actId="47"/>
        <pc:sldMkLst>
          <pc:docMk/>
          <pc:sldMk cId="86552837" sldId="3412"/>
        </pc:sldMkLst>
      </pc:sldChg>
      <pc:sldChg chg="del">
        <pc:chgData name="Jeremy Clifton" userId="b7121016-a606-4e59-9b8c-d8cabdc242a8" providerId="ADAL" clId="{59DAF793-FF44-4679-BC2D-399D97055421}" dt="2025-09-28T06:39:32.502" v="56" actId="47"/>
        <pc:sldMkLst>
          <pc:docMk/>
          <pc:sldMk cId="1217644501" sldId="3413"/>
        </pc:sldMkLst>
      </pc:sldChg>
      <pc:sldChg chg="del">
        <pc:chgData name="Jeremy Clifton" userId="b7121016-a606-4e59-9b8c-d8cabdc242a8" providerId="ADAL" clId="{59DAF793-FF44-4679-BC2D-399D97055421}" dt="2025-09-28T06:39:33.116" v="57" actId="47"/>
        <pc:sldMkLst>
          <pc:docMk/>
          <pc:sldMk cId="420290453" sldId="3414"/>
        </pc:sldMkLst>
      </pc:sldChg>
      <pc:sldChg chg="del">
        <pc:chgData name="Jeremy Clifton" userId="b7121016-a606-4e59-9b8c-d8cabdc242a8" providerId="ADAL" clId="{59DAF793-FF44-4679-BC2D-399D97055421}" dt="2025-09-28T08:23:23.063" v="2090" actId="47"/>
        <pc:sldMkLst>
          <pc:docMk/>
          <pc:sldMk cId="1189730970" sldId="3415"/>
        </pc:sldMkLst>
      </pc:sldChg>
      <pc:sldChg chg="del">
        <pc:chgData name="Jeremy Clifton" userId="b7121016-a606-4e59-9b8c-d8cabdc242a8" providerId="ADAL" clId="{59DAF793-FF44-4679-BC2D-399D97055421}" dt="2025-09-28T08:23:23.625" v="2091" actId="47"/>
        <pc:sldMkLst>
          <pc:docMk/>
          <pc:sldMk cId="2352330512" sldId="3416"/>
        </pc:sldMkLst>
      </pc:sldChg>
      <pc:sldChg chg="delSp modSp mod">
        <pc:chgData name="Jeremy Clifton" userId="b7121016-a606-4e59-9b8c-d8cabdc242a8" providerId="ADAL" clId="{59DAF793-FF44-4679-BC2D-399D97055421}" dt="2025-09-28T07:27:06.313" v="1579" actId="1076"/>
        <pc:sldMkLst>
          <pc:docMk/>
          <pc:sldMk cId="3139972240" sldId="3417"/>
        </pc:sldMkLst>
        <pc:spChg chg="mod">
          <ac:chgData name="Jeremy Clifton" userId="b7121016-a606-4e59-9b8c-d8cabdc242a8" providerId="ADAL" clId="{59DAF793-FF44-4679-BC2D-399D97055421}" dt="2025-09-28T07:27:06.313" v="1579" actId="1076"/>
          <ac:spMkLst>
            <pc:docMk/>
            <pc:sldMk cId="3139972240" sldId="3417"/>
            <ac:spMk id="3" creationId="{6167A4CA-EF27-6247-2475-33705EB01360}"/>
          </ac:spMkLst>
        </pc:spChg>
        <pc:picChg chg="del">
          <ac:chgData name="Jeremy Clifton" userId="b7121016-a606-4e59-9b8c-d8cabdc242a8" providerId="ADAL" clId="{59DAF793-FF44-4679-BC2D-399D97055421}" dt="2025-09-28T07:25:43.920" v="1490" actId="478"/>
          <ac:picMkLst>
            <pc:docMk/>
            <pc:sldMk cId="3139972240" sldId="3417"/>
            <ac:picMk id="2" creationId="{6E92C669-80F4-395F-25F8-273D3557E575}"/>
          </ac:picMkLst>
        </pc:picChg>
      </pc:sldChg>
      <pc:sldChg chg="del">
        <pc:chgData name="Jeremy Clifton" userId="b7121016-a606-4e59-9b8c-d8cabdc242a8" providerId="ADAL" clId="{59DAF793-FF44-4679-BC2D-399D97055421}" dt="2025-09-28T08:23:24.672" v="2093" actId="47"/>
        <pc:sldMkLst>
          <pc:docMk/>
          <pc:sldMk cId="1212692373" sldId="3418"/>
        </pc:sldMkLst>
      </pc:sldChg>
      <pc:sldChg chg="del">
        <pc:chgData name="Jeremy Clifton" userId="b7121016-a606-4e59-9b8c-d8cabdc242a8" providerId="ADAL" clId="{59DAF793-FF44-4679-BC2D-399D97055421}" dt="2025-09-28T08:23:25.016" v="2094" actId="47"/>
        <pc:sldMkLst>
          <pc:docMk/>
          <pc:sldMk cId="1348830715" sldId="3419"/>
        </pc:sldMkLst>
      </pc:sldChg>
      <pc:sldChg chg="del">
        <pc:chgData name="Jeremy Clifton" userId="b7121016-a606-4e59-9b8c-d8cabdc242a8" providerId="ADAL" clId="{59DAF793-FF44-4679-BC2D-399D97055421}" dt="2025-09-28T08:23:25.281" v="2095" actId="47"/>
        <pc:sldMkLst>
          <pc:docMk/>
          <pc:sldMk cId="3119766085" sldId="3420"/>
        </pc:sldMkLst>
      </pc:sldChg>
      <pc:sldChg chg="del">
        <pc:chgData name="Jeremy Clifton" userId="b7121016-a606-4e59-9b8c-d8cabdc242a8" providerId="ADAL" clId="{59DAF793-FF44-4679-BC2D-399D97055421}" dt="2025-09-28T08:23:25.877" v="2098" actId="47"/>
        <pc:sldMkLst>
          <pc:docMk/>
          <pc:sldMk cId="2792678458" sldId="3421"/>
        </pc:sldMkLst>
      </pc:sldChg>
      <pc:sldChg chg="del">
        <pc:chgData name="Jeremy Clifton" userId="b7121016-a606-4e59-9b8c-d8cabdc242a8" providerId="ADAL" clId="{59DAF793-FF44-4679-BC2D-399D97055421}" dt="2025-09-28T08:23:25.689" v="2097" actId="47"/>
        <pc:sldMkLst>
          <pc:docMk/>
          <pc:sldMk cId="3692353203" sldId="3422"/>
        </pc:sldMkLst>
      </pc:sldChg>
      <pc:sldChg chg="del">
        <pc:chgData name="Jeremy Clifton" userId="b7121016-a606-4e59-9b8c-d8cabdc242a8" providerId="ADAL" clId="{59DAF793-FF44-4679-BC2D-399D97055421}" dt="2025-09-28T08:23:25.518" v="2096" actId="47"/>
        <pc:sldMkLst>
          <pc:docMk/>
          <pc:sldMk cId="2631212998" sldId="3423"/>
        </pc:sldMkLst>
      </pc:sldChg>
      <pc:sldChg chg="del">
        <pc:chgData name="Jeremy Clifton" userId="b7121016-a606-4e59-9b8c-d8cabdc242a8" providerId="ADAL" clId="{59DAF793-FF44-4679-BC2D-399D97055421}" dt="2025-09-28T08:23:28.907" v="2112" actId="47"/>
        <pc:sldMkLst>
          <pc:docMk/>
          <pc:sldMk cId="204224086" sldId="3424"/>
        </pc:sldMkLst>
      </pc:sldChg>
      <pc:sldChg chg="del">
        <pc:chgData name="Jeremy Clifton" userId="b7121016-a606-4e59-9b8c-d8cabdc242a8" providerId="ADAL" clId="{59DAF793-FF44-4679-BC2D-399D97055421}" dt="2025-09-28T08:23:29.235" v="2114" actId="47"/>
        <pc:sldMkLst>
          <pc:docMk/>
          <pc:sldMk cId="438156412" sldId="3425"/>
        </pc:sldMkLst>
      </pc:sldChg>
      <pc:sldChg chg="del">
        <pc:chgData name="Jeremy Clifton" userId="b7121016-a606-4e59-9b8c-d8cabdc242a8" providerId="ADAL" clId="{59DAF793-FF44-4679-BC2D-399D97055421}" dt="2025-09-28T08:23:29.501" v="2116" actId="47"/>
        <pc:sldMkLst>
          <pc:docMk/>
          <pc:sldMk cId="493116261" sldId="3426"/>
        </pc:sldMkLst>
      </pc:sldChg>
      <pc:sldChg chg="del">
        <pc:chgData name="Jeremy Clifton" userId="b7121016-a606-4e59-9b8c-d8cabdc242a8" providerId="ADAL" clId="{59DAF793-FF44-4679-BC2D-399D97055421}" dt="2025-09-28T08:23:27.861" v="2107" actId="47"/>
        <pc:sldMkLst>
          <pc:docMk/>
          <pc:sldMk cId="2691824728" sldId="3427"/>
        </pc:sldMkLst>
      </pc:sldChg>
      <pc:sldChg chg="del">
        <pc:chgData name="Jeremy Clifton" userId="b7121016-a606-4e59-9b8c-d8cabdc242a8" providerId="ADAL" clId="{59DAF793-FF44-4679-BC2D-399D97055421}" dt="2025-09-28T08:23:28.095" v="2108" actId="47"/>
        <pc:sldMkLst>
          <pc:docMk/>
          <pc:sldMk cId="3633401648" sldId="3428"/>
        </pc:sldMkLst>
      </pc:sldChg>
      <pc:sldChg chg="del">
        <pc:chgData name="Jeremy Clifton" userId="b7121016-a606-4e59-9b8c-d8cabdc242a8" providerId="ADAL" clId="{59DAF793-FF44-4679-BC2D-399D97055421}" dt="2025-09-28T08:23:28.251" v="2109" actId="47"/>
        <pc:sldMkLst>
          <pc:docMk/>
          <pc:sldMk cId="3532398193" sldId="3429"/>
        </pc:sldMkLst>
      </pc:sldChg>
      <pc:sldChg chg="del">
        <pc:chgData name="Jeremy Clifton" userId="b7121016-a606-4e59-9b8c-d8cabdc242a8" providerId="ADAL" clId="{59DAF793-FF44-4679-BC2D-399D97055421}" dt="2025-09-28T08:23:28.407" v="2110" actId="47"/>
        <pc:sldMkLst>
          <pc:docMk/>
          <pc:sldMk cId="516775731" sldId="3430"/>
        </pc:sldMkLst>
      </pc:sldChg>
      <pc:sldChg chg="del">
        <pc:chgData name="Jeremy Clifton" userId="b7121016-a606-4e59-9b8c-d8cabdc242a8" providerId="ADAL" clId="{59DAF793-FF44-4679-BC2D-399D97055421}" dt="2025-09-28T08:23:28.564" v="2111" actId="47"/>
        <pc:sldMkLst>
          <pc:docMk/>
          <pc:sldMk cId="181624867" sldId="3431"/>
        </pc:sldMkLst>
      </pc:sldChg>
      <pc:sldChg chg="del">
        <pc:chgData name="Jeremy Clifton" userId="b7121016-a606-4e59-9b8c-d8cabdc242a8" providerId="ADAL" clId="{59DAF793-FF44-4679-BC2D-399D97055421}" dt="2025-09-28T08:23:29.048" v="2113" actId="47"/>
        <pc:sldMkLst>
          <pc:docMk/>
          <pc:sldMk cId="3673228143" sldId="3432"/>
        </pc:sldMkLst>
      </pc:sldChg>
      <pc:sldChg chg="del">
        <pc:chgData name="Jeremy Clifton" userId="b7121016-a606-4e59-9b8c-d8cabdc242a8" providerId="ADAL" clId="{59DAF793-FF44-4679-BC2D-399D97055421}" dt="2025-09-28T08:23:29.845" v="2117" actId="47"/>
        <pc:sldMkLst>
          <pc:docMk/>
          <pc:sldMk cId="2412153778" sldId="3433"/>
        </pc:sldMkLst>
      </pc:sldChg>
      <pc:sldChg chg="del">
        <pc:chgData name="Jeremy Clifton" userId="b7121016-a606-4e59-9b8c-d8cabdc242a8" providerId="ADAL" clId="{59DAF793-FF44-4679-BC2D-399D97055421}" dt="2025-09-28T08:23:30.813" v="2119" actId="47"/>
        <pc:sldMkLst>
          <pc:docMk/>
          <pc:sldMk cId="1446185731" sldId="3434"/>
        </pc:sldMkLst>
      </pc:sldChg>
      <pc:sldChg chg="del">
        <pc:chgData name="Jeremy Clifton" userId="b7121016-a606-4e59-9b8c-d8cabdc242a8" providerId="ADAL" clId="{59DAF793-FF44-4679-BC2D-399D97055421}" dt="2025-09-28T08:23:31.157" v="2120" actId="47"/>
        <pc:sldMkLst>
          <pc:docMk/>
          <pc:sldMk cId="3789963490" sldId="3435"/>
        </pc:sldMkLst>
      </pc:sldChg>
      <pc:sldChg chg="del">
        <pc:chgData name="Jeremy Clifton" userId="b7121016-a606-4e59-9b8c-d8cabdc242a8" providerId="ADAL" clId="{59DAF793-FF44-4679-BC2D-399D97055421}" dt="2025-09-28T08:23:31.485" v="2121" actId="47"/>
        <pc:sldMkLst>
          <pc:docMk/>
          <pc:sldMk cId="1013010229" sldId="3436"/>
        </pc:sldMkLst>
      </pc:sldChg>
      <pc:sldChg chg="del">
        <pc:chgData name="Jeremy Clifton" userId="b7121016-a606-4e59-9b8c-d8cabdc242a8" providerId="ADAL" clId="{59DAF793-FF44-4679-BC2D-399D97055421}" dt="2025-09-28T08:23:31.813" v="2122" actId="47"/>
        <pc:sldMkLst>
          <pc:docMk/>
          <pc:sldMk cId="1995155499" sldId="3437"/>
        </pc:sldMkLst>
      </pc:sldChg>
      <pc:sldChg chg="del">
        <pc:chgData name="Jeremy Clifton" userId="b7121016-a606-4e59-9b8c-d8cabdc242a8" providerId="ADAL" clId="{59DAF793-FF44-4679-BC2D-399D97055421}" dt="2025-09-28T08:23:29.329" v="2115" actId="47"/>
        <pc:sldMkLst>
          <pc:docMk/>
          <pc:sldMk cId="1486949803" sldId="3438"/>
        </pc:sldMkLst>
      </pc:sldChg>
      <pc:sldChg chg="del">
        <pc:chgData name="Jeremy Clifton" userId="b7121016-a606-4e59-9b8c-d8cabdc242a8" providerId="ADAL" clId="{59DAF793-FF44-4679-BC2D-399D97055421}" dt="2025-09-28T08:23:30.235" v="2118" actId="47"/>
        <pc:sldMkLst>
          <pc:docMk/>
          <pc:sldMk cId="1300322251" sldId="3439"/>
        </pc:sldMkLst>
      </pc:sldChg>
      <pc:sldChg chg="addSp delSp modSp mod ord">
        <pc:chgData name="Jeremy Clifton" userId="b7121016-a606-4e59-9b8c-d8cabdc242a8" providerId="ADAL" clId="{59DAF793-FF44-4679-BC2D-399D97055421}" dt="2025-09-28T08:13:51.713" v="2057" actId="1076"/>
        <pc:sldMkLst>
          <pc:docMk/>
          <pc:sldMk cId="2824634086" sldId="3440"/>
        </pc:sldMkLst>
        <pc:spChg chg="add del">
          <ac:chgData name="Jeremy Clifton" userId="b7121016-a606-4e59-9b8c-d8cabdc242a8" providerId="ADAL" clId="{59DAF793-FF44-4679-BC2D-399D97055421}" dt="2025-09-28T08:13:27.971" v="2049" actId="478"/>
          <ac:spMkLst>
            <pc:docMk/>
            <pc:sldMk cId="2824634086" sldId="3440"/>
            <ac:spMk id="2" creationId="{DDC6D6E3-CB54-8DC5-1F73-A9998977F25F}"/>
          </ac:spMkLst>
        </pc:spChg>
        <pc:spChg chg="mod">
          <ac:chgData name="Jeremy Clifton" userId="b7121016-a606-4e59-9b8c-d8cabdc242a8" providerId="ADAL" clId="{59DAF793-FF44-4679-BC2D-399D97055421}" dt="2025-09-28T08:13:45.021" v="2054" actId="404"/>
          <ac:spMkLst>
            <pc:docMk/>
            <pc:sldMk cId="2824634086" sldId="3440"/>
            <ac:spMk id="3" creationId="{9902A024-82A2-AFAB-8EA4-A267846286E7}"/>
          </ac:spMkLst>
        </pc:spChg>
        <pc:picChg chg="del">
          <ac:chgData name="Jeremy Clifton" userId="b7121016-a606-4e59-9b8c-d8cabdc242a8" providerId="ADAL" clId="{59DAF793-FF44-4679-BC2D-399D97055421}" dt="2025-09-28T08:11:44.583" v="2026" actId="478"/>
          <ac:picMkLst>
            <pc:docMk/>
            <pc:sldMk cId="2824634086" sldId="3440"/>
            <ac:picMk id="20482" creationId="{BA51386C-8499-3867-4289-E16493E3E6D3}"/>
          </ac:picMkLst>
        </pc:picChg>
        <pc:picChg chg="add mod">
          <ac:chgData name="Jeremy Clifton" userId="b7121016-a606-4e59-9b8c-d8cabdc242a8" providerId="ADAL" clId="{59DAF793-FF44-4679-BC2D-399D97055421}" dt="2025-09-28T08:13:51.713" v="2057" actId="1076"/>
          <ac:picMkLst>
            <pc:docMk/>
            <pc:sldMk cId="2824634086" sldId="3440"/>
            <ac:picMk id="47108" creationId="{1ADC7CB7-FC21-7F3E-5BA1-655469DEFA17}"/>
          </ac:picMkLst>
        </pc:picChg>
      </pc:sldChg>
      <pc:sldChg chg="del">
        <pc:chgData name="Jeremy Clifton" userId="b7121016-a606-4e59-9b8c-d8cabdc242a8" providerId="ADAL" clId="{59DAF793-FF44-4679-BC2D-399D97055421}" dt="2025-09-28T06:39:54.619" v="63" actId="47"/>
        <pc:sldMkLst>
          <pc:docMk/>
          <pc:sldMk cId="600901532" sldId="3441"/>
        </pc:sldMkLst>
      </pc:sldChg>
      <pc:sldChg chg="del">
        <pc:chgData name="Jeremy Clifton" userId="b7121016-a606-4e59-9b8c-d8cabdc242a8" providerId="ADAL" clId="{59DAF793-FF44-4679-BC2D-399D97055421}" dt="2025-09-28T08:23:32.595" v="2123" actId="47"/>
        <pc:sldMkLst>
          <pc:docMk/>
          <pc:sldMk cId="887271038" sldId="3442"/>
        </pc:sldMkLst>
      </pc:sldChg>
      <pc:sldChg chg="del">
        <pc:chgData name="Jeremy Clifton" userId="b7121016-a606-4e59-9b8c-d8cabdc242a8" providerId="ADAL" clId="{59DAF793-FF44-4679-BC2D-399D97055421}" dt="2025-09-28T06:39:56.827" v="64" actId="47"/>
        <pc:sldMkLst>
          <pc:docMk/>
          <pc:sldMk cId="3878455472" sldId="3443"/>
        </pc:sldMkLst>
      </pc:sldChg>
      <pc:sldChg chg="del">
        <pc:chgData name="Jeremy Clifton" userId="b7121016-a606-4e59-9b8c-d8cabdc242a8" providerId="ADAL" clId="{59DAF793-FF44-4679-BC2D-399D97055421}" dt="2025-09-28T08:23:33.219" v="2124" actId="47"/>
        <pc:sldMkLst>
          <pc:docMk/>
          <pc:sldMk cId="433041363" sldId="3444"/>
        </pc:sldMkLst>
      </pc:sldChg>
      <pc:sldChg chg="addSp delSp modSp add mod">
        <pc:chgData name="Jeremy Clifton" userId="b7121016-a606-4e59-9b8c-d8cabdc242a8" providerId="ADAL" clId="{59DAF793-FF44-4679-BC2D-399D97055421}" dt="2025-09-28T07:19:24.392" v="1304" actId="1076"/>
        <pc:sldMkLst>
          <pc:docMk/>
          <pc:sldMk cId="1935558488" sldId="3445"/>
        </pc:sldMkLst>
        <pc:spChg chg="mod">
          <ac:chgData name="Jeremy Clifton" userId="b7121016-a606-4e59-9b8c-d8cabdc242a8" providerId="ADAL" clId="{59DAF793-FF44-4679-BC2D-399D97055421}" dt="2025-09-28T06:43:23.097" v="173" actId="6549"/>
          <ac:spMkLst>
            <pc:docMk/>
            <pc:sldMk cId="1935558488" sldId="3445"/>
            <ac:spMk id="3" creationId="{F4C9796F-3F0C-2869-6366-8B3681D6CAAE}"/>
          </ac:spMkLst>
        </pc:spChg>
        <pc:spChg chg="add mod">
          <ac:chgData name="Jeremy Clifton" userId="b7121016-a606-4e59-9b8c-d8cabdc242a8" providerId="ADAL" clId="{59DAF793-FF44-4679-BC2D-399D97055421}" dt="2025-09-28T06:48:43" v="204" actId="1076"/>
          <ac:spMkLst>
            <pc:docMk/>
            <pc:sldMk cId="1935558488" sldId="3445"/>
            <ac:spMk id="4" creationId="{47678071-8456-0A01-53C8-CF44C7DD6A0F}"/>
          </ac:spMkLst>
        </pc:spChg>
        <pc:spChg chg="add mod">
          <ac:chgData name="Jeremy Clifton" userId="b7121016-a606-4e59-9b8c-d8cabdc242a8" providerId="ADAL" clId="{59DAF793-FF44-4679-BC2D-399D97055421}" dt="2025-09-28T06:48:53.571" v="213" actId="20577"/>
          <ac:spMkLst>
            <pc:docMk/>
            <pc:sldMk cId="1935558488" sldId="3445"/>
            <ac:spMk id="5" creationId="{ED75803A-096F-8564-8BD3-3820CEC9EAD2}"/>
          </ac:spMkLst>
        </pc:spChg>
        <pc:spChg chg="add mod">
          <ac:chgData name="Jeremy Clifton" userId="b7121016-a606-4e59-9b8c-d8cabdc242a8" providerId="ADAL" clId="{59DAF793-FF44-4679-BC2D-399D97055421}" dt="2025-09-28T06:48:57.011" v="221" actId="20577"/>
          <ac:spMkLst>
            <pc:docMk/>
            <pc:sldMk cId="1935558488" sldId="3445"/>
            <ac:spMk id="6" creationId="{F038D82F-EBE2-20B7-BD9F-7AE347BD0D63}"/>
          </ac:spMkLst>
        </pc:spChg>
        <pc:spChg chg="add mod">
          <ac:chgData name="Jeremy Clifton" userId="b7121016-a606-4e59-9b8c-d8cabdc242a8" providerId="ADAL" clId="{59DAF793-FF44-4679-BC2D-399D97055421}" dt="2025-09-28T07:19:07.590" v="1298" actId="1076"/>
          <ac:spMkLst>
            <pc:docMk/>
            <pc:sldMk cId="1935558488" sldId="3445"/>
            <ac:spMk id="7" creationId="{35365C89-7835-CF6C-F1A8-F34032598742}"/>
          </ac:spMkLst>
        </pc:spChg>
        <pc:spChg chg="add mod">
          <ac:chgData name="Jeremy Clifton" userId="b7121016-a606-4e59-9b8c-d8cabdc242a8" providerId="ADAL" clId="{59DAF793-FF44-4679-BC2D-399D97055421}" dt="2025-09-28T07:19:03.556" v="1297" actId="1076"/>
          <ac:spMkLst>
            <pc:docMk/>
            <pc:sldMk cId="1935558488" sldId="3445"/>
            <ac:spMk id="8" creationId="{E1887C83-1A52-DD9D-2A96-3850C0677A1F}"/>
          </ac:spMkLst>
        </pc:spChg>
        <pc:spChg chg="add mod">
          <ac:chgData name="Jeremy Clifton" userId="b7121016-a606-4e59-9b8c-d8cabdc242a8" providerId="ADAL" clId="{59DAF793-FF44-4679-BC2D-399D97055421}" dt="2025-09-28T07:19:22.162" v="1303" actId="1076"/>
          <ac:spMkLst>
            <pc:docMk/>
            <pc:sldMk cId="1935558488" sldId="3445"/>
            <ac:spMk id="9" creationId="{2829D4F7-D018-1ABB-50BA-E521BD015509}"/>
          </ac:spMkLst>
        </pc:spChg>
        <pc:picChg chg="del">
          <ac:chgData name="Jeremy Clifton" userId="b7121016-a606-4e59-9b8c-d8cabdc242a8" providerId="ADAL" clId="{59DAF793-FF44-4679-BC2D-399D97055421}" dt="2025-09-28T06:42:40.321" v="136" actId="478"/>
          <ac:picMkLst>
            <pc:docMk/>
            <pc:sldMk cId="1935558488" sldId="3445"/>
            <ac:picMk id="2" creationId="{C63ED66A-A0EF-B4C7-1BD5-673DF510B706}"/>
          </ac:picMkLst>
        </pc:picChg>
        <pc:picChg chg="add mod">
          <ac:chgData name="Jeremy Clifton" userId="b7121016-a606-4e59-9b8c-d8cabdc242a8" providerId="ADAL" clId="{59DAF793-FF44-4679-BC2D-399D97055421}" dt="2025-09-28T06:48:35.056" v="201" actId="1076"/>
          <ac:picMkLst>
            <pc:docMk/>
            <pc:sldMk cId="1935558488" sldId="3445"/>
            <ac:picMk id="2050" creationId="{4E0B303B-50D7-AD10-1790-2F4A4DE098E2}"/>
          </ac:picMkLst>
        </pc:picChg>
        <pc:picChg chg="add mod">
          <ac:chgData name="Jeremy Clifton" userId="b7121016-a606-4e59-9b8c-d8cabdc242a8" providerId="ADAL" clId="{59DAF793-FF44-4679-BC2D-399D97055421}" dt="2025-09-28T06:48:36.923" v="202" actId="1076"/>
          <ac:picMkLst>
            <pc:docMk/>
            <pc:sldMk cId="1935558488" sldId="3445"/>
            <ac:picMk id="2052" creationId="{C294C477-0F0C-DB8B-C3D1-DB85D76D57CD}"/>
          </ac:picMkLst>
        </pc:picChg>
        <pc:picChg chg="add mod">
          <ac:chgData name="Jeremy Clifton" userId="b7121016-a606-4e59-9b8c-d8cabdc242a8" providerId="ADAL" clId="{59DAF793-FF44-4679-BC2D-399D97055421}" dt="2025-09-28T06:48:38.459" v="203" actId="1076"/>
          <ac:picMkLst>
            <pc:docMk/>
            <pc:sldMk cId="1935558488" sldId="3445"/>
            <ac:picMk id="2054" creationId="{F21160E4-29CC-DFD3-2CCE-DBB7AEDE0AF2}"/>
          </ac:picMkLst>
        </pc:picChg>
        <pc:picChg chg="add mod">
          <ac:chgData name="Jeremy Clifton" userId="b7121016-a606-4e59-9b8c-d8cabdc242a8" providerId="ADAL" clId="{59DAF793-FF44-4679-BC2D-399D97055421}" dt="2025-09-28T07:19:19.277" v="1302" actId="1076"/>
          <ac:picMkLst>
            <pc:docMk/>
            <pc:sldMk cId="1935558488" sldId="3445"/>
            <ac:picMk id="2056" creationId="{A279E4BF-F5BF-9386-7367-AA5D363AD5A0}"/>
          </ac:picMkLst>
        </pc:picChg>
        <pc:picChg chg="add mod">
          <ac:chgData name="Jeremy Clifton" userId="b7121016-a606-4e59-9b8c-d8cabdc242a8" providerId="ADAL" clId="{59DAF793-FF44-4679-BC2D-399D97055421}" dt="2025-09-28T07:19:16.739" v="1301" actId="1076"/>
          <ac:picMkLst>
            <pc:docMk/>
            <pc:sldMk cId="1935558488" sldId="3445"/>
            <ac:picMk id="2058" creationId="{2D0FBEA0-796C-4B7D-B8B9-882D821749B9}"/>
          </ac:picMkLst>
        </pc:picChg>
        <pc:picChg chg="add mod">
          <ac:chgData name="Jeremy Clifton" userId="b7121016-a606-4e59-9b8c-d8cabdc242a8" providerId="ADAL" clId="{59DAF793-FF44-4679-BC2D-399D97055421}" dt="2025-09-28T07:19:24.392" v="1304" actId="1076"/>
          <ac:picMkLst>
            <pc:docMk/>
            <pc:sldMk cId="1935558488" sldId="3445"/>
            <ac:picMk id="2060" creationId="{C09F3F94-999C-0447-AA1D-3A7D78C380C4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6:51:44.154" v="341" actId="6549"/>
        <pc:sldMkLst>
          <pc:docMk/>
          <pc:sldMk cId="3392529291" sldId="3446"/>
        </pc:sldMkLst>
        <pc:spChg chg="mod">
          <ac:chgData name="Jeremy Clifton" userId="b7121016-a606-4e59-9b8c-d8cabdc242a8" providerId="ADAL" clId="{59DAF793-FF44-4679-BC2D-399D97055421}" dt="2025-09-28T06:51:44.154" v="341" actId="6549"/>
          <ac:spMkLst>
            <pc:docMk/>
            <pc:sldMk cId="3392529291" sldId="3446"/>
            <ac:spMk id="3" creationId="{00218AF9-6D61-EEEB-8984-FAAA0C1E8335}"/>
          </ac:spMkLst>
        </pc:spChg>
        <pc:picChg chg="del">
          <ac:chgData name="Jeremy Clifton" userId="b7121016-a606-4e59-9b8c-d8cabdc242a8" providerId="ADAL" clId="{59DAF793-FF44-4679-BC2D-399D97055421}" dt="2025-09-28T06:51:25.612" v="270" actId="478"/>
          <ac:picMkLst>
            <pc:docMk/>
            <pc:sldMk cId="3392529291" sldId="3446"/>
            <ac:picMk id="2" creationId="{0378C2EA-0DCD-32BF-2986-2752C8268063}"/>
          </ac:picMkLst>
        </pc:picChg>
        <pc:picChg chg="add mod">
          <ac:chgData name="Jeremy Clifton" userId="b7121016-a606-4e59-9b8c-d8cabdc242a8" providerId="ADAL" clId="{59DAF793-FF44-4679-BC2D-399D97055421}" dt="2025-09-28T06:51:36.852" v="275" actId="1076"/>
          <ac:picMkLst>
            <pc:docMk/>
            <pc:sldMk cId="3392529291" sldId="3446"/>
            <ac:picMk id="3074" creationId="{EDD95315-17B8-F019-DDF9-ECC26BFB9B3F}"/>
          </ac:picMkLst>
        </pc:picChg>
      </pc:sldChg>
      <pc:sldChg chg="addSp modSp add mod">
        <pc:chgData name="Jeremy Clifton" userId="b7121016-a606-4e59-9b8c-d8cabdc242a8" providerId="ADAL" clId="{59DAF793-FF44-4679-BC2D-399D97055421}" dt="2025-09-28T06:52:16.759" v="358" actId="1076"/>
        <pc:sldMkLst>
          <pc:docMk/>
          <pc:sldMk cId="2199503858" sldId="3447"/>
        </pc:sldMkLst>
        <pc:spChg chg="add mod">
          <ac:chgData name="Jeremy Clifton" userId="b7121016-a606-4e59-9b8c-d8cabdc242a8" providerId="ADAL" clId="{59DAF793-FF44-4679-BC2D-399D97055421}" dt="2025-09-28T06:52:16.759" v="358" actId="1076"/>
          <ac:spMkLst>
            <pc:docMk/>
            <pc:sldMk cId="2199503858" sldId="3447"/>
            <ac:spMk id="2" creationId="{12FC2D69-823B-9AA2-8357-58DE76E4E145}"/>
          </ac:spMkLst>
        </pc:spChg>
        <pc:picChg chg="mod">
          <ac:chgData name="Jeremy Clifton" userId="b7121016-a606-4e59-9b8c-d8cabdc242a8" providerId="ADAL" clId="{59DAF793-FF44-4679-BC2D-399D97055421}" dt="2025-09-28T06:51:50.209" v="343" actId="1076"/>
          <ac:picMkLst>
            <pc:docMk/>
            <pc:sldMk cId="2199503858" sldId="3447"/>
            <ac:picMk id="3074" creationId="{151C86E1-58A3-95DB-067B-4AC13D127700}"/>
          </ac:picMkLst>
        </pc:picChg>
      </pc:sldChg>
      <pc:sldChg chg="addSp delSp modSp add ord">
        <pc:chgData name="Jeremy Clifton" userId="b7121016-a606-4e59-9b8c-d8cabdc242a8" providerId="ADAL" clId="{59DAF793-FF44-4679-BC2D-399D97055421}" dt="2025-09-28T06:52:51.871" v="368" actId="1076"/>
        <pc:sldMkLst>
          <pc:docMk/>
          <pc:sldMk cId="1378268215" sldId="3448"/>
        </pc:sldMkLst>
        <pc:picChg chg="del">
          <ac:chgData name="Jeremy Clifton" userId="b7121016-a606-4e59-9b8c-d8cabdc242a8" providerId="ADAL" clId="{59DAF793-FF44-4679-BC2D-399D97055421}" dt="2025-09-28T06:52:36.040" v="362" actId="478"/>
          <ac:picMkLst>
            <pc:docMk/>
            <pc:sldMk cId="1378268215" sldId="3448"/>
            <ac:picMk id="3074" creationId="{8139F8D2-07AE-F920-FA0C-AAF83EE722E7}"/>
          </ac:picMkLst>
        </pc:picChg>
        <pc:picChg chg="add mod">
          <ac:chgData name="Jeremy Clifton" userId="b7121016-a606-4e59-9b8c-d8cabdc242a8" providerId="ADAL" clId="{59DAF793-FF44-4679-BC2D-399D97055421}" dt="2025-09-28T06:52:51.871" v="368" actId="1076"/>
          <ac:picMkLst>
            <pc:docMk/>
            <pc:sldMk cId="1378268215" sldId="3448"/>
            <ac:picMk id="4098" creationId="{3FDB79B6-2A58-ADB0-1BF4-6799376A9A73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6:53:25.149" v="375" actId="1076"/>
        <pc:sldMkLst>
          <pc:docMk/>
          <pc:sldMk cId="1490240414" sldId="3449"/>
        </pc:sldMkLst>
        <pc:picChg chg="del">
          <ac:chgData name="Jeremy Clifton" userId="b7121016-a606-4e59-9b8c-d8cabdc242a8" providerId="ADAL" clId="{59DAF793-FF44-4679-BC2D-399D97055421}" dt="2025-09-28T06:53:16.063" v="370" actId="478"/>
          <ac:picMkLst>
            <pc:docMk/>
            <pc:sldMk cId="1490240414" sldId="3449"/>
            <ac:picMk id="4098" creationId="{EE3846C4-B4F9-FB0F-B7E4-A77BB41B915F}"/>
          </ac:picMkLst>
        </pc:picChg>
        <pc:picChg chg="add mod">
          <ac:chgData name="Jeremy Clifton" userId="b7121016-a606-4e59-9b8c-d8cabdc242a8" providerId="ADAL" clId="{59DAF793-FF44-4679-BC2D-399D97055421}" dt="2025-09-28T06:53:25.149" v="375" actId="1076"/>
          <ac:picMkLst>
            <pc:docMk/>
            <pc:sldMk cId="1490240414" sldId="3449"/>
            <ac:picMk id="5122" creationId="{C38CD9EB-278F-3A1B-FC77-A9FC1B41C0EA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6:55:16.921" v="394" actId="1076"/>
        <pc:sldMkLst>
          <pc:docMk/>
          <pc:sldMk cId="3717642236" sldId="3450"/>
        </pc:sldMkLst>
        <pc:picChg chg="del">
          <ac:chgData name="Jeremy Clifton" userId="b7121016-a606-4e59-9b8c-d8cabdc242a8" providerId="ADAL" clId="{59DAF793-FF44-4679-BC2D-399D97055421}" dt="2025-09-28T06:54:37.863" v="387" actId="478"/>
          <ac:picMkLst>
            <pc:docMk/>
            <pc:sldMk cId="3717642236" sldId="3450"/>
            <ac:picMk id="5122" creationId="{1BB67477-486C-5179-2292-96FEA8D79E23}"/>
          </ac:picMkLst>
        </pc:picChg>
        <pc:picChg chg="add mod">
          <ac:chgData name="Jeremy Clifton" userId="b7121016-a606-4e59-9b8c-d8cabdc242a8" providerId="ADAL" clId="{59DAF793-FF44-4679-BC2D-399D97055421}" dt="2025-09-28T06:55:16.921" v="394" actId="1076"/>
          <ac:picMkLst>
            <pc:docMk/>
            <pc:sldMk cId="3717642236" sldId="3450"/>
            <ac:picMk id="8194" creationId="{402B1065-D33E-9753-9A7D-AB10088023BE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6:54:12.896" v="386" actId="1076"/>
        <pc:sldMkLst>
          <pc:docMk/>
          <pc:sldMk cId="3397699090" sldId="3451"/>
        </pc:sldMkLst>
        <pc:picChg chg="del">
          <ac:chgData name="Jeremy Clifton" userId="b7121016-a606-4e59-9b8c-d8cabdc242a8" providerId="ADAL" clId="{59DAF793-FF44-4679-BC2D-399D97055421}" dt="2025-09-28T06:53:54.941" v="383" actId="478"/>
          <ac:picMkLst>
            <pc:docMk/>
            <pc:sldMk cId="3397699090" sldId="3451"/>
            <ac:picMk id="5122" creationId="{B9C74652-B13A-DE62-220C-E24209CA5DED}"/>
          </ac:picMkLst>
        </pc:picChg>
        <pc:picChg chg="add mod">
          <ac:chgData name="Jeremy Clifton" userId="b7121016-a606-4e59-9b8c-d8cabdc242a8" providerId="ADAL" clId="{59DAF793-FF44-4679-BC2D-399D97055421}" dt="2025-09-28T06:54:12.896" v="386" actId="1076"/>
          <ac:picMkLst>
            <pc:docMk/>
            <pc:sldMk cId="3397699090" sldId="3451"/>
            <ac:picMk id="7170" creationId="{A0395104-EF0E-F8DE-1754-626E20FA38F8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6:53:52.769" v="382" actId="1076"/>
        <pc:sldMkLst>
          <pc:docMk/>
          <pc:sldMk cId="4015216136" sldId="3452"/>
        </pc:sldMkLst>
        <pc:picChg chg="del">
          <ac:chgData name="Jeremy Clifton" userId="b7121016-a606-4e59-9b8c-d8cabdc242a8" providerId="ADAL" clId="{59DAF793-FF44-4679-BC2D-399D97055421}" dt="2025-09-28T06:53:30.748" v="379" actId="478"/>
          <ac:picMkLst>
            <pc:docMk/>
            <pc:sldMk cId="4015216136" sldId="3452"/>
            <ac:picMk id="5122" creationId="{06E7A824-AF9B-950A-83D5-CB5D28388DBC}"/>
          </ac:picMkLst>
        </pc:picChg>
        <pc:picChg chg="add mod">
          <ac:chgData name="Jeremy Clifton" userId="b7121016-a606-4e59-9b8c-d8cabdc242a8" providerId="ADAL" clId="{59DAF793-FF44-4679-BC2D-399D97055421}" dt="2025-09-28T06:53:52.769" v="382" actId="1076"/>
          <ac:picMkLst>
            <pc:docMk/>
            <pc:sldMk cId="4015216136" sldId="3452"/>
            <ac:picMk id="6146" creationId="{ABC3BF44-9207-8BDA-8DD3-89CAF43D9C0A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6:55:54.341" v="402" actId="1076"/>
        <pc:sldMkLst>
          <pc:docMk/>
          <pc:sldMk cId="544524902" sldId="3453"/>
        </pc:sldMkLst>
        <pc:picChg chg="del">
          <ac:chgData name="Jeremy Clifton" userId="b7121016-a606-4e59-9b8c-d8cabdc242a8" providerId="ADAL" clId="{59DAF793-FF44-4679-BC2D-399D97055421}" dt="2025-09-28T06:55:20.384" v="396" actId="478"/>
          <ac:picMkLst>
            <pc:docMk/>
            <pc:sldMk cId="544524902" sldId="3453"/>
            <ac:picMk id="8194" creationId="{4F035D16-D1D4-4155-C735-377117B60E3F}"/>
          </ac:picMkLst>
        </pc:picChg>
        <pc:picChg chg="add mod">
          <ac:chgData name="Jeremy Clifton" userId="b7121016-a606-4e59-9b8c-d8cabdc242a8" providerId="ADAL" clId="{59DAF793-FF44-4679-BC2D-399D97055421}" dt="2025-09-28T06:55:54.341" v="402" actId="1076"/>
          <ac:picMkLst>
            <pc:docMk/>
            <pc:sldMk cId="544524902" sldId="3453"/>
            <ac:picMk id="9218" creationId="{931296FB-5311-5B5C-B2B5-AB674C731A4F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6:56:26.203" v="413" actId="1076"/>
        <pc:sldMkLst>
          <pc:docMk/>
          <pc:sldMk cId="977229545" sldId="3454"/>
        </pc:sldMkLst>
        <pc:spChg chg="mod">
          <ac:chgData name="Jeremy Clifton" userId="b7121016-a606-4e59-9b8c-d8cabdc242a8" providerId="ADAL" clId="{59DAF793-FF44-4679-BC2D-399D97055421}" dt="2025-09-28T06:56:26.203" v="413" actId="1076"/>
          <ac:spMkLst>
            <pc:docMk/>
            <pc:sldMk cId="977229545" sldId="3454"/>
            <ac:spMk id="2" creationId="{A4D6804D-4F02-0EB7-8377-EEA682343835}"/>
          </ac:spMkLst>
        </pc:spChg>
        <pc:picChg chg="add mod">
          <ac:chgData name="Jeremy Clifton" userId="b7121016-a606-4e59-9b8c-d8cabdc242a8" providerId="ADAL" clId="{59DAF793-FF44-4679-BC2D-399D97055421}" dt="2025-09-28T06:56:20.394" v="408" actId="1076"/>
          <ac:picMkLst>
            <pc:docMk/>
            <pc:sldMk cId="977229545" sldId="3454"/>
            <ac:picMk id="4" creationId="{B4CE5B7A-1B8E-2597-ACD9-CE174C009B44}"/>
          </ac:picMkLst>
        </pc:picChg>
        <pc:picChg chg="del">
          <ac:chgData name="Jeremy Clifton" userId="b7121016-a606-4e59-9b8c-d8cabdc242a8" providerId="ADAL" clId="{59DAF793-FF44-4679-BC2D-399D97055421}" dt="2025-09-28T06:56:16.256" v="406" actId="478"/>
          <ac:picMkLst>
            <pc:docMk/>
            <pc:sldMk cId="977229545" sldId="3454"/>
            <ac:picMk id="3074" creationId="{4DB2408F-7EA7-521E-6C71-E18A39624713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6:57:54.529" v="465" actId="1076"/>
        <pc:sldMkLst>
          <pc:docMk/>
          <pc:sldMk cId="4070915960" sldId="3455"/>
        </pc:sldMkLst>
        <pc:spChg chg="mod">
          <ac:chgData name="Jeremy Clifton" userId="b7121016-a606-4e59-9b8c-d8cabdc242a8" providerId="ADAL" clId="{59DAF793-FF44-4679-BC2D-399D97055421}" dt="2025-09-28T06:57:52.715" v="464" actId="1076"/>
          <ac:spMkLst>
            <pc:docMk/>
            <pc:sldMk cId="4070915960" sldId="3455"/>
            <ac:spMk id="2" creationId="{8C10CF5F-2D64-2506-8C76-2E0072698D0F}"/>
          </ac:spMkLst>
        </pc:spChg>
        <pc:picChg chg="add mod">
          <ac:chgData name="Jeremy Clifton" userId="b7121016-a606-4e59-9b8c-d8cabdc242a8" providerId="ADAL" clId="{59DAF793-FF44-4679-BC2D-399D97055421}" dt="2025-09-28T06:57:54.529" v="465" actId="1076"/>
          <ac:picMkLst>
            <pc:docMk/>
            <pc:sldMk cId="4070915960" sldId="3455"/>
            <ac:picMk id="4" creationId="{AEEB5312-7F28-0C62-78DC-AE274211DDDD}"/>
          </ac:picMkLst>
        </pc:picChg>
        <pc:picChg chg="del">
          <ac:chgData name="Jeremy Clifton" userId="b7121016-a606-4e59-9b8c-d8cabdc242a8" providerId="ADAL" clId="{59DAF793-FF44-4679-BC2D-399D97055421}" dt="2025-09-28T06:57:31.779" v="447" actId="478"/>
          <ac:picMkLst>
            <pc:docMk/>
            <pc:sldMk cId="4070915960" sldId="3455"/>
            <ac:picMk id="3074" creationId="{038A573E-F4C0-5397-DD07-FABDAF4F29C7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6:58:23.230" v="480" actId="20577"/>
        <pc:sldMkLst>
          <pc:docMk/>
          <pc:sldMk cId="3463664042" sldId="3456"/>
        </pc:sldMkLst>
        <pc:spChg chg="mod">
          <ac:chgData name="Jeremy Clifton" userId="b7121016-a606-4e59-9b8c-d8cabdc242a8" providerId="ADAL" clId="{59DAF793-FF44-4679-BC2D-399D97055421}" dt="2025-09-28T06:58:23.230" v="480" actId="20577"/>
          <ac:spMkLst>
            <pc:docMk/>
            <pc:sldMk cId="3463664042" sldId="3456"/>
            <ac:spMk id="2" creationId="{F0E36CFE-2E6A-A921-F240-41533AFC5C9D}"/>
          </ac:spMkLst>
        </pc:spChg>
        <pc:picChg chg="add mod">
          <ac:chgData name="Jeremy Clifton" userId="b7121016-a606-4e59-9b8c-d8cabdc242a8" providerId="ADAL" clId="{59DAF793-FF44-4679-BC2D-399D97055421}" dt="2025-09-28T06:58:05.740" v="473" actId="1076"/>
          <ac:picMkLst>
            <pc:docMk/>
            <pc:sldMk cId="3463664042" sldId="3456"/>
            <ac:picMk id="4" creationId="{28F147C4-886A-D665-4335-3EE45318AF93}"/>
          </ac:picMkLst>
        </pc:picChg>
        <pc:picChg chg="del">
          <ac:chgData name="Jeremy Clifton" userId="b7121016-a606-4e59-9b8c-d8cabdc242a8" providerId="ADAL" clId="{59DAF793-FF44-4679-BC2D-399D97055421}" dt="2025-09-28T06:57:20.598" v="443" actId="478"/>
          <ac:picMkLst>
            <pc:docMk/>
            <pc:sldMk cId="3463664042" sldId="3456"/>
            <ac:picMk id="3074" creationId="{23D89FF1-A6A7-3D0F-2815-4201994A2E96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6:58:19.118" v="479" actId="1076"/>
        <pc:sldMkLst>
          <pc:docMk/>
          <pc:sldMk cId="3190115855" sldId="3457"/>
        </pc:sldMkLst>
        <pc:spChg chg="mod">
          <ac:chgData name="Jeremy Clifton" userId="b7121016-a606-4e59-9b8c-d8cabdc242a8" providerId="ADAL" clId="{59DAF793-FF44-4679-BC2D-399D97055421}" dt="2025-09-28T06:58:16.936" v="478" actId="14100"/>
          <ac:spMkLst>
            <pc:docMk/>
            <pc:sldMk cId="3190115855" sldId="3457"/>
            <ac:spMk id="2" creationId="{A237E623-E4CE-AF0F-ADB3-6EF915C26B9C}"/>
          </ac:spMkLst>
        </pc:spChg>
        <pc:picChg chg="add mod">
          <ac:chgData name="Jeremy Clifton" userId="b7121016-a606-4e59-9b8c-d8cabdc242a8" providerId="ADAL" clId="{59DAF793-FF44-4679-BC2D-399D97055421}" dt="2025-09-28T06:58:19.118" v="479" actId="1076"/>
          <ac:picMkLst>
            <pc:docMk/>
            <pc:sldMk cId="3190115855" sldId="3457"/>
            <ac:picMk id="4" creationId="{C48433AB-D06E-3E35-1D18-48EE4CFF0C77}"/>
          </ac:picMkLst>
        </pc:picChg>
        <pc:picChg chg="del">
          <ac:chgData name="Jeremy Clifton" userId="b7121016-a606-4e59-9b8c-d8cabdc242a8" providerId="ADAL" clId="{59DAF793-FF44-4679-BC2D-399D97055421}" dt="2025-09-28T06:57:09.823" v="438" actId="478"/>
          <ac:picMkLst>
            <pc:docMk/>
            <pc:sldMk cId="3190115855" sldId="3457"/>
            <ac:picMk id="3074" creationId="{9A85A354-D3D1-2882-3248-4DB021C72BB5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6:58:37.082" v="486" actId="1076"/>
        <pc:sldMkLst>
          <pc:docMk/>
          <pc:sldMk cId="3970653671" sldId="3458"/>
        </pc:sldMkLst>
        <pc:spChg chg="mod">
          <ac:chgData name="Jeremy Clifton" userId="b7121016-a606-4e59-9b8c-d8cabdc242a8" providerId="ADAL" clId="{59DAF793-FF44-4679-BC2D-399D97055421}" dt="2025-09-28T06:58:35.792" v="485" actId="1076"/>
          <ac:spMkLst>
            <pc:docMk/>
            <pc:sldMk cId="3970653671" sldId="3458"/>
            <ac:spMk id="2" creationId="{BA7975E6-2E2A-CAD5-0082-E022993DED60}"/>
          </ac:spMkLst>
        </pc:spChg>
        <pc:picChg chg="add mod">
          <ac:chgData name="Jeremy Clifton" userId="b7121016-a606-4e59-9b8c-d8cabdc242a8" providerId="ADAL" clId="{59DAF793-FF44-4679-BC2D-399D97055421}" dt="2025-09-28T06:58:37.082" v="486" actId="1076"/>
          <ac:picMkLst>
            <pc:docMk/>
            <pc:sldMk cId="3970653671" sldId="3458"/>
            <ac:picMk id="4" creationId="{CD219CE1-E076-D22D-FE4F-FF0280ED4477}"/>
          </ac:picMkLst>
        </pc:picChg>
        <pc:picChg chg="del">
          <ac:chgData name="Jeremy Clifton" userId="b7121016-a606-4e59-9b8c-d8cabdc242a8" providerId="ADAL" clId="{59DAF793-FF44-4679-BC2D-399D97055421}" dt="2025-09-28T06:56:58.995" v="434" actId="478"/>
          <ac:picMkLst>
            <pc:docMk/>
            <pc:sldMk cId="3970653671" sldId="3458"/>
            <ac:picMk id="3074" creationId="{D31C9110-B587-CFBE-8FEA-0661F6E153F8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6:58:48.778" v="508" actId="1076"/>
        <pc:sldMkLst>
          <pc:docMk/>
          <pc:sldMk cId="2310941815" sldId="3459"/>
        </pc:sldMkLst>
        <pc:spChg chg="mod">
          <ac:chgData name="Jeremy Clifton" userId="b7121016-a606-4e59-9b8c-d8cabdc242a8" providerId="ADAL" clId="{59DAF793-FF44-4679-BC2D-399D97055421}" dt="2025-09-28T06:58:45.882" v="507" actId="1076"/>
          <ac:spMkLst>
            <pc:docMk/>
            <pc:sldMk cId="2310941815" sldId="3459"/>
            <ac:spMk id="2" creationId="{83CD4ACB-477E-F72A-B477-71097FAEE23A}"/>
          </ac:spMkLst>
        </pc:spChg>
        <pc:picChg chg="add mod">
          <ac:chgData name="Jeremy Clifton" userId="b7121016-a606-4e59-9b8c-d8cabdc242a8" providerId="ADAL" clId="{59DAF793-FF44-4679-BC2D-399D97055421}" dt="2025-09-28T06:58:48.778" v="508" actId="1076"/>
          <ac:picMkLst>
            <pc:docMk/>
            <pc:sldMk cId="2310941815" sldId="3459"/>
            <ac:picMk id="4" creationId="{657C2D56-52D3-AA0B-341F-C6DB069B64EC}"/>
          </ac:picMkLst>
        </pc:picChg>
        <pc:picChg chg="del">
          <ac:chgData name="Jeremy Clifton" userId="b7121016-a606-4e59-9b8c-d8cabdc242a8" providerId="ADAL" clId="{59DAF793-FF44-4679-BC2D-399D97055421}" dt="2025-09-28T06:56:47.030" v="429" actId="478"/>
          <ac:picMkLst>
            <pc:docMk/>
            <pc:sldMk cId="2310941815" sldId="3459"/>
            <ac:picMk id="3074" creationId="{469FFB8F-EEFB-B7C2-4791-EF4CB367DCF5}"/>
          </ac:picMkLst>
        </pc:picChg>
      </pc:sldChg>
      <pc:sldChg chg="addSp delSp modSp add mod">
        <pc:chgData name="Jeremy Clifton" userId="b7121016-a606-4e59-9b8c-d8cabdc242a8" providerId="ADAL" clId="{59DAF793-FF44-4679-BC2D-399D97055421}" dt="2025-09-28T07:18:45.016" v="1283" actId="20577"/>
        <pc:sldMkLst>
          <pc:docMk/>
          <pc:sldMk cId="2396006408" sldId="3460"/>
        </pc:sldMkLst>
        <pc:spChg chg="del">
          <ac:chgData name="Jeremy Clifton" userId="b7121016-a606-4e59-9b8c-d8cabdc242a8" providerId="ADAL" clId="{59DAF793-FF44-4679-BC2D-399D97055421}" dt="2025-09-28T06:59:21.767" v="512" actId="478"/>
          <ac:spMkLst>
            <pc:docMk/>
            <pc:sldMk cId="2396006408" sldId="3460"/>
            <ac:spMk id="3" creationId="{45D7AE74-4563-6C6A-AE09-231A4E090C66}"/>
          </ac:spMkLst>
        </pc:spChg>
        <pc:spChg chg="add mod">
          <ac:chgData name="Jeremy Clifton" userId="b7121016-a606-4e59-9b8c-d8cabdc242a8" providerId="ADAL" clId="{59DAF793-FF44-4679-BC2D-399D97055421}" dt="2025-09-28T07:18:45.016" v="1283" actId="20577"/>
          <ac:spMkLst>
            <pc:docMk/>
            <pc:sldMk cId="2396006408" sldId="3460"/>
            <ac:spMk id="4" creationId="{73AEA72F-DCBB-EF87-1F47-EB597BD4539E}"/>
          </ac:spMkLst>
        </pc:spChg>
        <pc:picChg chg="del">
          <ac:chgData name="Jeremy Clifton" userId="b7121016-a606-4e59-9b8c-d8cabdc242a8" providerId="ADAL" clId="{59DAF793-FF44-4679-BC2D-399D97055421}" dt="2025-09-28T06:59:18.576" v="510" actId="478"/>
          <ac:picMkLst>
            <pc:docMk/>
            <pc:sldMk cId="2396006408" sldId="3460"/>
            <ac:picMk id="2" creationId="{27992FB8-91E2-243D-E00B-15ED550C1665}"/>
          </ac:picMkLst>
        </pc:picChg>
        <pc:picChg chg="add mod">
          <ac:chgData name="Jeremy Clifton" userId="b7121016-a606-4e59-9b8c-d8cabdc242a8" providerId="ADAL" clId="{59DAF793-FF44-4679-BC2D-399D97055421}" dt="2025-09-28T07:02:01.122" v="579" actId="1076"/>
          <ac:picMkLst>
            <pc:docMk/>
            <pc:sldMk cId="2396006408" sldId="3460"/>
            <ac:picMk id="10242" creationId="{5B6D57E1-9F1A-8505-616D-8DD01D71DD63}"/>
          </ac:picMkLst>
        </pc:picChg>
      </pc:sldChg>
      <pc:sldChg chg="modSp add del mod ord">
        <pc:chgData name="Jeremy Clifton" userId="b7121016-a606-4e59-9b8c-d8cabdc242a8" providerId="ADAL" clId="{59DAF793-FF44-4679-BC2D-399D97055421}" dt="2025-09-28T07:08:15.692" v="973" actId="47"/>
        <pc:sldMkLst>
          <pc:docMk/>
          <pc:sldMk cId="2308397467" sldId="3461"/>
        </pc:sldMkLst>
        <pc:spChg chg="mod">
          <ac:chgData name="Jeremy Clifton" userId="b7121016-a606-4e59-9b8c-d8cabdc242a8" providerId="ADAL" clId="{59DAF793-FF44-4679-BC2D-399D97055421}" dt="2025-09-28T07:01:15.268" v="577" actId="6549"/>
          <ac:spMkLst>
            <pc:docMk/>
            <pc:sldMk cId="2308397467" sldId="3461"/>
            <ac:spMk id="3" creationId="{907934A4-CD0E-6F4F-1478-B4097E56839B}"/>
          </ac:spMkLst>
        </pc:spChg>
      </pc:sldChg>
      <pc:sldChg chg="addSp delSp modSp add mod ord">
        <pc:chgData name="Jeremy Clifton" userId="b7121016-a606-4e59-9b8c-d8cabdc242a8" providerId="ADAL" clId="{59DAF793-FF44-4679-BC2D-399D97055421}" dt="2025-09-28T07:03:11.817" v="743" actId="1076"/>
        <pc:sldMkLst>
          <pc:docMk/>
          <pc:sldMk cId="2391986072" sldId="3462"/>
        </pc:sldMkLst>
        <pc:spChg chg="mod">
          <ac:chgData name="Jeremy Clifton" userId="b7121016-a606-4e59-9b8c-d8cabdc242a8" providerId="ADAL" clId="{59DAF793-FF44-4679-BC2D-399D97055421}" dt="2025-09-28T07:02:44.985" v="739" actId="1076"/>
          <ac:spMkLst>
            <pc:docMk/>
            <pc:sldMk cId="2391986072" sldId="3462"/>
            <ac:spMk id="4" creationId="{B7F73931-4D00-4D20-6E59-22FDB6FA6549}"/>
          </ac:spMkLst>
        </pc:spChg>
        <pc:picChg chg="del">
          <ac:chgData name="Jeremy Clifton" userId="b7121016-a606-4e59-9b8c-d8cabdc242a8" providerId="ADAL" clId="{59DAF793-FF44-4679-BC2D-399D97055421}" dt="2025-09-28T07:02:45.550" v="740" actId="478"/>
          <ac:picMkLst>
            <pc:docMk/>
            <pc:sldMk cId="2391986072" sldId="3462"/>
            <ac:picMk id="10242" creationId="{4BA6A7C0-5F06-B9A6-DD7A-DE8CE5FEB8F6}"/>
          </ac:picMkLst>
        </pc:picChg>
        <pc:picChg chg="add mod">
          <ac:chgData name="Jeremy Clifton" userId="b7121016-a606-4e59-9b8c-d8cabdc242a8" providerId="ADAL" clId="{59DAF793-FF44-4679-BC2D-399D97055421}" dt="2025-09-28T07:03:11.817" v="743" actId="1076"/>
          <ac:picMkLst>
            <pc:docMk/>
            <pc:sldMk cId="2391986072" sldId="3462"/>
            <ac:picMk id="17410" creationId="{54C52DA3-0546-5063-DBC1-E70A71E1ACCC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7:08:56.328" v="1073" actId="1076"/>
        <pc:sldMkLst>
          <pc:docMk/>
          <pc:sldMk cId="4291345979" sldId="3463"/>
        </pc:sldMkLst>
        <pc:spChg chg="add mod">
          <ac:chgData name="Jeremy Clifton" userId="b7121016-a606-4e59-9b8c-d8cabdc242a8" providerId="ADAL" clId="{59DAF793-FF44-4679-BC2D-399D97055421}" dt="2025-09-28T07:08:56.328" v="1073" actId="1076"/>
          <ac:spMkLst>
            <pc:docMk/>
            <pc:sldMk cId="4291345979" sldId="3463"/>
            <ac:spMk id="2" creationId="{705E6DF0-11BF-3CA5-1726-DF5601E44F61}"/>
          </ac:spMkLst>
        </pc:spChg>
        <pc:spChg chg="mod">
          <ac:chgData name="Jeremy Clifton" userId="b7121016-a606-4e59-9b8c-d8cabdc242a8" providerId="ADAL" clId="{59DAF793-FF44-4679-BC2D-399D97055421}" dt="2025-09-28T07:04:43.502" v="809" actId="1076"/>
          <ac:spMkLst>
            <pc:docMk/>
            <pc:sldMk cId="4291345979" sldId="3463"/>
            <ac:spMk id="3" creationId="{43E2A9A8-29AD-E23C-0FD9-AAE5FF343477}"/>
          </ac:spMkLst>
        </pc:spChg>
        <pc:picChg chg="del">
          <ac:chgData name="Jeremy Clifton" userId="b7121016-a606-4e59-9b8c-d8cabdc242a8" providerId="ADAL" clId="{59DAF793-FF44-4679-BC2D-399D97055421}" dt="2025-09-28T07:04:16.766" v="747" actId="478"/>
          <ac:picMkLst>
            <pc:docMk/>
            <pc:sldMk cId="4291345979" sldId="3463"/>
            <ac:picMk id="9218" creationId="{3A9E5776-26CB-C2ED-1F19-C4D0C72004A8}"/>
          </ac:picMkLst>
        </pc:picChg>
        <pc:picChg chg="add mod">
          <ac:chgData name="Jeremy Clifton" userId="b7121016-a606-4e59-9b8c-d8cabdc242a8" providerId="ADAL" clId="{59DAF793-FF44-4679-BC2D-399D97055421}" dt="2025-09-28T07:08:50.805" v="1072" actId="1076"/>
          <ac:picMkLst>
            <pc:docMk/>
            <pc:sldMk cId="4291345979" sldId="3463"/>
            <ac:picMk id="18434" creationId="{BCAA5F0E-C563-6E91-03CA-D50811C40FF6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7:08:09.626" v="972" actId="1076"/>
        <pc:sldMkLst>
          <pc:docMk/>
          <pc:sldMk cId="991403124" sldId="3464"/>
        </pc:sldMkLst>
        <pc:spChg chg="add mod">
          <ac:chgData name="Jeremy Clifton" userId="b7121016-a606-4e59-9b8c-d8cabdc242a8" providerId="ADAL" clId="{59DAF793-FF44-4679-BC2D-399D97055421}" dt="2025-09-28T07:08:08.098" v="971" actId="14100"/>
          <ac:spMkLst>
            <pc:docMk/>
            <pc:sldMk cId="991403124" sldId="3464"/>
            <ac:spMk id="2" creationId="{98D88866-7A85-B43C-D345-21BDAB3BF210}"/>
          </ac:spMkLst>
        </pc:spChg>
        <pc:picChg chg="del">
          <ac:chgData name="Jeremy Clifton" userId="b7121016-a606-4e59-9b8c-d8cabdc242a8" providerId="ADAL" clId="{59DAF793-FF44-4679-BC2D-399D97055421}" dt="2025-09-28T07:04:48.767" v="813" actId="478"/>
          <ac:picMkLst>
            <pc:docMk/>
            <pc:sldMk cId="991403124" sldId="3464"/>
            <ac:picMk id="18434" creationId="{0511312D-8297-D2B5-0796-3470D26E79B3}"/>
          </ac:picMkLst>
        </pc:picChg>
        <pc:picChg chg="add mod">
          <ac:chgData name="Jeremy Clifton" userId="b7121016-a606-4e59-9b8c-d8cabdc242a8" providerId="ADAL" clId="{59DAF793-FF44-4679-BC2D-399D97055421}" dt="2025-09-28T07:08:09.626" v="972" actId="1076"/>
          <ac:picMkLst>
            <pc:docMk/>
            <pc:sldMk cId="991403124" sldId="3464"/>
            <ac:picMk id="20482" creationId="{3AD31E99-86FB-D7B7-2144-1426C33FC1AB}"/>
          </ac:picMkLst>
        </pc:picChg>
      </pc:sldChg>
      <pc:sldChg chg="addSp modSp add mod">
        <pc:chgData name="Jeremy Clifton" userId="b7121016-a606-4e59-9b8c-d8cabdc242a8" providerId="ADAL" clId="{59DAF793-FF44-4679-BC2D-399D97055421}" dt="2025-09-28T07:07:36.655" v="938" actId="20577"/>
        <pc:sldMkLst>
          <pc:docMk/>
          <pc:sldMk cId="3267465552" sldId="3465"/>
        </pc:sldMkLst>
        <pc:spChg chg="add mod">
          <ac:chgData name="Jeremy Clifton" userId="b7121016-a606-4e59-9b8c-d8cabdc242a8" providerId="ADAL" clId="{59DAF793-FF44-4679-BC2D-399D97055421}" dt="2025-09-28T07:07:36.655" v="938" actId="20577"/>
          <ac:spMkLst>
            <pc:docMk/>
            <pc:sldMk cId="3267465552" sldId="3465"/>
            <ac:spMk id="2" creationId="{9A554DC4-A5E5-B7F4-D92F-B58F6B18F9A6}"/>
          </ac:spMkLst>
        </pc:spChg>
        <pc:picChg chg="add mod">
          <ac:chgData name="Jeremy Clifton" userId="b7121016-a606-4e59-9b8c-d8cabdc242a8" providerId="ADAL" clId="{59DAF793-FF44-4679-BC2D-399D97055421}" dt="2025-09-28T07:07:22.011" v="896" actId="1076"/>
          <ac:picMkLst>
            <pc:docMk/>
            <pc:sldMk cId="3267465552" sldId="3465"/>
            <ac:picMk id="19458" creationId="{7793D08C-E26F-332F-4286-91BA9BD2092E}"/>
          </ac:picMkLst>
        </pc:picChg>
      </pc:sldChg>
      <pc:sldChg chg="addSp modSp add mod">
        <pc:chgData name="Jeremy Clifton" userId="b7121016-a606-4e59-9b8c-d8cabdc242a8" providerId="ADAL" clId="{59DAF793-FF44-4679-BC2D-399D97055421}" dt="2025-09-28T07:07:00.392" v="892" actId="1076"/>
        <pc:sldMkLst>
          <pc:docMk/>
          <pc:sldMk cId="2062784882" sldId="3466"/>
        </pc:sldMkLst>
        <pc:spChg chg="add mod">
          <ac:chgData name="Jeremy Clifton" userId="b7121016-a606-4e59-9b8c-d8cabdc242a8" providerId="ADAL" clId="{59DAF793-FF44-4679-BC2D-399D97055421}" dt="2025-09-28T07:07:00.392" v="892" actId="1076"/>
          <ac:spMkLst>
            <pc:docMk/>
            <pc:sldMk cId="2062784882" sldId="3466"/>
            <ac:spMk id="2" creationId="{B3BFC334-14B6-3197-7ECB-810F54EAC00D}"/>
          </ac:spMkLst>
        </pc:spChg>
        <pc:picChg chg="add mod">
          <ac:chgData name="Jeremy Clifton" userId="b7121016-a606-4e59-9b8c-d8cabdc242a8" providerId="ADAL" clId="{59DAF793-FF44-4679-BC2D-399D97055421}" dt="2025-09-28T07:06:52.535" v="886" actId="1076"/>
          <ac:picMkLst>
            <pc:docMk/>
            <pc:sldMk cId="2062784882" sldId="3466"/>
            <ac:picMk id="21506" creationId="{D38C551D-D3D4-80A9-2B85-0D4AA4D48D99}"/>
          </ac:picMkLst>
        </pc:picChg>
      </pc:sldChg>
      <pc:sldChg chg="add del">
        <pc:chgData name="Jeremy Clifton" userId="b7121016-a606-4e59-9b8c-d8cabdc242a8" providerId="ADAL" clId="{59DAF793-FF44-4679-BC2D-399D97055421}" dt="2025-09-28T07:18:28.454" v="1281" actId="47"/>
        <pc:sldMkLst>
          <pc:docMk/>
          <pc:sldMk cId="810628581" sldId="3467"/>
        </pc:sldMkLst>
      </pc:sldChg>
      <pc:sldChg chg="add del">
        <pc:chgData name="Jeremy Clifton" userId="b7121016-a606-4e59-9b8c-d8cabdc242a8" providerId="ADAL" clId="{59DAF793-FF44-4679-BC2D-399D97055421}" dt="2025-09-28T07:18:29.025" v="1282" actId="47"/>
        <pc:sldMkLst>
          <pc:docMk/>
          <pc:sldMk cId="1211808357" sldId="3468"/>
        </pc:sldMkLst>
      </pc:sldChg>
      <pc:sldChg chg="modSp add mod">
        <pc:chgData name="Jeremy Clifton" userId="b7121016-a606-4e59-9b8c-d8cabdc242a8" providerId="ADAL" clId="{59DAF793-FF44-4679-BC2D-399D97055421}" dt="2025-09-28T07:09:17.773" v="1080" actId="115"/>
        <pc:sldMkLst>
          <pc:docMk/>
          <pc:sldMk cId="2440359428" sldId="3469"/>
        </pc:sldMkLst>
        <pc:spChg chg="mod">
          <ac:chgData name="Jeremy Clifton" userId="b7121016-a606-4e59-9b8c-d8cabdc242a8" providerId="ADAL" clId="{59DAF793-FF44-4679-BC2D-399D97055421}" dt="2025-09-28T07:09:17.773" v="1080" actId="115"/>
          <ac:spMkLst>
            <pc:docMk/>
            <pc:sldMk cId="2440359428" sldId="3469"/>
            <ac:spMk id="2" creationId="{20647A0B-5C7A-50F2-932F-0D6C089B2262}"/>
          </ac:spMkLst>
        </pc:spChg>
      </pc:sldChg>
      <pc:sldChg chg="modSp add mod">
        <pc:chgData name="Jeremy Clifton" userId="b7121016-a606-4e59-9b8c-d8cabdc242a8" providerId="ADAL" clId="{59DAF793-FF44-4679-BC2D-399D97055421}" dt="2025-09-28T07:09:31.442" v="1083" actId="207"/>
        <pc:sldMkLst>
          <pc:docMk/>
          <pc:sldMk cId="2781271732" sldId="3470"/>
        </pc:sldMkLst>
        <pc:spChg chg="mod">
          <ac:chgData name="Jeremy Clifton" userId="b7121016-a606-4e59-9b8c-d8cabdc242a8" providerId="ADAL" clId="{59DAF793-FF44-4679-BC2D-399D97055421}" dt="2025-09-28T07:09:31.442" v="1083" actId="207"/>
          <ac:spMkLst>
            <pc:docMk/>
            <pc:sldMk cId="2781271732" sldId="3470"/>
            <ac:spMk id="2" creationId="{4BCAD0A4-FFFC-BE8D-639A-229372988AD1}"/>
          </ac:spMkLst>
        </pc:spChg>
      </pc:sldChg>
      <pc:sldChg chg="modSp add mod">
        <pc:chgData name="Jeremy Clifton" userId="b7121016-a606-4e59-9b8c-d8cabdc242a8" providerId="ADAL" clId="{59DAF793-FF44-4679-BC2D-399D97055421}" dt="2025-09-28T07:09:43.363" v="1086" actId="207"/>
        <pc:sldMkLst>
          <pc:docMk/>
          <pc:sldMk cId="2258845079" sldId="3471"/>
        </pc:sldMkLst>
        <pc:spChg chg="mod">
          <ac:chgData name="Jeremy Clifton" userId="b7121016-a606-4e59-9b8c-d8cabdc242a8" providerId="ADAL" clId="{59DAF793-FF44-4679-BC2D-399D97055421}" dt="2025-09-28T07:09:43.363" v="1086" actId="207"/>
          <ac:spMkLst>
            <pc:docMk/>
            <pc:sldMk cId="2258845079" sldId="3471"/>
            <ac:spMk id="2" creationId="{159459BF-A49F-EA64-F0FA-AB3031FEAC09}"/>
          </ac:spMkLst>
        </pc:spChg>
      </pc:sldChg>
      <pc:sldChg chg="modSp add mod">
        <pc:chgData name="Jeremy Clifton" userId="b7121016-a606-4e59-9b8c-d8cabdc242a8" providerId="ADAL" clId="{59DAF793-FF44-4679-BC2D-399D97055421}" dt="2025-09-28T07:09:54.804" v="1089" actId="207"/>
        <pc:sldMkLst>
          <pc:docMk/>
          <pc:sldMk cId="1663516588" sldId="3472"/>
        </pc:sldMkLst>
        <pc:spChg chg="mod">
          <ac:chgData name="Jeremy Clifton" userId="b7121016-a606-4e59-9b8c-d8cabdc242a8" providerId="ADAL" clId="{59DAF793-FF44-4679-BC2D-399D97055421}" dt="2025-09-28T07:09:54.804" v="1089" actId="207"/>
          <ac:spMkLst>
            <pc:docMk/>
            <pc:sldMk cId="1663516588" sldId="3472"/>
            <ac:spMk id="2" creationId="{453CD506-23A9-33CF-F61C-735407F5C02D}"/>
          </ac:spMkLst>
        </pc:spChg>
      </pc:sldChg>
      <pc:sldChg chg="addSp delSp modSp add mod ord">
        <pc:chgData name="Jeremy Clifton" userId="b7121016-a606-4e59-9b8c-d8cabdc242a8" providerId="ADAL" clId="{59DAF793-FF44-4679-BC2D-399D97055421}" dt="2025-09-28T07:16:41.446" v="1167" actId="6549"/>
        <pc:sldMkLst>
          <pc:docMk/>
          <pc:sldMk cId="281719386" sldId="3473"/>
        </pc:sldMkLst>
        <pc:spChg chg="mod">
          <ac:chgData name="Jeremy Clifton" userId="b7121016-a606-4e59-9b8c-d8cabdc242a8" providerId="ADAL" clId="{59DAF793-FF44-4679-BC2D-399D97055421}" dt="2025-09-28T07:16:41.446" v="1167" actId="6549"/>
          <ac:spMkLst>
            <pc:docMk/>
            <pc:sldMk cId="281719386" sldId="3473"/>
            <ac:spMk id="2" creationId="{5C6774D6-35B5-B5CE-EA1C-09718ED266A9}"/>
          </ac:spMkLst>
        </pc:spChg>
        <pc:picChg chg="del">
          <ac:chgData name="Jeremy Clifton" userId="b7121016-a606-4e59-9b8c-d8cabdc242a8" providerId="ADAL" clId="{59DAF793-FF44-4679-BC2D-399D97055421}" dt="2025-09-28T07:10:42.913" v="1093" actId="478"/>
          <ac:picMkLst>
            <pc:docMk/>
            <pc:sldMk cId="281719386" sldId="3473"/>
            <ac:picMk id="21506" creationId="{1137BA87-5710-1A0B-D7AA-E9EE010A5A7E}"/>
          </ac:picMkLst>
        </pc:picChg>
        <pc:picChg chg="add mod">
          <ac:chgData name="Jeremy Clifton" userId="b7121016-a606-4e59-9b8c-d8cabdc242a8" providerId="ADAL" clId="{59DAF793-FF44-4679-BC2D-399D97055421}" dt="2025-09-28T07:10:55.685" v="1099" actId="1076"/>
          <ac:picMkLst>
            <pc:docMk/>
            <pc:sldMk cId="281719386" sldId="3473"/>
            <ac:picMk id="22530" creationId="{5FE78F41-B17A-A860-B514-1DD36AE73BCA}"/>
          </ac:picMkLst>
        </pc:picChg>
      </pc:sldChg>
      <pc:sldChg chg="modSp add mod">
        <pc:chgData name="Jeremy Clifton" userId="b7121016-a606-4e59-9b8c-d8cabdc242a8" providerId="ADAL" clId="{59DAF793-FF44-4679-BC2D-399D97055421}" dt="2025-09-28T07:16:51.633" v="1170" actId="207"/>
        <pc:sldMkLst>
          <pc:docMk/>
          <pc:sldMk cId="4194576670" sldId="3474"/>
        </pc:sldMkLst>
        <pc:spChg chg="mod">
          <ac:chgData name="Jeremy Clifton" userId="b7121016-a606-4e59-9b8c-d8cabdc242a8" providerId="ADAL" clId="{59DAF793-FF44-4679-BC2D-399D97055421}" dt="2025-09-28T07:16:51.633" v="1170" actId="207"/>
          <ac:spMkLst>
            <pc:docMk/>
            <pc:sldMk cId="4194576670" sldId="3474"/>
            <ac:spMk id="2" creationId="{A9F86C97-4778-0E1A-FD44-FFFDA24C7556}"/>
          </ac:spMkLst>
        </pc:spChg>
      </pc:sldChg>
      <pc:sldChg chg="addSp delSp modSp add mod ord">
        <pc:chgData name="Jeremy Clifton" userId="b7121016-a606-4e59-9b8c-d8cabdc242a8" providerId="ADAL" clId="{59DAF793-FF44-4679-BC2D-399D97055421}" dt="2025-09-28T07:17:29.051" v="1222" actId="20577"/>
        <pc:sldMkLst>
          <pc:docMk/>
          <pc:sldMk cId="2138050002" sldId="3475"/>
        </pc:sldMkLst>
        <pc:spChg chg="mod">
          <ac:chgData name="Jeremy Clifton" userId="b7121016-a606-4e59-9b8c-d8cabdc242a8" providerId="ADAL" clId="{59DAF793-FF44-4679-BC2D-399D97055421}" dt="2025-09-28T07:17:29.051" v="1222" actId="20577"/>
          <ac:spMkLst>
            <pc:docMk/>
            <pc:sldMk cId="2138050002" sldId="3475"/>
            <ac:spMk id="2" creationId="{A9F35179-9F6A-E9B1-05FF-084416223FE2}"/>
          </ac:spMkLst>
        </pc:spChg>
        <pc:picChg chg="del">
          <ac:chgData name="Jeremy Clifton" userId="b7121016-a606-4e59-9b8c-d8cabdc242a8" providerId="ADAL" clId="{59DAF793-FF44-4679-BC2D-399D97055421}" dt="2025-09-28T07:17:06.980" v="1174" actId="478"/>
          <ac:picMkLst>
            <pc:docMk/>
            <pc:sldMk cId="2138050002" sldId="3475"/>
            <ac:picMk id="22530" creationId="{561F7DC6-8B9D-FDF4-2DFE-CDA97FF5D994}"/>
          </ac:picMkLst>
        </pc:picChg>
        <pc:picChg chg="add mod">
          <ac:chgData name="Jeremy Clifton" userId="b7121016-a606-4e59-9b8c-d8cabdc242a8" providerId="ADAL" clId="{59DAF793-FF44-4679-BC2D-399D97055421}" dt="2025-09-28T07:17:15.800" v="1178" actId="1076"/>
          <ac:picMkLst>
            <pc:docMk/>
            <pc:sldMk cId="2138050002" sldId="3475"/>
            <ac:picMk id="23554" creationId="{BF110040-45ED-4046-0F15-DD9338AAF3A4}"/>
          </ac:picMkLst>
        </pc:picChg>
      </pc:sldChg>
      <pc:sldChg chg="modSp add mod">
        <pc:chgData name="Jeremy Clifton" userId="b7121016-a606-4e59-9b8c-d8cabdc242a8" providerId="ADAL" clId="{59DAF793-FF44-4679-BC2D-399D97055421}" dt="2025-09-28T07:17:34.446" v="1225" actId="207"/>
        <pc:sldMkLst>
          <pc:docMk/>
          <pc:sldMk cId="2802155878" sldId="3476"/>
        </pc:sldMkLst>
        <pc:spChg chg="mod">
          <ac:chgData name="Jeremy Clifton" userId="b7121016-a606-4e59-9b8c-d8cabdc242a8" providerId="ADAL" clId="{59DAF793-FF44-4679-BC2D-399D97055421}" dt="2025-09-28T07:17:34.446" v="1225" actId="207"/>
          <ac:spMkLst>
            <pc:docMk/>
            <pc:sldMk cId="2802155878" sldId="3476"/>
            <ac:spMk id="2" creationId="{7B077A11-9E88-5FBD-7589-18029F0BB485}"/>
          </ac:spMkLst>
        </pc:spChg>
      </pc:sldChg>
      <pc:sldChg chg="addSp delSp modSp add mod ord">
        <pc:chgData name="Jeremy Clifton" userId="b7121016-a606-4e59-9b8c-d8cabdc242a8" providerId="ADAL" clId="{59DAF793-FF44-4679-BC2D-399D97055421}" dt="2025-09-28T07:18:15.436" v="1277" actId="20577"/>
        <pc:sldMkLst>
          <pc:docMk/>
          <pc:sldMk cId="4274449645" sldId="3477"/>
        </pc:sldMkLst>
        <pc:spChg chg="mod">
          <ac:chgData name="Jeremy Clifton" userId="b7121016-a606-4e59-9b8c-d8cabdc242a8" providerId="ADAL" clId="{59DAF793-FF44-4679-BC2D-399D97055421}" dt="2025-09-28T07:18:15.436" v="1277" actId="20577"/>
          <ac:spMkLst>
            <pc:docMk/>
            <pc:sldMk cId="4274449645" sldId="3477"/>
            <ac:spMk id="2" creationId="{9130C9B0-C17C-445E-55CA-33A278BD52D8}"/>
          </ac:spMkLst>
        </pc:spChg>
        <pc:picChg chg="del">
          <ac:chgData name="Jeremy Clifton" userId="b7121016-a606-4e59-9b8c-d8cabdc242a8" providerId="ADAL" clId="{59DAF793-FF44-4679-BC2D-399D97055421}" dt="2025-09-28T07:17:50.891" v="1229" actId="478"/>
          <ac:picMkLst>
            <pc:docMk/>
            <pc:sldMk cId="4274449645" sldId="3477"/>
            <ac:picMk id="23554" creationId="{0424FCB3-5B54-D0C2-0308-C4A8BE5BE067}"/>
          </ac:picMkLst>
        </pc:picChg>
        <pc:picChg chg="add mod">
          <ac:chgData name="Jeremy Clifton" userId="b7121016-a606-4e59-9b8c-d8cabdc242a8" providerId="ADAL" clId="{59DAF793-FF44-4679-BC2D-399D97055421}" dt="2025-09-28T07:17:57.117" v="1233" actId="1076"/>
          <ac:picMkLst>
            <pc:docMk/>
            <pc:sldMk cId="4274449645" sldId="3477"/>
            <ac:picMk id="24578" creationId="{8F69E7F7-5122-14F1-6903-34C653C53BDA}"/>
          </ac:picMkLst>
        </pc:picChg>
      </pc:sldChg>
      <pc:sldChg chg="modSp add mod">
        <pc:chgData name="Jeremy Clifton" userId="b7121016-a606-4e59-9b8c-d8cabdc242a8" providerId="ADAL" clId="{59DAF793-FF44-4679-BC2D-399D97055421}" dt="2025-09-28T07:18:26.836" v="1280" actId="207"/>
        <pc:sldMkLst>
          <pc:docMk/>
          <pc:sldMk cId="1439427053" sldId="3478"/>
        </pc:sldMkLst>
        <pc:spChg chg="mod">
          <ac:chgData name="Jeremy Clifton" userId="b7121016-a606-4e59-9b8c-d8cabdc242a8" providerId="ADAL" clId="{59DAF793-FF44-4679-BC2D-399D97055421}" dt="2025-09-28T07:18:26.836" v="1280" actId="207"/>
          <ac:spMkLst>
            <pc:docMk/>
            <pc:sldMk cId="1439427053" sldId="3478"/>
            <ac:spMk id="2" creationId="{F7BE5266-C2E1-8938-F794-833B75FA4499}"/>
          </ac:spMkLst>
        </pc:spChg>
      </pc:sldChg>
      <pc:sldChg chg="add ord">
        <pc:chgData name="Jeremy Clifton" userId="b7121016-a606-4e59-9b8c-d8cabdc242a8" providerId="ADAL" clId="{59DAF793-FF44-4679-BC2D-399D97055421}" dt="2025-09-28T07:28:01.206" v="1582"/>
        <pc:sldMkLst>
          <pc:docMk/>
          <pc:sldMk cId="3718219340" sldId="3479"/>
        </pc:sldMkLst>
      </pc:sldChg>
      <pc:sldChg chg="addSp delSp modSp add">
        <pc:chgData name="Jeremy Clifton" userId="b7121016-a606-4e59-9b8c-d8cabdc242a8" providerId="ADAL" clId="{59DAF793-FF44-4679-BC2D-399D97055421}" dt="2025-09-28T07:34:20.189" v="1622" actId="1076"/>
        <pc:sldMkLst>
          <pc:docMk/>
          <pc:sldMk cId="608013430" sldId="3480"/>
        </pc:sldMkLst>
        <pc:picChg chg="add del mod">
          <ac:chgData name="Jeremy Clifton" userId="b7121016-a606-4e59-9b8c-d8cabdc242a8" providerId="ADAL" clId="{59DAF793-FF44-4679-BC2D-399D97055421}" dt="2025-09-28T07:34:12.071" v="1619" actId="478"/>
          <ac:picMkLst>
            <pc:docMk/>
            <pc:sldMk cId="608013430" sldId="3480"/>
            <ac:picMk id="2" creationId="{60739A65-7DBC-9D0A-5111-D2DD472960D2}"/>
          </ac:picMkLst>
        </pc:picChg>
        <pc:picChg chg="add mod">
          <ac:chgData name="Jeremy Clifton" userId="b7121016-a606-4e59-9b8c-d8cabdc242a8" providerId="ADAL" clId="{59DAF793-FF44-4679-BC2D-399D97055421}" dt="2025-09-28T07:34:20.189" v="1622" actId="1076"/>
          <ac:picMkLst>
            <pc:docMk/>
            <pc:sldMk cId="608013430" sldId="3480"/>
            <ac:picMk id="27650" creationId="{99208D66-538A-56CC-5B2F-0B82939D8B04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7:34:44.313" v="1632" actId="1076"/>
        <pc:sldMkLst>
          <pc:docMk/>
          <pc:sldMk cId="34012768" sldId="3481"/>
        </pc:sldMkLst>
        <pc:picChg chg="add mod">
          <ac:chgData name="Jeremy Clifton" userId="b7121016-a606-4e59-9b8c-d8cabdc242a8" providerId="ADAL" clId="{59DAF793-FF44-4679-BC2D-399D97055421}" dt="2025-09-28T07:34:44.313" v="1632" actId="1076"/>
          <ac:picMkLst>
            <pc:docMk/>
            <pc:sldMk cId="34012768" sldId="3481"/>
            <ac:picMk id="28674" creationId="{106894BA-8FE7-99B7-1549-9EC4FCB1B3CC}"/>
          </ac:picMkLst>
        </pc:picChg>
        <pc:picChg chg="add del mod">
          <ac:chgData name="Jeremy Clifton" userId="b7121016-a606-4e59-9b8c-d8cabdc242a8" providerId="ADAL" clId="{59DAF793-FF44-4679-BC2D-399D97055421}" dt="2025-09-28T07:34:39.307" v="1630" actId="478"/>
          <ac:picMkLst>
            <pc:docMk/>
            <pc:sldMk cId="34012768" sldId="3481"/>
            <ac:picMk id="28676" creationId="{FCB83D40-F3BA-B270-D275-AE4E46206652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7:35:05.041" v="1641" actId="1076"/>
        <pc:sldMkLst>
          <pc:docMk/>
          <pc:sldMk cId="3051034099" sldId="3482"/>
        </pc:sldMkLst>
        <pc:picChg chg="add del mod">
          <ac:chgData name="Jeremy Clifton" userId="b7121016-a606-4e59-9b8c-d8cabdc242a8" providerId="ADAL" clId="{59DAF793-FF44-4679-BC2D-399D97055421}" dt="2025-09-28T07:34:56.325" v="1637" actId="478"/>
          <ac:picMkLst>
            <pc:docMk/>
            <pc:sldMk cId="3051034099" sldId="3482"/>
            <ac:picMk id="29698" creationId="{1179BFE9-BAB2-6E23-4ACF-D98B72969AE7}"/>
          </ac:picMkLst>
        </pc:picChg>
        <pc:picChg chg="add mod">
          <ac:chgData name="Jeremy Clifton" userId="b7121016-a606-4e59-9b8c-d8cabdc242a8" providerId="ADAL" clId="{59DAF793-FF44-4679-BC2D-399D97055421}" dt="2025-09-28T07:35:05.041" v="1641" actId="1076"/>
          <ac:picMkLst>
            <pc:docMk/>
            <pc:sldMk cId="3051034099" sldId="3482"/>
            <ac:picMk id="29700" creationId="{96EFEB7F-97AB-BB1F-5EEB-F3631FC124C6}"/>
          </ac:picMkLst>
        </pc:picChg>
      </pc:sldChg>
      <pc:sldChg chg="addSp modSp add">
        <pc:chgData name="Jeremy Clifton" userId="b7121016-a606-4e59-9b8c-d8cabdc242a8" providerId="ADAL" clId="{59DAF793-FF44-4679-BC2D-399D97055421}" dt="2025-09-28T07:44:11.978" v="1725" actId="1076"/>
        <pc:sldMkLst>
          <pc:docMk/>
          <pc:sldMk cId="225976003" sldId="3483"/>
        </pc:sldMkLst>
        <pc:picChg chg="add mod">
          <ac:chgData name="Jeremy Clifton" userId="b7121016-a606-4e59-9b8c-d8cabdc242a8" providerId="ADAL" clId="{59DAF793-FF44-4679-BC2D-399D97055421}" dt="2025-09-28T07:44:11.978" v="1725" actId="1076"/>
          <ac:picMkLst>
            <pc:docMk/>
            <pc:sldMk cId="225976003" sldId="3483"/>
            <ac:picMk id="30722" creationId="{0DD2139B-6859-6293-C2AF-B6162715F442}"/>
          </ac:picMkLst>
        </pc:picChg>
      </pc:sldChg>
      <pc:sldChg chg="addSp modSp add">
        <pc:chgData name="Jeremy Clifton" userId="b7121016-a606-4e59-9b8c-d8cabdc242a8" providerId="ADAL" clId="{59DAF793-FF44-4679-BC2D-399D97055421}" dt="2025-09-28T07:43:28.793" v="1718" actId="1076"/>
        <pc:sldMkLst>
          <pc:docMk/>
          <pc:sldMk cId="741099573" sldId="3484"/>
        </pc:sldMkLst>
        <pc:picChg chg="add mod">
          <ac:chgData name="Jeremy Clifton" userId="b7121016-a606-4e59-9b8c-d8cabdc242a8" providerId="ADAL" clId="{59DAF793-FF44-4679-BC2D-399D97055421}" dt="2025-09-28T07:43:28.793" v="1718" actId="1076"/>
          <ac:picMkLst>
            <pc:docMk/>
            <pc:sldMk cId="741099573" sldId="3484"/>
            <ac:picMk id="31746" creationId="{B0F9B01B-86D6-92A3-0751-E7FD99D7A532}"/>
          </ac:picMkLst>
        </pc:picChg>
      </pc:sldChg>
      <pc:sldChg chg="addSp modSp add">
        <pc:chgData name="Jeremy Clifton" userId="b7121016-a606-4e59-9b8c-d8cabdc242a8" providerId="ADAL" clId="{59DAF793-FF44-4679-BC2D-399D97055421}" dt="2025-09-28T07:44:01.277" v="1721" actId="1076"/>
        <pc:sldMkLst>
          <pc:docMk/>
          <pc:sldMk cId="1028057503" sldId="3485"/>
        </pc:sldMkLst>
        <pc:picChg chg="add mod">
          <ac:chgData name="Jeremy Clifton" userId="b7121016-a606-4e59-9b8c-d8cabdc242a8" providerId="ADAL" clId="{59DAF793-FF44-4679-BC2D-399D97055421}" dt="2025-09-28T07:44:01.277" v="1721" actId="1076"/>
          <ac:picMkLst>
            <pc:docMk/>
            <pc:sldMk cId="1028057503" sldId="3485"/>
            <ac:picMk id="32770" creationId="{ADBF799B-6285-8602-BB22-A7ACF172F522}"/>
          </ac:picMkLst>
        </pc:picChg>
      </pc:sldChg>
      <pc:sldChg chg="addSp modSp add">
        <pc:chgData name="Jeremy Clifton" userId="b7121016-a606-4e59-9b8c-d8cabdc242a8" providerId="ADAL" clId="{59DAF793-FF44-4679-BC2D-399D97055421}" dt="2025-09-28T07:45:01.223" v="1732" actId="1076"/>
        <pc:sldMkLst>
          <pc:docMk/>
          <pc:sldMk cId="3270627263" sldId="3486"/>
        </pc:sldMkLst>
        <pc:picChg chg="add mod">
          <ac:chgData name="Jeremy Clifton" userId="b7121016-a606-4e59-9b8c-d8cabdc242a8" providerId="ADAL" clId="{59DAF793-FF44-4679-BC2D-399D97055421}" dt="2025-09-28T07:45:01.223" v="1732" actId="1076"/>
          <ac:picMkLst>
            <pc:docMk/>
            <pc:sldMk cId="3270627263" sldId="3486"/>
            <ac:picMk id="33794" creationId="{9E9ECACF-E37C-621E-FBC0-CB3E4262524B}"/>
          </ac:picMkLst>
        </pc:picChg>
      </pc:sldChg>
      <pc:sldChg chg="addSp modSp add">
        <pc:chgData name="Jeremy Clifton" userId="b7121016-a606-4e59-9b8c-d8cabdc242a8" providerId="ADAL" clId="{59DAF793-FF44-4679-BC2D-399D97055421}" dt="2025-09-28T08:20:24.993" v="2078" actId="1076"/>
        <pc:sldMkLst>
          <pc:docMk/>
          <pc:sldMk cId="3417282614" sldId="3487"/>
        </pc:sldMkLst>
        <pc:picChg chg="add mod">
          <ac:chgData name="Jeremy Clifton" userId="b7121016-a606-4e59-9b8c-d8cabdc242a8" providerId="ADAL" clId="{59DAF793-FF44-4679-BC2D-399D97055421}" dt="2025-09-28T08:20:24.993" v="2078" actId="1076"/>
          <ac:picMkLst>
            <pc:docMk/>
            <pc:sldMk cId="3417282614" sldId="3487"/>
            <ac:picMk id="2" creationId="{C5E914B1-5FA1-3118-A11C-A33ED73AD72C}"/>
          </ac:picMkLst>
        </pc:picChg>
      </pc:sldChg>
      <pc:sldChg chg="delSp modSp add">
        <pc:chgData name="Jeremy Clifton" userId="b7121016-a606-4e59-9b8c-d8cabdc242a8" providerId="ADAL" clId="{59DAF793-FF44-4679-BC2D-399D97055421}" dt="2025-09-28T07:34:26.065" v="1625" actId="1076"/>
        <pc:sldMkLst>
          <pc:docMk/>
          <pc:sldMk cId="149318597" sldId="3488"/>
        </pc:sldMkLst>
        <pc:picChg chg="mod">
          <ac:chgData name="Jeremy Clifton" userId="b7121016-a606-4e59-9b8c-d8cabdc242a8" providerId="ADAL" clId="{59DAF793-FF44-4679-BC2D-399D97055421}" dt="2025-09-28T07:34:26.065" v="1625" actId="1076"/>
          <ac:picMkLst>
            <pc:docMk/>
            <pc:sldMk cId="149318597" sldId="3488"/>
            <ac:picMk id="2" creationId="{0146296D-EB8A-3837-3778-F20ABDB4690B}"/>
          </ac:picMkLst>
        </pc:picChg>
        <pc:picChg chg="del">
          <ac:chgData name="Jeremy Clifton" userId="b7121016-a606-4e59-9b8c-d8cabdc242a8" providerId="ADAL" clId="{59DAF793-FF44-4679-BC2D-399D97055421}" dt="2025-09-28T07:34:21.810" v="1623" actId="478"/>
          <ac:picMkLst>
            <pc:docMk/>
            <pc:sldMk cId="149318597" sldId="3488"/>
            <ac:picMk id="27650" creationId="{D18965D1-F3BA-B03B-75E2-2A5351C61033}"/>
          </ac:picMkLst>
        </pc:picChg>
      </pc:sldChg>
      <pc:sldChg chg="add ord">
        <pc:chgData name="Jeremy Clifton" userId="b7121016-a606-4e59-9b8c-d8cabdc242a8" providerId="ADAL" clId="{59DAF793-FF44-4679-BC2D-399D97055421}" dt="2025-09-28T07:34:35.480" v="1628"/>
        <pc:sldMkLst>
          <pc:docMk/>
          <pc:sldMk cId="574283620" sldId="3489"/>
        </pc:sldMkLst>
      </pc:sldChg>
      <pc:sldChg chg="delSp modSp add">
        <pc:chgData name="Jeremy Clifton" userId="b7121016-a606-4e59-9b8c-d8cabdc242a8" providerId="ADAL" clId="{59DAF793-FF44-4679-BC2D-399D97055421}" dt="2025-09-28T07:34:51.301" v="1635" actId="1076"/>
        <pc:sldMkLst>
          <pc:docMk/>
          <pc:sldMk cId="575189883" sldId="3490"/>
        </pc:sldMkLst>
        <pc:picChg chg="del">
          <ac:chgData name="Jeremy Clifton" userId="b7121016-a606-4e59-9b8c-d8cabdc242a8" providerId="ADAL" clId="{59DAF793-FF44-4679-BC2D-399D97055421}" dt="2025-09-28T07:34:45.975" v="1633" actId="478"/>
          <ac:picMkLst>
            <pc:docMk/>
            <pc:sldMk cId="575189883" sldId="3490"/>
            <ac:picMk id="28674" creationId="{EDF049BC-5A81-D1D5-EEDC-1A727FF30572}"/>
          </ac:picMkLst>
        </pc:picChg>
        <pc:picChg chg="mod">
          <ac:chgData name="Jeremy Clifton" userId="b7121016-a606-4e59-9b8c-d8cabdc242a8" providerId="ADAL" clId="{59DAF793-FF44-4679-BC2D-399D97055421}" dt="2025-09-28T07:34:51.301" v="1635" actId="1076"/>
          <ac:picMkLst>
            <pc:docMk/>
            <pc:sldMk cId="575189883" sldId="3490"/>
            <ac:picMk id="28676" creationId="{B6B085CE-BD1D-7CA2-B6EF-927E2A21AC07}"/>
          </ac:picMkLst>
        </pc:picChg>
      </pc:sldChg>
      <pc:sldChg chg="delSp modSp add">
        <pc:chgData name="Jeremy Clifton" userId="b7121016-a606-4e59-9b8c-d8cabdc242a8" providerId="ADAL" clId="{59DAF793-FF44-4679-BC2D-399D97055421}" dt="2025-09-28T07:35:15.665" v="1646" actId="1076"/>
        <pc:sldMkLst>
          <pc:docMk/>
          <pc:sldMk cId="682901490" sldId="3491"/>
        </pc:sldMkLst>
        <pc:picChg chg="mod">
          <ac:chgData name="Jeremy Clifton" userId="b7121016-a606-4e59-9b8c-d8cabdc242a8" providerId="ADAL" clId="{59DAF793-FF44-4679-BC2D-399D97055421}" dt="2025-09-28T07:35:15.665" v="1646" actId="1076"/>
          <ac:picMkLst>
            <pc:docMk/>
            <pc:sldMk cId="682901490" sldId="3491"/>
            <ac:picMk id="29698" creationId="{F18141D0-EE01-A20D-DDDC-62AFF70435AA}"/>
          </ac:picMkLst>
        </pc:picChg>
        <pc:picChg chg="del">
          <ac:chgData name="Jeremy Clifton" userId="b7121016-a606-4e59-9b8c-d8cabdc242a8" providerId="ADAL" clId="{59DAF793-FF44-4679-BC2D-399D97055421}" dt="2025-09-28T07:35:06.808" v="1642" actId="478"/>
          <ac:picMkLst>
            <pc:docMk/>
            <pc:sldMk cId="682901490" sldId="3491"/>
            <ac:picMk id="29700" creationId="{36C0FA16-A5CB-666D-BCBC-97DD292D4B92}"/>
          </ac:picMkLst>
        </pc:picChg>
      </pc:sldChg>
      <pc:sldChg chg="add ord">
        <pc:chgData name="Jeremy Clifton" userId="b7121016-a606-4e59-9b8c-d8cabdc242a8" providerId="ADAL" clId="{59DAF793-FF44-4679-BC2D-399D97055421}" dt="2025-09-28T07:35:39.325" v="1649"/>
        <pc:sldMkLst>
          <pc:docMk/>
          <pc:sldMk cId="3505938579" sldId="3492"/>
        </pc:sldMkLst>
      </pc:sldChg>
      <pc:sldChg chg="addSp delSp modSp add">
        <pc:chgData name="Jeremy Clifton" userId="b7121016-a606-4e59-9b8c-d8cabdc242a8" providerId="ADAL" clId="{59DAF793-FF44-4679-BC2D-399D97055421}" dt="2025-09-28T07:49:48.362" v="1807" actId="1076"/>
        <pc:sldMkLst>
          <pc:docMk/>
          <pc:sldMk cId="3933677083" sldId="3493"/>
        </pc:sldMkLst>
        <pc:spChg chg="add del">
          <ac:chgData name="Jeremy Clifton" userId="b7121016-a606-4e59-9b8c-d8cabdc242a8" providerId="ADAL" clId="{59DAF793-FF44-4679-BC2D-399D97055421}" dt="2025-09-28T07:49:36.416" v="1804" actId="478"/>
          <ac:spMkLst>
            <pc:docMk/>
            <pc:sldMk cId="3933677083" sldId="3493"/>
            <ac:spMk id="2" creationId="{E3C55097-3335-8C1F-6AF0-7E5FA978E1A6}"/>
          </ac:spMkLst>
        </pc:spChg>
        <pc:picChg chg="add mod">
          <ac:chgData name="Jeremy Clifton" userId="b7121016-a606-4e59-9b8c-d8cabdc242a8" providerId="ADAL" clId="{59DAF793-FF44-4679-BC2D-399D97055421}" dt="2025-09-28T07:49:48.362" v="1807" actId="1076"/>
          <ac:picMkLst>
            <pc:docMk/>
            <pc:sldMk cId="3933677083" sldId="3493"/>
            <ac:picMk id="36868" creationId="{74CE27CB-95DF-3378-7DBE-3D7A55B0037C}"/>
          </ac:picMkLst>
        </pc:picChg>
      </pc:sldChg>
      <pc:sldChg chg="addSp modSp add">
        <pc:chgData name="Jeremy Clifton" userId="b7121016-a606-4e59-9b8c-d8cabdc242a8" providerId="ADAL" clId="{59DAF793-FF44-4679-BC2D-399D97055421}" dt="2025-09-28T07:50:42.475" v="1812" actId="1076"/>
        <pc:sldMkLst>
          <pc:docMk/>
          <pc:sldMk cId="2595764195" sldId="3494"/>
        </pc:sldMkLst>
        <pc:picChg chg="add mod">
          <ac:chgData name="Jeremy Clifton" userId="b7121016-a606-4e59-9b8c-d8cabdc242a8" providerId="ADAL" clId="{59DAF793-FF44-4679-BC2D-399D97055421}" dt="2025-09-28T07:50:42.475" v="1812" actId="1076"/>
          <ac:picMkLst>
            <pc:docMk/>
            <pc:sldMk cId="2595764195" sldId="3494"/>
            <ac:picMk id="37890" creationId="{C260161E-BC02-014C-8E2B-E9E66B3E0879}"/>
          </ac:picMkLst>
        </pc:picChg>
      </pc:sldChg>
      <pc:sldChg chg="addSp modSp add">
        <pc:chgData name="Jeremy Clifton" userId="b7121016-a606-4e59-9b8c-d8cabdc242a8" providerId="ADAL" clId="{59DAF793-FF44-4679-BC2D-399D97055421}" dt="2025-09-28T07:54:36.163" v="1821" actId="1076"/>
        <pc:sldMkLst>
          <pc:docMk/>
          <pc:sldMk cId="3523672647" sldId="3495"/>
        </pc:sldMkLst>
        <pc:picChg chg="add mod">
          <ac:chgData name="Jeremy Clifton" userId="b7121016-a606-4e59-9b8c-d8cabdc242a8" providerId="ADAL" clId="{59DAF793-FF44-4679-BC2D-399D97055421}" dt="2025-09-28T07:54:36.163" v="1821" actId="1076"/>
          <ac:picMkLst>
            <pc:docMk/>
            <pc:sldMk cId="3523672647" sldId="3495"/>
            <ac:picMk id="38914" creationId="{DC228F55-B376-3F82-E183-B7E84091C00F}"/>
          </ac:picMkLst>
        </pc:picChg>
      </pc:sldChg>
      <pc:sldChg chg="addSp add">
        <pc:chgData name="Jeremy Clifton" userId="b7121016-a606-4e59-9b8c-d8cabdc242a8" providerId="ADAL" clId="{59DAF793-FF44-4679-BC2D-399D97055421}" dt="2025-09-28T07:55:38.425" v="1829"/>
        <pc:sldMkLst>
          <pc:docMk/>
          <pc:sldMk cId="1066177408" sldId="3496"/>
        </pc:sldMkLst>
        <pc:picChg chg="add">
          <ac:chgData name="Jeremy Clifton" userId="b7121016-a606-4e59-9b8c-d8cabdc242a8" providerId="ADAL" clId="{59DAF793-FF44-4679-BC2D-399D97055421}" dt="2025-09-28T07:55:38.425" v="1829"/>
          <ac:picMkLst>
            <pc:docMk/>
            <pc:sldMk cId="1066177408" sldId="3496"/>
            <ac:picMk id="39938" creationId="{37ECA023-D91E-318E-65E2-66969ABD9B98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7:48:41.805" v="1802" actId="1076"/>
        <pc:sldMkLst>
          <pc:docMk/>
          <pc:sldMk cId="4111720234" sldId="3497"/>
        </pc:sldMkLst>
        <pc:spChg chg="mod">
          <ac:chgData name="Jeremy Clifton" userId="b7121016-a606-4e59-9b8c-d8cabdc242a8" providerId="ADAL" clId="{59DAF793-FF44-4679-BC2D-399D97055421}" dt="2025-09-28T07:48:27.973" v="1797" actId="1076"/>
          <ac:spMkLst>
            <pc:docMk/>
            <pc:sldMk cId="4111720234" sldId="3497"/>
            <ac:spMk id="3" creationId="{450E5DC0-50E1-A6F7-4BA5-A378628CEC91}"/>
          </ac:spMkLst>
        </pc:spChg>
        <pc:picChg chg="del">
          <ac:chgData name="Jeremy Clifton" userId="b7121016-a606-4e59-9b8c-d8cabdc242a8" providerId="ADAL" clId="{59DAF793-FF44-4679-BC2D-399D97055421}" dt="2025-09-28T07:46:36.839" v="1758" actId="478"/>
          <ac:picMkLst>
            <pc:docMk/>
            <pc:sldMk cId="4111720234" sldId="3497"/>
            <ac:picMk id="34818" creationId="{AB049B74-D86B-72CA-2AD2-09E725C6D8AD}"/>
          </ac:picMkLst>
        </pc:picChg>
        <pc:picChg chg="add mod">
          <ac:chgData name="Jeremy Clifton" userId="b7121016-a606-4e59-9b8c-d8cabdc242a8" providerId="ADAL" clId="{59DAF793-FF44-4679-BC2D-399D97055421}" dt="2025-09-28T07:48:41.805" v="1802" actId="1076"/>
          <ac:picMkLst>
            <pc:docMk/>
            <pc:sldMk cId="4111720234" sldId="3497"/>
            <ac:picMk id="35842" creationId="{95EAC27C-EB26-294F-9575-0D1E10A59823}"/>
          </ac:picMkLst>
        </pc:picChg>
      </pc:sldChg>
      <pc:sldChg chg="addSp modSp add">
        <pc:chgData name="Jeremy Clifton" userId="b7121016-a606-4e59-9b8c-d8cabdc242a8" providerId="ADAL" clId="{59DAF793-FF44-4679-BC2D-399D97055421}" dt="2025-09-28T07:57:16.808" v="1832" actId="1076"/>
        <pc:sldMkLst>
          <pc:docMk/>
          <pc:sldMk cId="4094273524" sldId="3498"/>
        </pc:sldMkLst>
        <pc:picChg chg="add mod">
          <ac:chgData name="Jeremy Clifton" userId="b7121016-a606-4e59-9b8c-d8cabdc242a8" providerId="ADAL" clId="{59DAF793-FF44-4679-BC2D-399D97055421}" dt="2025-09-28T07:57:16.808" v="1832" actId="1076"/>
          <ac:picMkLst>
            <pc:docMk/>
            <pc:sldMk cId="4094273524" sldId="3498"/>
            <ac:picMk id="40962" creationId="{1A9E55C5-83C8-626D-4AFF-55636CE33140}"/>
          </ac:picMkLst>
        </pc:picChg>
      </pc:sldChg>
      <pc:sldChg chg="addSp modSp add">
        <pc:chgData name="Jeremy Clifton" userId="b7121016-a606-4e59-9b8c-d8cabdc242a8" providerId="ADAL" clId="{59DAF793-FF44-4679-BC2D-399D97055421}" dt="2025-09-28T08:00:22.606" v="1844" actId="14100"/>
        <pc:sldMkLst>
          <pc:docMk/>
          <pc:sldMk cId="2869734295" sldId="3499"/>
        </pc:sldMkLst>
        <pc:picChg chg="add mod">
          <ac:chgData name="Jeremy Clifton" userId="b7121016-a606-4e59-9b8c-d8cabdc242a8" providerId="ADAL" clId="{59DAF793-FF44-4679-BC2D-399D97055421}" dt="2025-09-28T07:59:22.515" v="1835" actId="1076"/>
          <ac:picMkLst>
            <pc:docMk/>
            <pc:sldMk cId="2869734295" sldId="3499"/>
            <ac:picMk id="41986" creationId="{7020957D-F323-90AB-4760-9166FD2ED1F1}"/>
          </ac:picMkLst>
        </pc:picChg>
        <pc:picChg chg="add mod">
          <ac:chgData name="Jeremy Clifton" userId="b7121016-a606-4e59-9b8c-d8cabdc242a8" providerId="ADAL" clId="{59DAF793-FF44-4679-BC2D-399D97055421}" dt="2025-09-28T07:59:43.868" v="1840" actId="1076"/>
          <ac:picMkLst>
            <pc:docMk/>
            <pc:sldMk cId="2869734295" sldId="3499"/>
            <ac:picMk id="41988" creationId="{3BD27A14-815E-DBE2-EBFB-B934C1482FA2}"/>
          </ac:picMkLst>
        </pc:picChg>
        <pc:picChg chg="add mod">
          <ac:chgData name="Jeremy Clifton" userId="b7121016-a606-4e59-9b8c-d8cabdc242a8" providerId="ADAL" clId="{59DAF793-FF44-4679-BC2D-399D97055421}" dt="2025-09-28T08:00:22.606" v="1844" actId="14100"/>
          <ac:picMkLst>
            <pc:docMk/>
            <pc:sldMk cId="2869734295" sldId="3499"/>
            <ac:picMk id="41990" creationId="{31CE0AAA-9786-E478-F59D-FCE5F1662EF9}"/>
          </ac:picMkLst>
        </pc:picChg>
      </pc:sldChg>
      <pc:sldChg chg="addSp modSp add">
        <pc:chgData name="Jeremy Clifton" userId="b7121016-a606-4e59-9b8c-d8cabdc242a8" providerId="ADAL" clId="{59DAF793-FF44-4679-BC2D-399D97055421}" dt="2025-09-28T08:06:05.128" v="1932" actId="1076"/>
        <pc:sldMkLst>
          <pc:docMk/>
          <pc:sldMk cId="1709335038" sldId="3500"/>
        </pc:sldMkLst>
        <pc:picChg chg="add mod">
          <ac:chgData name="Jeremy Clifton" userId="b7121016-a606-4e59-9b8c-d8cabdc242a8" providerId="ADAL" clId="{59DAF793-FF44-4679-BC2D-399D97055421}" dt="2025-09-28T08:06:05.128" v="1932" actId="1076"/>
          <ac:picMkLst>
            <pc:docMk/>
            <pc:sldMk cId="1709335038" sldId="3500"/>
            <ac:picMk id="44034" creationId="{9222020B-8FA5-6076-9D23-BE287D661125}"/>
          </ac:picMkLst>
        </pc:picChg>
      </pc:sldChg>
      <pc:sldChg chg="addSp add">
        <pc:chgData name="Jeremy Clifton" userId="b7121016-a606-4e59-9b8c-d8cabdc242a8" providerId="ADAL" clId="{59DAF793-FF44-4679-BC2D-399D97055421}" dt="2025-09-28T08:06:48.101" v="1933"/>
        <pc:sldMkLst>
          <pc:docMk/>
          <pc:sldMk cId="580167825" sldId="3501"/>
        </pc:sldMkLst>
        <pc:picChg chg="add">
          <ac:chgData name="Jeremy Clifton" userId="b7121016-a606-4e59-9b8c-d8cabdc242a8" providerId="ADAL" clId="{59DAF793-FF44-4679-BC2D-399D97055421}" dt="2025-09-28T08:06:48.101" v="1933"/>
          <ac:picMkLst>
            <pc:docMk/>
            <pc:sldMk cId="580167825" sldId="3501"/>
            <ac:picMk id="45058" creationId="{2D129DC0-D640-A5F9-77B4-C5F556BC4459}"/>
          </ac:picMkLst>
        </pc:picChg>
      </pc:sldChg>
      <pc:sldChg chg="addSp modSp add">
        <pc:chgData name="Jeremy Clifton" userId="b7121016-a606-4e59-9b8c-d8cabdc242a8" providerId="ADAL" clId="{59DAF793-FF44-4679-BC2D-399D97055421}" dt="2025-09-28T08:10:23.763" v="1938" actId="1076"/>
        <pc:sldMkLst>
          <pc:docMk/>
          <pc:sldMk cId="4049064715" sldId="3502"/>
        </pc:sldMkLst>
        <pc:picChg chg="add mod">
          <ac:chgData name="Jeremy Clifton" userId="b7121016-a606-4e59-9b8c-d8cabdc242a8" providerId="ADAL" clId="{59DAF793-FF44-4679-BC2D-399D97055421}" dt="2025-09-28T08:10:23.763" v="1938" actId="1076"/>
          <ac:picMkLst>
            <pc:docMk/>
            <pc:sldMk cId="4049064715" sldId="3502"/>
            <ac:picMk id="46082" creationId="{56D42728-7FE2-8DC3-D7AF-F272E049E88C}"/>
          </ac:picMkLst>
        </pc:picChg>
      </pc:sldChg>
      <pc:sldChg chg="addSp add">
        <pc:chgData name="Jeremy Clifton" userId="b7121016-a606-4e59-9b8c-d8cabdc242a8" providerId="ADAL" clId="{59DAF793-FF44-4679-BC2D-399D97055421}" dt="2025-09-28T08:16:13.152" v="2062"/>
        <pc:sldMkLst>
          <pc:docMk/>
          <pc:sldMk cId="3810781780" sldId="3503"/>
        </pc:sldMkLst>
        <pc:picChg chg="add">
          <ac:chgData name="Jeremy Clifton" userId="b7121016-a606-4e59-9b8c-d8cabdc242a8" providerId="ADAL" clId="{59DAF793-FF44-4679-BC2D-399D97055421}" dt="2025-09-28T08:16:13.152" v="2062"/>
          <ac:picMkLst>
            <pc:docMk/>
            <pc:sldMk cId="3810781780" sldId="3503"/>
            <ac:picMk id="48130" creationId="{C733D35B-12B3-94AA-2860-B87F94676E6B}"/>
          </ac:picMkLst>
        </pc:picChg>
      </pc:sldChg>
      <pc:sldChg chg="addSp delSp modSp add">
        <pc:chgData name="Jeremy Clifton" userId="b7121016-a606-4e59-9b8c-d8cabdc242a8" providerId="ADAL" clId="{59DAF793-FF44-4679-BC2D-399D97055421}" dt="2025-09-28T08:19:24.383" v="2072" actId="1076"/>
        <pc:sldMkLst>
          <pc:docMk/>
          <pc:sldMk cId="2274263457" sldId="3504"/>
        </pc:sldMkLst>
        <pc:picChg chg="add del mod">
          <ac:chgData name="Jeremy Clifton" userId="b7121016-a606-4e59-9b8c-d8cabdc242a8" providerId="ADAL" clId="{59DAF793-FF44-4679-BC2D-399D97055421}" dt="2025-09-28T08:19:15.994" v="2067" actId="478"/>
          <ac:picMkLst>
            <pc:docMk/>
            <pc:sldMk cId="2274263457" sldId="3504"/>
            <ac:picMk id="49154" creationId="{C01A4196-255D-28CF-0CA2-D21964B4647C}"/>
          </ac:picMkLst>
        </pc:picChg>
        <pc:picChg chg="add mod">
          <ac:chgData name="Jeremy Clifton" userId="b7121016-a606-4e59-9b8c-d8cabdc242a8" providerId="ADAL" clId="{59DAF793-FF44-4679-BC2D-399D97055421}" dt="2025-09-28T08:19:24.383" v="2072" actId="1076"/>
          <ac:picMkLst>
            <pc:docMk/>
            <pc:sldMk cId="2274263457" sldId="3504"/>
            <ac:picMk id="49156" creationId="{467B74DF-4571-7C6D-CDE1-4363FF419466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5-09-28T08:04:37.734" v="1927" actId="1076"/>
        <pc:sldMkLst>
          <pc:docMk/>
          <pc:sldMk cId="2973710741" sldId="3505"/>
        </pc:sldMkLst>
        <pc:spChg chg="mod">
          <ac:chgData name="Jeremy Clifton" userId="b7121016-a606-4e59-9b8c-d8cabdc242a8" providerId="ADAL" clId="{59DAF793-FF44-4679-BC2D-399D97055421}" dt="2025-09-28T08:03:40.090" v="1921" actId="20577"/>
          <ac:spMkLst>
            <pc:docMk/>
            <pc:sldMk cId="2973710741" sldId="3505"/>
            <ac:spMk id="3" creationId="{3EF4B1B9-46EB-03E1-8F90-63852449C839}"/>
          </ac:spMkLst>
        </pc:spChg>
        <pc:picChg chg="del">
          <ac:chgData name="Jeremy Clifton" userId="b7121016-a606-4e59-9b8c-d8cabdc242a8" providerId="ADAL" clId="{59DAF793-FF44-4679-BC2D-399D97055421}" dt="2025-09-28T08:03:34.588" v="1917" actId="478"/>
          <ac:picMkLst>
            <pc:docMk/>
            <pc:sldMk cId="2973710741" sldId="3505"/>
            <ac:picMk id="35842" creationId="{58E1D4B7-2E7D-EAAB-BCF5-1B40409BA672}"/>
          </ac:picMkLst>
        </pc:picChg>
        <pc:picChg chg="add mod">
          <ac:chgData name="Jeremy Clifton" userId="b7121016-a606-4e59-9b8c-d8cabdc242a8" providerId="ADAL" clId="{59DAF793-FF44-4679-BC2D-399D97055421}" dt="2025-09-28T08:04:37.734" v="1927" actId="1076"/>
          <ac:picMkLst>
            <pc:docMk/>
            <pc:sldMk cId="2973710741" sldId="3505"/>
            <ac:picMk id="43010" creationId="{F2BAF2F3-8C2D-E2E6-9CC7-CC57555DBA68}"/>
          </ac:picMkLst>
        </pc:picChg>
      </pc:sldChg>
      <pc:sldChg chg="modSp add mod">
        <pc:chgData name="Jeremy Clifton" userId="b7121016-a606-4e59-9b8c-d8cabdc242a8" providerId="ADAL" clId="{59DAF793-FF44-4679-BC2D-399D97055421}" dt="2025-09-28T08:14:25.089" v="2061" actId="115"/>
        <pc:sldMkLst>
          <pc:docMk/>
          <pc:sldMk cId="2924710864" sldId="3506"/>
        </pc:sldMkLst>
        <pc:spChg chg="mod">
          <ac:chgData name="Jeremy Clifton" userId="b7121016-a606-4e59-9b8c-d8cabdc242a8" providerId="ADAL" clId="{59DAF793-FF44-4679-BC2D-399D97055421}" dt="2025-09-28T08:14:25.089" v="2061" actId="115"/>
          <ac:spMkLst>
            <pc:docMk/>
            <pc:sldMk cId="2924710864" sldId="3506"/>
            <ac:spMk id="3" creationId="{6F9B5F04-DC4B-3180-518C-BABDCEB8157A}"/>
          </ac:spMkLst>
        </pc:spChg>
      </pc:sldChg>
      <pc:sldChg chg="add">
        <pc:chgData name="Jeremy Clifton" userId="b7121016-a606-4e59-9b8c-d8cabdc242a8" providerId="ADAL" clId="{59DAF793-FF44-4679-BC2D-399D97055421}" dt="2025-09-28T08:20:17.073" v="2073" actId="2890"/>
        <pc:sldMkLst>
          <pc:docMk/>
          <pc:sldMk cId="2878374622" sldId="3507"/>
        </pc:sldMkLst>
      </pc:sldChg>
      <pc:sldChg chg="add del">
        <pc:chgData name="Jeremy Clifton" userId="b7121016-a606-4e59-9b8c-d8cabdc242a8" providerId="ADAL" clId="{59DAF793-FF44-4679-BC2D-399D97055421}" dt="2025-09-28T08:23:19.818" v="2089" actId="47"/>
        <pc:sldMkLst>
          <pc:docMk/>
          <pc:sldMk cId="154167326" sldId="3508"/>
        </pc:sldMkLst>
      </pc:sldChg>
      <pc:sldChg chg="add ord">
        <pc:chgData name="Jeremy Clifton" userId="b7121016-a606-4e59-9b8c-d8cabdc242a8" providerId="ADAL" clId="{59DAF793-FF44-4679-BC2D-399D97055421}" dt="2025-09-28T08:20:50.198" v="2081"/>
        <pc:sldMkLst>
          <pc:docMk/>
          <pc:sldMk cId="329850038" sldId="3509"/>
        </pc:sldMkLst>
      </pc:sldChg>
      <pc:sldChg chg="modSp add mod ord">
        <pc:chgData name="Jeremy Clifton" userId="b7121016-a606-4e59-9b8c-d8cabdc242a8" providerId="ADAL" clId="{59DAF793-FF44-4679-BC2D-399D97055421}" dt="2025-09-28T08:21:51.687" v="2088" actId="207"/>
        <pc:sldMkLst>
          <pc:docMk/>
          <pc:sldMk cId="72950830" sldId="3510"/>
        </pc:sldMkLst>
        <pc:spChg chg="mod">
          <ac:chgData name="Jeremy Clifton" userId="b7121016-a606-4e59-9b8c-d8cabdc242a8" providerId="ADAL" clId="{59DAF793-FF44-4679-BC2D-399D97055421}" dt="2025-09-28T08:21:51.687" v="2088" actId="207"/>
          <ac:spMkLst>
            <pc:docMk/>
            <pc:sldMk cId="72950830" sldId="3510"/>
            <ac:spMk id="3" creationId="{E1C6A0B6-DEEA-32A0-0FB6-44E40EE93D34}"/>
          </ac:spMkLst>
        </pc:spChg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5-09-28T14:46:01.971" v="1" actId="47"/>
      <pc:docMkLst>
        <pc:docMk/>
      </pc:docMkLst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377884115" sldId="3179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06925182" sldId="3334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352246875" sldId="3360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742484015" sldId="3392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728534716" sldId="3393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141068152" sldId="3395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841761670" sldId="3397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139972240" sldId="3417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1935558488" sldId="3445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392529291" sldId="3446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199503858" sldId="3447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1378268215" sldId="3448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1490240414" sldId="3449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717642236" sldId="3450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397699090" sldId="3451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4015216136" sldId="3452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544524902" sldId="3453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977229545" sldId="3454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4070915960" sldId="3455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463664042" sldId="3456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190115855" sldId="3457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970653671" sldId="3458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310941815" sldId="3459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396006408" sldId="3460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391986072" sldId="3462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4291345979" sldId="3463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991403124" sldId="3464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267465552" sldId="3465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062784882" sldId="3466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440359428" sldId="3469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781271732" sldId="3470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258845079" sldId="3471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1663516588" sldId="3472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81719386" sldId="3473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4194576670" sldId="3474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138050002" sldId="3475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2802155878" sldId="3476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4274449645" sldId="3477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1439427053" sldId="3478"/>
        </pc:sldMkLst>
      </pc:sldChg>
      <pc:sldChg chg="del">
        <pc:chgData name="Jeremy Clifton" userId="b7121016-a606-4e59-9b8c-d8cabdc242a8" providerId="ADAL" clId="{E211E35B-DF94-4D8F-8790-8C823AF181FA}" dt="2025-09-28T14:45:55.428" v="0" actId="47"/>
        <pc:sldMkLst>
          <pc:docMk/>
          <pc:sldMk cId="3718219340" sldId="3479"/>
        </pc:sldMkLst>
      </pc:sldChg>
      <pc:sldChg chg="del">
        <pc:chgData name="Jeremy Clifton" userId="b7121016-a606-4e59-9b8c-d8cabdc242a8" providerId="ADAL" clId="{E211E35B-DF94-4D8F-8790-8C823AF181FA}" dt="2025-09-28T14:46:01.971" v="1" actId="47"/>
        <pc:sldMkLst>
          <pc:docMk/>
          <pc:sldMk cId="2878374622" sldId="35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D2A1-1D1E-16A8-154E-9428D34B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ee Harvesting wheat crop Image | Download at StockCake">
            <a:extLst>
              <a:ext uri="{FF2B5EF4-FFF2-40B4-BE49-F238E27FC236}">
                <a16:creationId xmlns:a16="http://schemas.microsoft.com/office/drawing/2014/main" id="{68435736-9F19-97F0-095D-C27C83D9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92" y="1736066"/>
            <a:ext cx="8032615" cy="45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7D4A6-7E4D-96B6-2A53-498C93A0166E}"/>
              </a:ext>
            </a:extLst>
          </p:cNvPr>
          <p:cNvSpPr txBox="1"/>
          <p:nvPr/>
        </p:nvSpPr>
        <p:spPr>
          <a:xfrm>
            <a:off x="4380643" y="209583"/>
            <a:ext cx="408242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harvest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28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DD92F-AE30-BBCB-7179-27D5420DB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 Heavens Rule - The Most High is the Ruler over All the Kingdom of Men!">
            <a:extLst>
              <a:ext uri="{FF2B5EF4-FFF2-40B4-BE49-F238E27FC236}">
                <a16:creationId xmlns:a16="http://schemas.microsoft.com/office/drawing/2014/main" id="{0DD2139B-6859-6293-C2AF-B6162715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82" y="364786"/>
            <a:ext cx="8171235" cy="61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A0291-F63C-9968-88A6-D6C46A1AD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late Tectonics">
            <a:extLst>
              <a:ext uri="{FF2B5EF4-FFF2-40B4-BE49-F238E27FC236}">
                <a16:creationId xmlns:a16="http://schemas.microsoft.com/office/drawing/2014/main" id="{B0F9B01B-86D6-92A3-0751-E7FD99D7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54" y="347608"/>
            <a:ext cx="9137920" cy="61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9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B4390-D5E1-B718-800E-BF1944FC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ow an &quot;underwater waterfall&quot; came to exist on Mauritius - Big Think">
            <a:extLst>
              <a:ext uri="{FF2B5EF4-FFF2-40B4-BE49-F238E27FC236}">
                <a16:creationId xmlns:a16="http://schemas.microsoft.com/office/drawing/2014/main" id="{ADBF799B-6285-8602-BB22-A7ACF172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3" y="269942"/>
            <a:ext cx="8424153" cy="63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5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DE3EB-0D5A-8503-E339-60841066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11 Best Mountains In The Lake District | Independent Cottages">
            <a:extLst>
              <a:ext uri="{FF2B5EF4-FFF2-40B4-BE49-F238E27FC236}">
                <a16:creationId xmlns:a16="http://schemas.microsoft.com/office/drawing/2014/main" id="{9E9ECACF-E37C-621E-FBC0-CB3E4262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09" y="325127"/>
            <a:ext cx="9310181" cy="6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2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8ED9-061C-10B5-FC49-570C2E3DC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od feeds us - livingtheword">
            <a:extLst>
              <a:ext uri="{FF2B5EF4-FFF2-40B4-BE49-F238E27FC236}">
                <a16:creationId xmlns:a16="http://schemas.microsoft.com/office/drawing/2014/main" id="{95EAC27C-EB26-294F-9575-0D1E10A59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r="7204"/>
          <a:stretch>
            <a:fillRect/>
          </a:stretch>
        </p:blipFill>
        <p:spPr bwMode="auto">
          <a:xfrm>
            <a:off x="3991962" y="1989305"/>
            <a:ext cx="7667874" cy="43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50E5DC0-50E1-A6F7-4BA5-A378628CEC91}"/>
              </a:ext>
            </a:extLst>
          </p:cNvPr>
          <p:cNvSpPr txBox="1"/>
          <p:nvPr/>
        </p:nvSpPr>
        <p:spPr>
          <a:xfrm>
            <a:off x="318158" y="-107004"/>
            <a:ext cx="11341678" cy="32932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2400" dirty="0">
                <a:ea typeface="Calibri"/>
                <a:cs typeface="Calibri"/>
              </a:rPr>
              <a:t>Praise God </a:t>
            </a:r>
            <a:r>
              <a:rPr lang="en-US" sz="2400" b="1" u="sng" dirty="0">
                <a:ea typeface="Calibri"/>
                <a:cs typeface="Calibri"/>
              </a:rPr>
              <a:t>the Feeder </a:t>
            </a:r>
            <a:r>
              <a:rPr lang="en-US" sz="1600" dirty="0">
                <a:ea typeface="Calibri"/>
                <a:cs typeface="Calibri"/>
              </a:rPr>
              <a:t>(v10-18)</a:t>
            </a:r>
          </a:p>
          <a:p>
            <a:pPr marL="1371600" indent="-1371600">
              <a:buFontTx/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Praise God </a:t>
            </a:r>
            <a:r>
              <a:rPr lang="en-US" sz="8000" b="1" u="sng" dirty="0">
                <a:solidFill>
                  <a:schemeClr val="bg2"/>
                </a:solidFill>
                <a:ea typeface="Calibri"/>
                <a:cs typeface="Calibri"/>
              </a:rPr>
              <a:t>the Feeder </a:t>
            </a:r>
            <a:r>
              <a:rPr lang="en-US" sz="4400" dirty="0">
                <a:solidFill>
                  <a:schemeClr val="bg2"/>
                </a:solidFill>
                <a:ea typeface="Calibri"/>
                <a:cs typeface="Calibri"/>
              </a:rPr>
              <a:t>(v10-18)</a:t>
            </a:r>
          </a:p>
          <a:p>
            <a:pPr marL="1371600" indent="-1371600">
              <a:buAutoNum type="arabicPeriod"/>
            </a:pP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72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4D8CB-F6BE-FFF8-5C90-A88170A9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nimals drinking water in Namibia — Stock Photo © lspencer #107990108">
            <a:extLst>
              <a:ext uri="{FF2B5EF4-FFF2-40B4-BE49-F238E27FC236}">
                <a16:creationId xmlns:a16="http://schemas.microsoft.com/office/drawing/2014/main" id="{74CE27CB-95DF-3378-7DBE-3D7A55B0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17" y="328545"/>
            <a:ext cx="9301365" cy="62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7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18B4-F7EE-5569-D3D2-C58E6DE43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03+ Thousand Animal Eats Grass Royalty-Free Images, Stock Photos &amp;  Pictures | Shutterstock">
            <a:extLst>
              <a:ext uri="{FF2B5EF4-FFF2-40B4-BE49-F238E27FC236}">
                <a16:creationId xmlns:a16="http://schemas.microsoft.com/office/drawing/2014/main" id="{C260161E-BC02-014C-8E2B-E9E66B3E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351546"/>
            <a:ext cx="9232360" cy="61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6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6CE7A-0BB2-3F01-EFAE-AF397C038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ucumber">
            <a:extLst>
              <a:ext uri="{FF2B5EF4-FFF2-40B4-BE49-F238E27FC236}">
                <a16:creationId xmlns:a16="http://schemas.microsoft.com/office/drawing/2014/main" id="{DC228F55-B376-3F82-E183-B7E84091C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7030" r="5530" b="5599"/>
          <a:stretch>
            <a:fillRect/>
          </a:stretch>
        </p:blipFill>
        <p:spPr bwMode="auto">
          <a:xfrm>
            <a:off x="1634247" y="458070"/>
            <a:ext cx="8482520" cy="59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7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EE2B-6ABC-4932-888B-160F4283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ucumber Art: Animal and Vegetable Creations">
            <a:extLst>
              <a:ext uri="{FF2B5EF4-FFF2-40B4-BE49-F238E27FC236}">
                <a16:creationId xmlns:a16="http://schemas.microsoft.com/office/drawing/2014/main" id="{37ECA023-D91E-318E-65E2-66969ABD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42875"/>
            <a:ext cx="52578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7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925EE-7D77-2619-0A9F-D9154532C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0 Creative Recipes Using Just a Potato (Part 1)">
            <a:extLst>
              <a:ext uri="{FF2B5EF4-FFF2-40B4-BE49-F238E27FC236}">
                <a16:creationId xmlns:a16="http://schemas.microsoft.com/office/drawing/2014/main" id="{1A9E55C5-83C8-626D-4AFF-55636CE3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7" y="348371"/>
            <a:ext cx="10953345" cy="61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7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6F64A-9056-09F4-850A-644708FD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hat are ultra-processed foods? | Good Food">
            <a:extLst>
              <a:ext uri="{FF2B5EF4-FFF2-40B4-BE49-F238E27FC236}">
                <a16:creationId xmlns:a16="http://schemas.microsoft.com/office/drawing/2014/main" id="{99208D66-538A-56CC-5B2F-0B82939D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01" y="595819"/>
            <a:ext cx="6232998" cy="56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1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35542-65D1-4A96-942D-76AC3463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d Wine – Vino Direct">
            <a:extLst>
              <a:ext uri="{FF2B5EF4-FFF2-40B4-BE49-F238E27FC236}">
                <a16:creationId xmlns:a16="http://schemas.microsoft.com/office/drawing/2014/main" id="{7020957D-F323-90AB-4760-9166FD2E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4" y="301557"/>
            <a:ext cx="479171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Extra Virgin Olive Oil: Nutrition, Benefits, Uses">
            <a:extLst>
              <a:ext uri="{FF2B5EF4-FFF2-40B4-BE49-F238E27FC236}">
                <a16:creationId xmlns:a16="http://schemas.microsoft.com/office/drawing/2014/main" id="{3BD27A14-815E-DBE2-EBFB-B934C148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41" y="1319178"/>
            <a:ext cx="54483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Crusty French Bread">
            <a:extLst>
              <a:ext uri="{FF2B5EF4-FFF2-40B4-BE49-F238E27FC236}">
                <a16:creationId xmlns:a16="http://schemas.microsoft.com/office/drawing/2014/main" id="{31CE0AAA-9786-E478-F59D-FCE5F166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12" y="3697667"/>
            <a:ext cx="4028035" cy="26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3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36FE0-BDD1-8611-8E15-E067B367D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EF4B1B9-46EB-03E1-8F90-63852449C839}"/>
              </a:ext>
            </a:extLst>
          </p:cNvPr>
          <p:cNvSpPr txBox="1"/>
          <p:nvPr/>
        </p:nvSpPr>
        <p:spPr>
          <a:xfrm>
            <a:off x="318158" y="-739302"/>
            <a:ext cx="11341678" cy="43396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2400" dirty="0">
                <a:ea typeface="Calibri"/>
                <a:cs typeface="Calibri"/>
              </a:rPr>
              <a:t>Praise God </a:t>
            </a:r>
            <a:r>
              <a:rPr lang="en-US" sz="2400" b="1" u="sng" dirty="0">
                <a:ea typeface="Calibri"/>
                <a:cs typeface="Calibri"/>
              </a:rPr>
              <a:t>the Feeder </a:t>
            </a:r>
            <a:r>
              <a:rPr lang="en-US" sz="1600" dirty="0">
                <a:ea typeface="Calibri"/>
                <a:cs typeface="Calibri"/>
              </a:rPr>
              <a:t>(v10-18)</a:t>
            </a:r>
          </a:p>
          <a:p>
            <a:pPr marL="1371600" indent="-1371600">
              <a:buAutoNum type="arabicPeriod"/>
            </a:pPr>
            <a:endParaRPr lang="en-US" sz="1600" dirty="0">
              <a:ea typeface="Calibri"/>
              <a:cs typeface="Calibri"/>
            </a:endParaRPr>
          </a:p>
          <a:p>
            <a:pPr marL="1371600" indent="-1371600">
              <a:buFontTx/>
              <a:buAutoNum type="arabicPeriod"/>
            </a:pPr>
            <a:r>
              <a:rPr lang="en-US" sz="1600" dirty="0">
                <a:ea typeface="Calibri"/>
                <a:cs typeface="Calibri"/>
              </a:rPr>
              <a:t>Praise God </a:t>
            </a:r>
            <a:r>
              <a:rPr lang="en-US" sz="1600" b="1" u="sng" dirty="0">
                <a:ea typeface="Calibri"/>
                <a:cs typeface="Calibri"/>
              </a:rPr>
              <a:t>the Feeder </a:t>
            </a:r>
            <a:r>
              <a:rPr lang="en-US" sz="900" dirty="0">
                <a:ea typeface="Calibri"/>
                <a:cs typeface="Calibri"/>
              </a:rPr>
              <a:t>(v10-18)</a:t>
            </a:r>
          </a:p>
          <a:p>
            <a:pPr marL="1371600" indent="-1371600">
              <a:buFontTx/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Praise God </a:t>
            </a:r>
            <a:r>
              <a:rPr lang="en-US" sz="8000" b="1" u="sng" dirty="0">
                <a:solidFill>
                  <a:schemeClr val="bg2"/>
                </a:solidFill>
                <a:ea typeface="Calibri"/>
                <a:cs typeface="Calibri"/>
              </a:rPr>
              <a:t>the Keeper-goer</a:t>
            </a:r>
            <a:r>
              <a:rPr lang="en-US" sz="60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400" dirty="0">
                <a:solidFill>
                  <a:schemeClr val="bg2"/>
                </a:solidFill>
                <a:ea typeface="Calibri"/>
                <a:cs typeface="Calibri"/>
              </a:rPr>
              <a:t>(v19-30)</a:t>
            </a:r>
          </a:p>
          <a:p>
            <a:pPr marL="1371600" indent="-1371600">
              <a:buAutoNum type="arabicPeriod"/>
            </a:pP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3010" name="Picture 2" descr="760+ Hamster Running On Wheel Stock Photos, Pictures &amp; Royalty-Free Images  - iStock | Hamster wheel">
            <a:extLst>
              <a:ext uri="{FF2B5EF4-FFF2-40B4-BE49-F238E27FC236}">
                <a16:creationId xmlns:a16="http://schemas.microsoft.com/office/drawing/2014/main" id="{F2BAF2F3-8C2D-E2E6-9CC7-CC57555DB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9"/>
          <a:stretch>
            <a:fillRect/>
          </a:stretch>
        </p:blipFill>
        <p:spPr bwMode="auto">
          <a:xfrm>
            <a:off x="6215975" y="1559971"/>
            <a:ext cx="4961106" cy="49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1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3E8D8-13F9-FDD6-9EEE-9517A748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un Moon Images – Browse 1,376,380 Stock Photos, Vectors, and Video | Adobe  Stock">
            <a:extLst>
              <a:ext uri="{FF2B5EF4-FFF2-40B4-BE49-F238E27FC236}">
                <a16:creationId xmlns:a16="http://schemas.microsoft.com/office/drawing/2014/main" id="{9222020B-8FA5-6076-9D23-BE287D66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84" y="375461"/>
            <a:ext cx="9160618" cy="61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3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003B7-4727-587B-FF25-02E3FAC94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What Is The Difference Between Dusk And Twilight? - WorldAtlas">
            <a:extLst>
              <a:ext uri="{FF2B5EF4-FFF2-40B4-BE49-F238E27FC236}">
                <a16:creationId xmlns:a16="http://schemas.microsoft.com/office/drawing/2014/main" id="{2D129DC0-D640-A5F9-77B4-C5F556BC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6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334CE-6ECE-92FF-AFAC-126DD9CAF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ion Prowl Premium Images – Browse 46 Stock Photos, Vectors, and Video |  Adobe Stock">
            <a:extLst>
              <a:ext uri="{FF2B5EF4-FFF2-40B4-BE49-F238E27FC236}">
                <a16:creationId xmlns:a16="http://schemas.microsoft.com/office/drawing/2014/main" id="{56D42728-7FE2-8DC3-D7AF-F272E049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2" y="390026"/>
            <a:ext cx="9150687" cy="607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64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C4BE-2561-2121-25A1-8B437D43B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02A024-82A2-AFAB-8EA4-A267846286E7}"/>
              </a:ext>
            </a:extLst>
          </p:cNvPr>
          <p:cNvSpPr txBox="1"/>
          <p:nvPr/>
        </p:nvSpPr>
        <p:spPr>
          <a:xfrm>
            <a:off x="192110" y="75864"/>
            <a:ext cx="1166038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John 3</a:t>
            </a:r>
            <a:endParaRPr lang="en-US" sz="28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16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 For God so loved the world that he </a:t>
            </a:r>
            <a:r>
              <a:rPr lang="en-US" sz="4800" u="sng" dirty="0">
                <a:solidFill>
                  <a:schemeClr val="accent2"/>
                </a:solidFill>
                <a:ea typeface="Calibri"/>
                <a:cs typeface="Calibri"/>
              </a:rPr>
              <a:t>gave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 his one and only Son</a:t>
            </a:r>
          </a:p>
        </p:txBody>
      </p:sp>
      <p:pic>
        <p:nvPicPr>
          <p:cNvPr id="47108" name="Picture 4" descr="The Birth Of Our Lord Jesus Christ According To The Gospels Of St. Matthew  And St.">
            <a:extLst>
              <a:ext uri="{FF2B5EF4-FFF2-40B4-BE49-F238E27FC236}">
                <a16:creationId xmlns:a16="http://schemas.microsoft.com/office/drawing/2014/main" id="{1ADC7CB7-FC21-7F3E-5BA1-655469DE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46" y="3182881"/>
            <a:ext cx="6942711" cy="32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3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31CD3-805F-FDF1-7BEE-C923A726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B5F04-DC4B-3180-518C-BABDCEB8157A}"/>
              </a:ext>
            </a:extLst>
          </p:cNvPr>
          <p:cNvSpPr txBox="1"/>
          <p:nvPr/>
        </p:nvSpPr>
        <p:spPr>
          <a:xfrm>
            <a:off x="192110" y="75864"/>
            <a:ext cx="1166038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John 3</a:t>
            </a:r>
            <a:endParaRPr lang="en-US" sz="28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16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 For God so loved the world that he </a:t>
            </a:r>
            <a:r>
              <a:rPr lang="en-US" sz="4800" dirty="0">
                <a:solidFill>
                  <a:schemeClr val="bg1"/>
                </a:solidFill>
                <a:ea typeface="Calibri"/>
                <a:cs typeface="Calibri"/>
              </a:rPr>
              <a:t>gave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 his one and only Son that whoever believes in him shall not perish </a:t>
            </a:r>
            <a:r>
              <a:rPr lang="en-US" sz="4800" u="sng" dirty="0">
                <a:solidFill>
                  <a:schemeClr val="accent6"/>
                </a:solidFill>
                <a:ea typeface="Calibri"/>
                <a:cs typeface="Calibri"/>
              </a:rPr>
              <a:t>but have eternal life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71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C4D9-226F-1ED4-EE7E-59EE1A59E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oster, Print Jesus Christ carrying the cross render 3d, 40x26.7 cm">
            <a:extLst>
              <a:ext uri="{FF2B5EF4-FFF2-40B4-BE49-F238E27FC236}">
                <a16:creationId xmlns:a16="http://schemas.microsoft.com/office/drawing/2014/main" id="{C733D35B-12B3-94AA-2860-B87F9467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4325"/>
            <a:ext cx="9525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81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F56AF-A113-3D59-6CDC-A8DCDB137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Adam Eve Snake: Over 371 Royalty-Free Licensable Stock Illustrations &amp;  Drawings | Shutterstock">
            <a:extLst>
              <a:ext uri="{FF2B5EF4-FFF2-40B4-BE49-F238E27FC236}">
                <a16:creationId xmlns:a16="http://schemas.microsoft.com/office/drawing/2014/main" id="{467B74DF-4571-7C6D-CDE1-4363FF41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81" y="455616"/>
            <a:ext cx="8415237" cy="59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63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7941E-AE04-39A2-0A60-CE8705CE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Birth Of Our Lord Jesus Christ According To The Gospels Of St. Matthew  And St.">
            <a:extLst>
              <a:ext uri="{FF2B5EF4-FFF2-40B4-BE49-F238E27FC236}">
                <a16:creationId xmlns:a16="http://schemas.microsoft.com/office/drawing/2014/main" id="{C5E914B1-5FA1-3118-A11C-A33ED73A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7" y="929752"/>
            <a:ext cx="10746765" cy="49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8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8FF8-C911-0A64-91BB-86511282A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od | Definition &amp; Nutrition | Britannica">
            <a:extLst>
              <a:ext uri="{FF2B5EF4-FFF2-40B4-BE49-F238E27FC236}">
                <a16:creationId xmlns:a16="http://schemas.microsoft.com/office/drawing/2014/main" id="{0146296D-EB8A-3837-3778-F20ABDB4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2" y="502306"/>
            <a:ext cx="8769241" cy="58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8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D1B26-40BB-A1A1-298B-6698677B9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oster, Print Jesus Christ carrying the cross render 3d, 40x26.7 cm">
            <a:extLst>
              <a:ext uri="{FF2B5EF4-FFF2-40B4-BE49-F238E27FC236}">
                <a16:creationId xmlns:a16="http://schemas.microsoft.com/office/drawing/2014/main" id="{6015C88A-1F47-A044-E158-EF18000E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4325"/>
            <a:ext cx="9525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0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B32D1-6BC8-2EE0-6492-B76095F98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C6A0B6-DEEA-32A0-0FB6-44E40EE93D34}"/>
              </a:ext>
            </a:extLst>
          </p:cNvPr>
          <p:cNvSpPr txBox="1"/>
          <p:nvPr/>
        </p:nvSpPr>
        <p:spPr>
          <a:xfrm>
            <a:off x="192110" y="75864"/>
            <a:ext cx="1166038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John 3</a:t>
            </a:r>
            <a:endParaRPr lang="en-US" sz="28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16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 For God so loved the world that he </a:t>
            </a:r>
            <a:r>
              <a:rPr lang="en-US" sz="4800" dirty="0">
                <a:solidFill>
                  <a:schemeClr val="bg1"/>
                </a:solidFill>
                <a:ea typeface="Calibri"/>
                <a:cs typeface="Calibri"/>
              </a:rPr>
              <a:t>gave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 his one and only Son that </a:t>
            </a:r>
            <a:r>
              <a:rPr lang="en-US" sz="4800" u="sng" dirty="0">
                <a:solidFill>
                  <a:srgbClr val="00B0F0"/>
                </a:solidFill>
                <a:ea typeface="Calibri"/>
                <a:cs typeface="Calibri"/>
              </a:rPr>
              <a:t>whoever believes in him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 shall not perish </a:t>
            </a:r>
            <a:r>
              <a:rPr lang="en-US" sz="4800" dirty="0">
                <a:solidFill>
                  <a:schemeClr val="bg1"/>
                </a:solidFill>
                <a:ea typeface="Calibri"/>
                <a:cs typeface="Calibri"/>
              </a:rPr>
              <a:t>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7295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B53E7-4D3C-8397-FDAC-D2FBCF0DA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rd C-Max - Wikipedia">
            <a:extLst>
              <a:ext uri="{FF2B5EF4-FFF2-40B4-BE49-F238E27FC236}">
                <a16:creationId xmlns:a16="http://schemas.microsoft.com/office/drawing/2014/main" id="{106894BA-8FE7-99B7-1549-9EC4FC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51" y="1028717"/>
            <a:ext cx="9319098" cy="50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0E7BF-D480-4E64-38E4-EC67331DC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John Deere 4066R Compact Tractor - Farol">
            <a:extLst>
              <a:ext uri="{FF2B5EF4-FFF2-40B4-BE49-F238E27FC236}">
                <a16:creationId xmlns:a16="http://schemas.microsoft.com/office/drawing/2014/main" id="{B6B085CE-BD1D-7CA2-B6EF-927E2A21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11" y="524077"/>
            <a:ext cx="7746459" cy="58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8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BD147-4973-DD60-B5DC-3B27C326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21,600+ Tv Laptop Phone Stock Photos, Pictures &amp; Royalty-Free Images -  iStock | Tv laptop phone tablet, Tv laptop phone mockup, Tv laptop phone  home">
            <a:extLst>
              <a:ext uri="{FF2B5EF4-FFF2-40B4-BE49-F238E27FC236}">
                <a16:creationId xmlns:a16="http://schemas.microsoft.com/office/drawing/2014/main" id="{96EFEB7F-97AB-BB1F-5EEB-F3631FC12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0075" r="1550" b="12578"/>
          <a:stretch>
            <a:fillRect/>
          </a:stretch>
        </p:blipFill>
        <p:spPr bwMode="auto">
          <a:xfrm>
            <a:off x="967744" y="742602"/>
            <a:ext cx="10084860" cy="53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3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5F170-C0B7-0D7C-3E0E-AFE1A82F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 Essential Garden Tools – Learning with Experts">
            <a:extLst>
              <a:ext uri="{FF2B5EF4-FFF2-40B4-BE49-F238E27FC236}">
                <a16:creationId xmlns:a16="http://schemas.microsoft.com/office/drawing/2014/main" id="{F18141D0-EE01-A20D-DDDC-62AFF704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98" y="439562"/>
            <a:ext cx="9025804" cy="59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0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0DFD7-8F06-54A6-A6D6-94AFF6EF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ee Harvesting wheat crop Image | Download at StockCake">
            <a:extLst>
              <a:ext uri="{FF2B5EF4-FFF2-40B4-BE49-F238E27FC236}">
                <a16:creationId xmlns:a16="http://schemas.microsoft.com/office/drawing/2014/main" id="{A7E5A47B-1D80-D827-36D7-90BE4751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92" y="1736066"/>
            <a:ext cx="8032615" cy="45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83CEE-9B34-644B-FD20-56646CE2C690}"/>
              </a:ext>
            </a:extLst>
          </p:cNvPr>
          <p:cNvSpPr txBox="1"/>
          <p:nvPr/>
        </p:nvSpPr>
        <p:spPr>
          <a:xfrm>
            <a:off x="4380643" y="209583"/>
            <a:ext cx="408242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harvest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93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4E59-36EA-FD66-4C23-3BE94115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E9EB796-9B66-9414-97BD-1E41217B019B}"/>
              </a:ext>
            </a:extLst>
          </p:cNvPr>
          <p:cNvSpPr txBox="1"/>
          <p:nvPr/>
        </p:nvSpPr>
        <p:spPr>
          <a:xfrm>
            <a:off x="288395" y="214008"/>
            <a:ext cx="11341678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Praise God </a:t>
            </a:r>
            <a:r>
              <a:rPr lang="en-US" sz="8000" b="1" u="sng" dirty="0">
                <a:solidFill>
                  <a:schemeClr val="bg2"/>
                </a:solidFill>
                <a:ea typeface="Calibri"/>
                <a:cs typeface="Calibri"/>
              </a:rPr>
              <a:t>the Maker 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(v2-9)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4818" name="Picture 2" descr="Jesus Christ - The World's Savior and Redeemer — For God So Loved the  World… 16 “For this is how...">
            <a:extLst>
              <a:ext uri="{FF2B5EF4-FFF2-40B4-BE49-F238E27FC236}">
                <a16:creationId xmlns:a16="http://schemas.microsoft.com/office/drawing/2014/main" id="{37A8A4E1-16A5-8763-FA66-0D39DDAD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09" y="1836941"/>
            <a:ext cx="5071724" cy="46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3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271</TotalTime>
  <Words>121</Words>
  <Application>Microsoft Office PowerPoint</Application>
  <PresentationFormat>Widescreen</PresentationFormat>
  <Paragraphs>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1001</cp:revision>
  <cp:lastPrinted>2023-02-12T02:31:22Z</cp:lastPrinted>
  <dcterms:created xsi:type="dcterms:W3CDTF">2019-12-15T16:16:57Z</dcterms:created>
  <dcterms:modified xsi:type="dcterms:W3CDTF">2025-09-28T14:46:03Z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