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4" r:id="rId8"/>
    <p:sldId id="265" r:id="rId9"/>
    <p:sldId id="262" r:id="rId10"/>
    <p:sldId id="266" r:id="rId11"/>
    <p:sldId id="267" r:id="rId12"/>
    <p:sldId id="261" r:id="rId13"/>
    <p:sldId id="268" r:id="rId14"/>
    <p:sldId id="270"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69774A-8550-4F7C-B802-C2EEB0563EEE}" v="1" dt="2026-01-18T15:37:47.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02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Clifton" userId="b7121016-a606-4e59-9b8c-d8cabdc242a8" providerId="ADAL" clId="{59DAF793-FF44-4679-BC2D-399D97055421}"/>
    <pc:docChg chg="addSld modSld sldOrd">
      <pc:chgData name="Jeremy Clifton" userId="b7121016-a606-4e59-9b8c-d8cabdc242a8" providerId="ADAL" clId="{59DAF793-FF44-4679-BC2D-399D97055421}" dt="2026-01-18T10:17:06.900" v="2"/>
      <pc:docMkLst>
        <pc:docMk/>
      </pc:docMkLst>
      <pc:sldChg chg="new ord">
        <pc:chgData name="Jeremy Clifton" userId="b7121016-a606-4e59-9b8c-d8cabdc242a8" providerId="ADAL" clId="{59DAF793-FF44-4679-BC2D-399D97055421}" dt="2026-01-18T10:17:06.900" v="2"/>
        <pc:sldMkLst>
          <pc:docMk/>
          <pc:sldMk cId="2872536519" sldId="271"/>
        </pc:sldMkLst>
      </pc:sldChg>
    </pc:docChg>
  </pc:docChgLst>
  <pc:docChgLst>
    <pc:chgData name="Jeremy Clifton" userId="b7121016-a606-4e59-9b8c-d8cabdc242a8" providerId="ADAL" clId="{E211E35B-DF94-4D8F-8790-8C823AF181FA}"/>
    <pc:docChg chg="delSld modSld modMainMaster">
      <pc:chgData name="Jeremy Clifton" userId="b7121016-a606-4e59-9b8c-d8cabdc242a8" providerId="ADAL" clId="{E211E35B-DF94-4D8F-8790-8C823AF181FA}" dt="2026-01-18T15:37:47.638" v="1"/>
      <pc:docMkLst>
        <pc:docMk/>
      </pc:docMkLst>
      <pc:sldChg chg="modSp">
        <pc:chgData name="Jeremy Clifton" userId="b7121016-a606-4e59-9b8c-d8cabdc242a8" providerId="ADAL" clId="{E211E35B-DF94-4D8F-8790-8C823AF181FA}" dt="2026-01-18T15:37:47.638" v="1"/>
        <pc:sldMkLst>
          <pc:docMk/>
          <pc:sldMk cId="335871211" sldId="256"/>
        </pc:sldMkLst>
        <pc:picChg chg="mod">
          <ac:chgData name="Jeremy Clifton" userId="b7121016-a606-4e59-9b8c-d8cabdc242a8" providerId="ADAL" clId="{E211E35B-DF94-4D8F-8790-8C823AF181FA}" dt="2026-01-18T15:37:47.638" v="1"/>
          <ac:picMkLst>
            <pc:docMk/>
            <pc:sldMk cId="335871211" sldId="256"/>
            <ac:picMk id="1026" creationId="{00000000-0000-0000-0000-000000000000}"/>
          </ac:picMkLst>
        </pc:picChg>
      </pc:sldChg>
      <pc:sldChg chg="modSp">
        <pc:chgData name="Jeremy Clifton" userId="b7121016-a606-4e59-9b8c-d8cabdc242a8" providerId="ADAL" clId="{E211E35B-DF94-4D8F-8790-8C823AF181FA}" dt="2026-01-18T15:37:47.638" v="1"/>
        <pc:sldMkLst>
          <pc:docMk/>
          <pc:sldMk cId="20694390" sldId="257"/>
        </pc:sldMkLst>
        <pc:spChg chg="mod">
          <ac:chgData name="Jeremy Clifton" userId="b7121016-a606-4e59-9b8c-d8cabdc242a8" providerId="ADAL" clId="{E211E35B-DF94-4D8F-8790-8C823AF181FA}" dt="2026-01-18T15:37:47.638" v="1"/>
          <ac:spMkLst>
            <pc:docMk/>
            <pc:sldMk cId="20694390" sldId="257"/>
            <ac:spMk id="2" creationId="{00000000-0000-0000-0000-000000000000}"/>
          </ac:spMkLst>
        </pc:spChg>
      </pc:sldChg>
      <pc:sldChg chg="modSp">
        <pc:chgData name="Jeremy Clifton" userId="b7121016-a606-4e59-9b8c-d8cabdc242a8" providerId="ADAL" clId="{E211E35B-DF94-4D8F-8790-8C823AF181FA}" dt="2026-01-18T15:37:47.638" v="1"/>
        <pc:sldMkLst>
          <pc:docMk/>
          <pc:sldMk cId="780559071" sldId="258"/>
        </pc:sldMkLst>
        <pc:spChg chg="mod">
          <ac:chgData name="Jeremy Clifton" userId="b7121016-a606-4e59-9b8c-d8cabdc242a8" providerId="ADAL" clId="{E211E35B-DF94-4D8F-8790-8C823AF181FA}" dt="2026-01-18T15:37:47.638" v="1"/>
          <ac:spMkLst>
            <pc:docMk/>
            <pc:sldMk cId="780559071" sldId="258"/>
            <ac:spMk id="2" creationId="{00000000-0000-0000-0000-000000000000}"/>
          </ac:spMkLst>
        </pc:spChg>
      </pc:sldChg>
      <pc:sldChg chg="modSp">
        <pc:chgData name="Jeremy Clifton" userId="b7121016-a606-4e59-9b8c-d8cabdc242a8" providerId="ADAL" clId="{E211E35B-DF94-4D8F-8790-8C823AF181FA}" dt="2026-01-18T15:37:47.638" v="1"/>
        <pc:sldMkLst>
          <pc:docMk/>
          <pc:sldMk cId="4096033577" sldId="259"/>
        </pc:sldMkLst>
        <pc:spChg chg="mod">
          <ac:chgData name="Jeremy Clifton" userId="b7121016-a606-4e59-9b8c-d8cabdc242a8" providerId="ADAL" clId="{E211E35B-DF94-4D8F-8790-8C823AF181FA}" dt="2026-01-18T15:37:47.638" v="1"/>
          <ac:spMkLst>
            <pc:docMk/>
            <pc:sldMk cId="4096033577" sldId="259"/>
            <ac:spMk id="5" creationId="{00000000-0000-0000-0000-000000000000}"/>
          </ac:spMkLst>
        </pc:spChg>
        <pc:picChg chg="mod">
          <ac:chgData name="Jeremy Clifton" userId="b7121016-a606-4e59-9b8c-d8cabdc242a8" providerId="ADAL" clId="{E211E35B-DF94-4D8F-8790-8C823AF181FA}" dt="2026-01-18T15:37:47.638" v="1"/>
          <ac:picMkLst>
            <pc:docMk/>
            <pc:sldMk cId="4096033577" sldId="259"/>
            <ac:picMk id="2050" creationId="{00000000-0000-0000-0000-000000000000}"/>
          </ac:picMkLst>
        </pc:picChg>
      </pc:sldChg>
      <pc:sldChg chg="modSp">
        <pc:chgData name="Jeremy Clifton" userId="b7121016-a606-4e59-9b8c-d8cabdc242a8" providerId="ADAL" clId="{E211E35B-DF94-4D8F-8790-8C823AF181FA}" dt="2026-01-18T15:37:47.638" v="1"/>
        <pc:sldMkLst>
          <pc:docMk/>
          <pc:sldMk cId="3845596682" sldId="260"/>
        </pc:sldMkLst>
        <pc:spChg chg="mod">
          <ac:chgData name="Jeremy Clifton" userId="b7121016-a606-4e59-9b8c-d8cabdc242a8" providerId="ADAL" clId="{E211E35B-DF94-4D8F-8790-8C823AF181FA}" dt="2026-01-18T15:37:47.638" v="1"/>
          <ac:spMkLst>
            <pc:docMk/>
            <pc:sldMk cId="3845596682" sldId="260"/>
            <ac:spMk id="2" creationId="{00000000-0000-0000-0000-000000000000}"/>
          </ac:spMkLst>
        </pc:spChg>
        <pc:spChg chg="mod">
          <ac:chgData name="Jeremy Clifton" userId="b7121016-a606-4e59-9b8c-d8cabdc242a8" providerId="ADAL" clId="{E211E35B-DF94-4D8F-8790-8C823AF181FA}" dt="2026-01-18T15:37:47.638" v="1"/>
          <ac:spMkLst>
            <pc:docMk/>
            <pc:sldMk cId="3845596682" sldId="260"/>
            <ac:spMk id="5" creationId="{00000000-0000-0000-0000-000000000000}"/>
          </ac:spMkLst>
        </pc:spChg>
        <pc:picChg chg="mod">
          <ac:chgData name="Jeremy Clifton" userId="b7121016-a606-4e59-9b8c-d8cabdc242a8" providerId="ADAL" clId="{E211E35B-DF94-4D8F-8790-8C823AF181FA}" dt="2026-01-18T15:37:47.638" v="1"/>
          <ac:picMkLst>
            <pc:docMk/>
            <pc:sldMk cId="3845596682" sldId="260"/>
            <ac:picMk id="2050" creationId="{00000000-0000-0000-0000-000000000000}"/>
          </ac:picMkLst>
        </pc:picChg>
      </pc:sldChg>
      <pc:sldChg chg="modSp">
        <pc:chgData name="Jeremy Clifton" userId="b7121016-a606-4e59-9b8c-d8cabdc242a8" providerId="ADAL" clId="{E211E35B-DF94-4D8F-8790-8C823AF181FA}" dt="2026-01-18T15:37:47.638" v="1"/>
        <pc:sldMkLst>
          <pc:docMk/>
          <pc:sldMk cId="2962411472" sldId="261"/>
        </pc:sldMkLst>
        <pc:spChg chg="mod">
          <ac:chgData name="Jeremy Clifton" userId="b7121016-a606-4e59-9b8c-d8cabdc242a8" providerId="ADAL" clId="{E211E35B-DF94-4D8F-8790-8C823AF181FA}" dt="2026-01-18T15:37:47.638" v="1"/>
          <ac:spMkLst>
            <pc:docMk/>
            <pc:sldMk cId="2962411472" sldId="261"/>
            <ac:spMk id="2" creationId="{00000000-0000-0000-0000-000000000000}"/>
          </ac:spMkLst>
        </pc:spChg>
        <pc:spChg chg="mod">
          <ac:chgData name="Jeremy Clifton" userId="b7121016-a606-4e59-9b8c-d8cabdc242a8" providerId="ADAL" clId="{E211E35B-DF94-4D8F-8790-8C823AF181FA}" dt="2026-01-18T15:37:47.638" v="1"/>
          <ac:spMkLst>
            <pc:docMk/>
            <pc:sldMk cId="2962411472" sldId="261"/>
            <ac:spMk id="5" creationId="{00000000-0000-0000-0000-000000000000}"/>
          </ac:spMkLst>
        </pc:spChg>
        <pc:picChg chg="mod">
          <ac:chgData name="Jeremy Clifton" userId="b7121016-a606-4e59-9b8c-d8cabdc242a8" providerId="ADAL" clId="{E211E35B-DF94-4D8F-8790-8C823AF181FA}" dt="2026-01-18T15:37:47.638" v="1"/>
          <ac:picMkLst>
            <pc:docMk/>
            <pc:sldMk cId="2962411472" sldId="261"/>
            <ac:picMk id="2050" creationId="{00000000-0000-0000-0000-000000000000}"/>
          </ac:picMkLst>
        </pc:picChg>
      </pc:sldChg>
      <pc:sldChg chg="modSp">
        <pc:chgData name="Jeremy Clifton" userId="b7121016-a606-4e59-9b8c-d8cabdc242a8" providerId="ADAL" clId="{E211E35B-DF94-4D8F-8790-8C823AF181FA}" dt="2026-01-18T15:37:47.638" v="1"/>
        <pc:sldMkLst>
          <pc:docMk/>
          <pc:sldMk cId="2203249078" sldId="262"/>
        </pc:sldMkLst>
        <pc:spChg chg="mod">
          <ac:chgData name="Jeremy Clifton" userId="b7121016-a606-4e59-9b8c-d8cabdc242a8" providerId="ADAL" clId="{E211E35B-DF94-4D8F-8790-8C823AF181FA}" dt="2026-01-18T15:37:47.638" v="1"/>
          <ac:spMkLst>
            <pc:docMk/>
            <pc:sldMk cId="2203249078" sldId="262"/>
            <ac:spMk id="2" creationId="{00000000-0000-0000-0000-000000000000}"/>
          </ac:spMkLst>
        </pc:spChg>
        <pc:spChg chg="mod">
          <ac:chgData name="Jeremy Clifton" userId="b7121016-a606-4e59-9b8c-d8cabdc242a8" providerId="ADAL" clId="{E211E35B-DF94-4D8F-8790-8C823AF181FA}" dt="2026-01-18T15:37:47.638" v="1"/>
          <ac:spMkLst>
            <pc:docMk/>
            <pc:sldMk cId="2203249078" sldId="262"/>
            <ac:spMk id="5" creationId="{00000000-0000-0000-0000-000000000000}"/>
          </ac:spMkLst>
        </pc:spChg>
        <pc:picChg chg="mod">
          <ac:chgData name="Jeremy Clifton" userId="b7121016-a606-4e59-9b8c-d8cabdc242a8" providerId="ADAL" clId="{E211E35B-DF94-4D8F-8790-8C823AF181FA}" dt="2026-01-18T15:37:47.638" v="1"/>
          <ac:picMkLst>
            <pc:docMk/>
            <pc:sldMk cId="2203249078" sldId="262"/>
            <ac:picMk id="2050" creationId="{00000000-0000-0000-0000-000000000000}"/>
          </ac:picMkLst>
        </pc:picChg>
      </pc:sldChg>
      <pc:sldChg chg="modSp">
        <pc:chgData name="Jeremy Clifton" userId="b7121016-a606-4e59-9b8c-d8cabdc242a8" providerId="ADAL" clId="{E211E35B-DF94-4D8F-8790-8C823AF181FA}" dt="2026-01-18T15:37:47.638" v="1"/>
        <pc:sldMkLst>
          <pc:docMk/>
          <pc:sldMk cId="3891442819" sldId="263"/>
        </pc:sldMkLst>
        <pc:picChg chg="mod">
          <ac:chgData name="Jeremy Clifton" userId="b7121016-a606-4e59-9b8c-d8cabdc242a8" providerId="ADAL" clId="{E211E35B-DF94-4D8F-8790-8C823AF181FA}" dt="2026-01-18T15:37:47.638" v="1"/>
          <ac:picMkLst>
            <pc:docMk/>
            <pc:sldMk cId="3891442819" sldId="263"/>
            <ac:picMk id="3074" creationId="{00000000-0000-0000-0000-000000000000}"/>
          </ac:picMkLst>
        </pc:picChg>
      </pc:sldChg>
      <pc:sldChg chg="modSp">
        <pc:chgData name="Jeremy Clifton" userId="b7121016-a606-4e59-9b8c-d8cabdc242a8" providerId="ADAL" clId="{E211E35B-DF94-4D8F-8790-8C823AF181FA}" dt="2026-01-18T15:37:47.638" v="1"/>
        <pc:sldMkLst>
          <pc:docMk/>
          <pc:sldMk cId="1479724919" sldId="264"/>
        </pc:sldMkLst>
        <pc:spChg chg="mod">
          <ac:chgData name="Jeremy Clifton" userId="b7121016-a606-4e59-9b8c-d8cabdc242a8" providerId="ADAL" clId="{E211E35B-DF94-4D8F-8790-8C823AF181FA}" dt="2026-01-18T15:37:47.638" v="1"/>
          <ac:spMkLst>
            <pc:docMk/>
            <pc:sldMk cId="1479724919" sldId="264"/>
            <ac:spMk id="2" creationId="{00000000-0000-0000-0000-000000000000}"/>
          </ac:spMkLst>
        </pc:spChg>
        <pc:spChg chg="mod">
          <ac:chgData name="Jeremy Clifton" userId="b7121016-a606-4e59-9b8c-d8cabdc242a8" providerId="ADAL" clId="{E211E35B-DF94-4D8F-8790-8C823AF181FA}" dt="2026-01-18T15:37:47.638" v="1"/>
          <ac:spMkLst>
            <pc:docMk/>
            <pc:sldMk cId="1479724919" sldId="264"/>
            <ac:spMk id="5" creationId="{00000000-0000-0000-0000-000000000000}"/>
          </ac:spMkLst>
        </pc:spChg>
        <pc:picChg chg="mod">
          <ac:chgData name="Jeremy Clifton" userId="b7121016-a606-4e59-9b8c-d8cabdc242a8" providerId="ADAL" clId="{E211E35B-DF94-4D8F-8790-8C823AF181FA}" dt="2026-01-18T15:37:47.638" v="1"/>
          <ac:picMkLst>
            <pc:docMk/>
            <pc:sldMk cId="1479724919" sldId="264"/>
            <ac:picMk id="2050" creationId="{00000000-0000-0000-0000-000000000000}"/>
          </ac:picMkLst>
        </pc:picChg>
      </pc:sldChg>
      <pc:sldChg chg="modSp">
        <pc:chgData name="Jeremy Clifton" userId="b7121016-a606-4e59-9b8c-d8cabdc242a8" providerId="ADAL" clId="{E211E35B-DF94-4D8F-8790-8C823AF181FA}" dt="2026-01-18T15:37:47.638" v="1"/>
        <pc:sldMkLst>
          <pc:docMk/>
          <pc:sldMk cId="2759870795" sldId="265"/>
        </pc:sldMkLst>
        <pc:spChg chg="mod">
          <ac:chgData name="Jeremy Clifton" userId="b7121016-a606-4e59-9b8c-d8cabdc242a8" providerId="ADAL" clId="{E211E35B-DF94-4D8F-8790-8C823AF181FA}" dt="2026-01-18T15:37:47.638" v="1"/>
          <ac:spMkLst>
            <pc:docMk/>
            <pc:sldMk cId="2759870795" sldId="265"/>
            <ac:spMk id="2" creationId="{00000000-0000-0000-0000-000000000000}"/>
          </ac:spMkLst>
        </pc:spChg>
      </pc:sldChg>
      <pc:sldChg chg="modSp">
        <pc:chgData name="Jeremy Clifton" userId="b7121016-a606-4e59-9b8c-d8cabdc242a8" providerId="ADAL" clId="{E211E35B-DF94-4D8F-8790-8C823AF181FA}" dt="2026-01-18T15:37:47.638" v="1"/>
        <pc:sldMkLst>
          <pc:docMk/>
          <pc:sldMk cId="1154939916" sldId="266"/>
        </pc:sldMkLst>
        <pc:spChg chg="mod">
          <ac:chgData name="Jeremy Clifton" userId="b7121016-a606-4e59-9b8c-d8cabdc242a8" providerId="ADAL" clId="{E211E35B-DF94-4D8F-8790-8C823AF181FA}" dt="2026-01-18T15:37:47.638" v="1"/>
          <ac:spMkLst>
            <pc:docMk/>
            <pc:sldMk cId="1154939916" sldId="266"/>
            <ac:spMk id="2" creationId="{00000000-0000-0000-0000-000000000000}"/>
          </ac:spMkLst>
        </pc:spChg>
        <pc:spChg chg="mod">
          <ac:chgData name="Jeremy Clifton" userId="b7121016-a606-4e59-9b8c-d8cabdc242a8" providerId="ADAL" clId="{E211E35B-DF94-4D8F-8790-8C823AF181FA}" dt="2026-01-18T15:37:47.638" v="1"/>
          <ac:spMkLst>
            <pc:docMk/>
            <pc:sldMk cId="1154939916" sldId="266"/>
            <ac:spMk id="3" creationId="{00000000-0000-0000-0000-000000000000}"/>
          </ac:spMkLst>
        </pc:spChg>
        <pc:spChg chg="mod">
          <ac:chgData name="Jeremy Clifton" userId="b7121016-a606-4e59-9b8c-d8cabdc242a8" providerId="ADAL" clId="{E211E35B-DF94-4D8F-8790-8C823AF181FA}" dt="2026-01-18T15:37:47.638" v="1"/>
          <ac:spMkLst>
            <pc:docMk/>
            <pc:sldMk cId="1154939916" sldId="266"/>
            <ac:spMk id="4" creationId="{00000000-0000-0000-0000-000000000000}"/>
          </ac:spMkLst>
        </pc:spChg>
      </pc:sldChg>
      <pc:sldChg chg="modSp">
        <pc:chgData name="Jeremy Clifton" userId="b7121016-a606-4e59-9b8c-d8cabdc242a8" providerId="ADAL" clId="{E211E35B-DF94-4D8F-8790-8C823AF181FA}" dt="2026-01-18T15:37:47.638" v="1"/>
        <pc:sldMkLst>
          <pc:docMk/>
          <pc:sldMk cId="2053408458" sldId="267"/>
        </pc:sldMkLst>
        <pc:spChg chg="mod">
          <ac:chgData name="Jeremy Clifton" userId="b7121016-a606-4e59-9b8c-d8cabdc242a8" providerId="ADAL" clId="{E211E35B-DF94-4D8F-8790-8C823AF181FA}" dt="2026-01-18T15:37:47.638" v="1"/>
          <ac:spMkLst>
            <pc:docMk/>
            <pc:sldMk cId="2053408458" sldId="267"/>
            <ac:spMk id="2" creationId="{00000000-0000-0000-0000-000000000000}"/>
          </ac:spMkLst>
        </pc:spChg>
      </pc:sldChg>
      <pc:sldChg chg="modSp">
        <pc:chgData name="Jeremy Clifton" userId="b7121016-a606-4e59-9b8c-d8cabdc242a8" providerId="ADAL" clId="{E211E35B-DF94-4D8F-8790-8C823AF181FA}" dt="2026-01-18T15:37:47.638" v="1"/>
        <pc:sldMkLst>
          <pc:docMk/>
          <pc:sldMk cId="1184182102" sldId="268"/>
        </pc:sldMkLst>
        <pc:spChg chg="mod">
          <ac:chgData name="Jeremy Clifton" userId="b7121016-a606-4e59-9b8c-d8cabdc242a8" providerId="ADAL" clId="{E211E35B-DF94-4D8F-8790-8C823AF181FA}" dt="2026-01-18T15:37:47.638" v="1"/>
          <ac:spMkLst>
            <pc:docMk/>
            <pc:sldMk cId="1184182102" sldId="268"/>
            <ac:spMk id="2" creationId="{00000000-0000-0000-0000-000000000000}"/>
          </ac:spMkLst>
        </pc:spChg>
      </pc:sldChg>
      <pc:sldChg chg="modSp">
        <pc:chgData name="Jeremy Clifton" userId="b7121016-a606-4e59-9b8c-d8cabdc242a8" providerId="ADAL" clId="{E211E35B-DF94-4D8F-8790-8C823AF181FA}" dt="2026-01-18T15:37:47.638" v="1"/>
        <pc:sldMkLst>
          <pc:docMk/>
          <pc:sldMk cId="2751178374" sldId="269"/>
        </pc:sldMkLst>
        <pc:spChg chg="mod">
          <ac:chgData name="Jeremy Clifton" userId="b7121016-a606-4e59-9b8c-d8cabdc242a8" providerId="ADAL" clId="{E211E35B-DF94-4D8F-8790-8C823AF181FA}" dt="2026-01-18T15:37:47.638" v="1"/>
          <ac:spMkLst>
            <pc:docMk/>
            <pc:sldMk cId="2751178374" sldId="269"/>
            <ac:spMk id="2" creationId="{00000000-0000-0000-0000-000000000000}"/>
          </ac:spMkLst>
        </pc:spChg>
        <pc:spChg chg="mod">
          <ac:chgData name="Jeremy Clifton" userId="b7121016-a606-4e59-9b8c-d8cabdc242a8" providerId="ADAL" clId="{E211E35B-DF94-4D8F-8790-8C823AF181FA}" dt="2026-01-18T15:37:47.638" v="1"/>
          <ac:spMkLst>
            <pc:docMk/>
            <pc:sldMk cId="2751178374" sldId="269"/>
            <ac:spMk id="5" creationId="{00000000-0000-0000-0000-000000000000}"/>
          </ac:spMkLst>
        </pc:spChg>
        <pc:picChg chg="mod">
          <ac:chgData name="Jeremy Clifton" userId="b7121016-a606-4e59-9b8c-d8cabdc242a8" providerId="ADAL" clId="{E211E35B-DF94-4D8F-8790-8C823AF181FA}" dt="2026-01-18T15:37:47.638" v="1"/>
          <ac:picMkLst>
            <pc:docMk/>
            <pc:sldMk cId="2751178374" sldId="269"/>
            <ac:picMk id="2050" creationId="{00000000-0000-0000-0000-000000000000}"/>
          </ac:picMkLst>
        </pc:picChg>
      </pc:sldChg>
      <pc:sldChg chg="modSp">
        <pc:chgData name="Jeremy Clifton" userId="b7121016-a606-4e59-9b8c-d8cabdc242a8" providerId="ADAL" clId="{E211E35B-DF94-4D8F-8790-8C823AF181FA}" dt="2026-01-18T15:37:47.638" v="1"/>
        <pc:sldMkLst>
          <pc:docMk/>
          <pc:sldMk cId="1061853680" sldId="270"/>
        </pc:sldMkLst>
        <pc:spChg chg="mod">
          <ac:chgData name="Jeremy Clifton" userId="b7121016-a606-4e59-9b8c-d8cabdc242a8" providerId="ADAL" clId="{E211E35B-DF94-4D8F-8790-8C823AF181FA}" dt="2026-01-18T15:37:47.638" v="1"/>
          <ac:spMkLst>
            <pc:docMk/>
            <pc:sldMk cId="1061853680" sldId="270"/>
            <ac:spMk id="2" creationId="{00000000-0000-0000-0000-000000000000}"/>
          </ac:spMkLst>
        </pc:spChg>
        <pc:spChg chg="mod">
          <ac:chgData name="Jeremy Clifton" userId="b7121016-a606-4e59-9b8c-d8cabdc242a8" providerId="ADAL" clId="{E211E35B-DF94-4D8F-8790-8C823AF181FA}" dt="2026-01-18T15:37:47.638" v="1"/>
          <ac:spMkLst>
            <pc:docMk/>
            <pc:sldMk cId="1061853680" sldId="270"/>
            <ac:spMk id="5" creationId="{00000000-0000-0000-0000-000000000000}"/>
          </ac:spMkLst>
        </pc:spChg>
        <pc:picChg chg="mod">
          <ac:chgData name="Jeremy Clifton" userId="b7121016-a606-4e59-9b8c-d8cabdc242a8" providerId="ADAL" clId="{E211E35B-DF94-4D8F-8790-8C823AF181FA}" dt="2026-01-18T15:37:47.638" v="1"/>
          <ac:picMkLst>
            <pc:docMk/>
            <pc:sldMk cId="1061853680" sldId="270"/>
            <ac:picMk id="2050" creationId="{00000000-0000-0000-0000-000000000000}"/>
          </ac:picMkLst>
        </pc:picChg>
      </pc:sldChg>
      <pc:sldChg chg="del">
        <pc:chgData name="Jeremy Clifton" userId="b7121016-a606-4e59-9b8c-d8cabdc242a8" providerId="ADAL" clId="{E211E35B-DF94-4D8F-8790-8C823AF181FA}" dt="2026-01-18T15:37:33.853" v="0" actId="47"/>
        <pc:sldMkLst>
          <pc:docMk/>
          <pc:sldMk cId="2872536519" sldId="271"/>
        </pc:sldMkLst>
      </pc:sldChg>
      <pc:sldMasterChg chg="modSp modSldLayout">
        <pc:chgData name="Jeremy Clifton" userId="b7121016-a606-4e59-9b8c-d8cabdc242a8" providerId="ADAL" clId="{E211E35B-DF94-4D8F-8790-8C823AF181FA}" dt="2026-01-18T15:37:47.638" v="1"/>
        <pc:sldMasterMkLst>
          <pc:docMk/>
          <pc:sldMasterMk cId="3923885105" sldId="2147483648"/>
        </pc:sldMasterMkLst>
        <pc:spChg chg="mod">
          <ac:chgData name="Jeremy Clifton" userId="b7121016-a606-4e59-9b8c-d8cabdc242a8" providerId="ADAL" clId="{E211E35B-DF94-4D8F-8790-8C823AF181FA}" dt="2026-01-18T15:37:47.638" v="1"/>
          <ac:spMkLst>
            <pc:docMk/>
            <pc:sldMasterMk cId="3923885105" sldId="2147483648"/>
            <ac:spMk id="2" creationId="{00000000-0000-0000-0000-000000000000}"/>
          </ac:spMkLst>
        </pc:spChg>
        <pc:spChg chg="mod">
          <ac:chgData name="Jeremy Clifton" userId="b7121016-a606-4e59-9b8c-d8cabdc242a8" providerId="ADAL" clId="{E211E35B-DF94-4D8F-8790-8C823AF181FA}" dt="2026-01-18T15:37:47.638" v="1"/>
          <ac:spMkLst>
            <pc:docMk/>
            <pc:sldMasterMk cId="3923885105" sldId="2147483648"/>
            <ac:spMk id="3" creationId="{00000000-0000-0000-0000-000000000000}"/>
          </ac:spMkLst>
        </pc:spChg>
        <pc:spChg chg="mod">
          <ac:chgData name="Jeremy Clifton" userId="b7121016-a606-4e59-9b8c-d8cabdc242a8" providerId="ADAL" clId="{E211E35B-DF94-4D8F-8790-8C823AF181FA}" dt="2026-01-18T15:37:47.638" v="1"/>
          <ac:spMkLst>
            <pc:docMk/>
            <pc:sldMasterMk cId="3923885105" sldId="2147483648"/>
            <ac:spMk id="4" creationId="{00000000-0000-0000-0000-000000000000}"/>
          </ac:spMkLst>
        </pc:spChg>
        <pc:spChg chg="mod">
          <ac:chgData name="Jeremy Clifton" userId="b7121016-a606-4e59-9b8c-d8cabdc242a8" providerId="ADAL" clId="{E211E35B-DF94-4D8F-8790-8C823AF181FA}" dt="2026-01-18T15:37:47.638" v="1"/>
          <ac:spMkLst>
            <pc:docMk/>
            <pc:sldMasterMk cId="3923885105" sldId="2147483648"/>
            <ac:spMk id="5" creationId="{00000000-0000-0000-0000-000000000000}"/>
          </ac:spMkLst>
        </pc:spChg>
        <pc:spChg chg="mod">
          <ac:chgData name="Jeremy Clifton" userId="b7121016-a606-4e59-9b8c-d8cabdc242a8" providerId="ADAL" clId="{E211E35B-DF94-4D8F-8790-8C823AF181FA}" dt="2026-01-18T15:37:47.638" v="1"/>
          <ac:spMkLst>
            <pc:docMk/>
            <pc:sldMasterMk cId="3923885105" sldId="2147483648"/>
            <ac:spMk id="6" creationId="{00000000-0000-0000-0000-000000000000}"/>
          </ac:spMkLst>
        </pc:spChg>
        <pc:sldLayoutChg chg="modSp">
          <pc:chgData name="Jeremy Clifton" userId="b7121016-a606-4e59-9b8c-d8cabdc242a8" providerId="ADAL" clId="{E211E35B-DF94-4D8F-8790-8C823AF181FA}" dt="2026-01-18T15:37:47.638" v="1"/>
          <pc:sldLayoutMkLst>
            <pc:docMk/>
            <pc:sldMasterMk cId="3923885105" sldId="2147483648"/>
            <pc:sldLayoutMk cId="3411246233" sldId="2147483649"/>
          </pc:sldLayoutMkLst>
          <pc:spChg chg="mod">
            <ac:chgData name="Jeremy Clifton" userId="b7121016-a606-4e59-9b8c-d8cabdc242a8" providerId="ADAL" clId="{E211E35B-DF94-4D8F-8790-8C823AF181FA}" dt="2026-01-18T15:37:47.638" v="1"/>
            <ac:spMkLst>
              <pc:docMk/>
              <pc:sldMasterMk cId="3923885105" sldId="2147483648"/>
              <pc:sldLayoutMk cId="3411246233" sldId="2147483649"/>
              <ac:spMk id="2" creationId="{00000000-0000-0000-0000-000000000000}"/>
            </ac:spMkLst>
          </pc:spChg>
          <pc:spChg chg="mod">
            <ac:chgData name="Jeremy Clifton" userId="b7121016-a606-4e59-9b8c-d8cabdc242a8" providerId="ADAL" clId="{E211E35B-DF94-4D8F-8790-8C823AF181FA}" dt="2026-01-18T15:37:47.638" v="1"/>
            <ac:spMkLst>
              <pc:docMk/>
              <pc:sldMasterMk cId="3923885105" sldId="2147483648"/>
              <pc:sldLayoutMk cId="3411246233" sldId="2147483649"/>
              <ac:spMk id="3" creationId="{00000000-0000-0000-0000-000000000000}"/>
            </ac:spMkLst>
          </pc:spChg>
        </pc:sldLayoutChg>
        <pc:sldLayoutChg chg="modSp">
          <pc:chgData name="Jeremy Clifton" userId="b7121016-a606-4e59-9b8c-d8cabdc242a8" providerId="ADAL" clId="{E211E35B-DF94-4D8F-8790-8C823AF181FA}" dt="2026-01-18T15:37:47.638" v="1"/>
          <pc:sldLayoutMkLst>
            <pc:docMk/>
            <pc:sldMasterMk cId="3923885105" sldId="2147483648"/>
            <pc:sldLayoutMk cId="1466336429" sldId="2147483651"/>
          </pc:sldLayoutMkLst>
          <pc:spChg chg="mod">
            <ac:chgData name="Jeremy Clifton" userId="b7121016-a606-4e59-9b8c-d8cabdc242a8" providerId="ADAL" clId="{E211E35B-DF94-4D8F-8790-8C823AF181FA}" dt="2026-01-18T15:37:47.638" v="1"/>
            <ac:spMkLst>
              <pc:docMk/>
              <pc:sldMasterMk cId="3923885105" sldId="2147483648"/>
              <pc:sldLayoutMk cId="1466336429" sldId="2147483651"/>
              <ac:spMk id="2" creationId="{00000000-0000-0000-0000-000000000000}"/>
            </ac:spMkLst>
          </pc:spChg>
          <pc:spChg chg="mod">
            <ac:chgData name="Jeremy Clifton" userId="b7121016-a606-4e59-9b8c-d8cabdc242a8" providerId="ADAL" clId="{E211E35B-DF94-4D8F-8790-8C823AF181FA}" dt="2026-01-18T15:37:47.638" v="1"/>
            <ac:spMkLst>
              <pc:docMk/>
              <pc:sldMasterMk cId="3923885105" sldId="2147483648"/>
              <pc:sldLayoutMk cId="1466336429" sldId="2147483651"/>
              <ac:spMk id="3" creationId="{00000000-0000-0000-0000-000000000000}"/>
            </ac:spMkLst>
          </pc:spChg>
        </pc:sldLayoutChg>
        <pc:sldLayoutChg chg="modSp">
          <pc:chgData name="Jeremy Clifton" userId="b7121016-a606-4e59-9b8c-d8cabdc242a8" providerId="ADAL" clId="{E211E35B-DF94-4D8F-8790-8C823AF181FA}" dt="2026-01-18T15:37:47.638" v="1"/>
          <pc:sldLayoutMkLst>
            <pc:docMk/>
            <pc:sldMasterMk cId="3923885105" sldId="2147483648"/>
            <pc:sldLayoutMk cId="3733348557" sldId="2147483652"/>
          </pc:sldLayoutMkLst>
          <pc:spChg chg="mod">
            <ac:chgData name="Jeremy Clifton" userId="b7121016-a606-4e59-9b8c-d8cabdc242a8" providerId="ADAL" clId="{E211E35B-DF94-4D8F-8790-8C823AF181FA}" dt="2026-01-18T15:37:47.638" v="1"/>
            <ac:spMkLst>
              <pc:docMk/>
              <pc:sldMasterMk cId="3923885105" sldId="2147483648"/>
              <pc:sldLayoutMk cId="3733348557" sldId="2147483652"/>
              <ac:spMk id="3" creationId="{00000000-0000-0000-0000-000000000000}"/>
            </ac:spMkLst>
          </pc:spChg>
          <pc:spChg chg="mod">
            <ac:chgData name="Jeremy Clifton" userId="b7121016-a606-4e59-9b8c-d8cabdc242a8" providerId="ADAL" clId="{E211E35B-DF94-4D8F-8790-8C823AF181FA}" dt="2026-01-18T15:37:47.638" v="1"/>
            <ac:spMkLst>
              <pc:docMk/>
              <pc:sldMasterMk cId="3923885105" sldId="2147483648"/>
              <pc:sldLayoutMk cId="3733348557" sldId="2147483652"/>
              <ac:spMk id="4" creationId="{00000000-0000-0000-0000-000000000000}"/>
            </ac:spMkLst>
          </pc:spChg>
        </pc:sldLayoutChg>
        <pc:sldLayoutChg chg="modSp">
          <pc:chgData name="Jeremy Clifton" userId="b7121016-a606-4e59-9b8c-d8cabdc242a8" providerId="ADAL" clId="{E211E35B-DF94-4D8F-8790-8C823AF181FA}" dt="2026-01-18T15:37:47.638" v="1"/>
          <pc:sldLayoutMkLst>
            <pc:docMk/>
            <pc:sldMasterMk cId="3923885105" sldId="2147483648"/>
            <pc:sldLayoutMk cId="4120825938" sldId="2147483653"/>
          </pc:sldLayoutMkLst>
          <pc:spChg chg="mod">
            <ac:chgData name="Jeremy Clifton" userId="b7121016-a606-4e59-9b8c-d8cabdc242a8" providerId="ADAL" clId="{E211E35B-DF94-4D8F-8790-8C823AF181FA}" dt="2026-01-18T15:37:47.638" v="1"/>
            <ac:spMkLst>
              <pc:docMk/>
              <pc:sldMasterMk cId="3923885105" sldId="2147483648"/>
              <pc:sldLayoutMk cId="4120825938" sldId="2147483653"/>
              <ac:spMk id="3" creationId="{00000000-0000-0000-0000-000000000000}"/>
            </ac:spMkLst>
          </pc:spChg>
          <pc:spChg chg="mod">
            <ac:chgData name="Jeremy Clifton" userId="b7121016-a606-4e59-9b8c-d8cabdc242a8" providerId="ADAL" clId="{E211E35B-DF94-4D8F-8790-8C823AF181FA}" dt="2026-01-18T15:37:47.638" v="1"/>
            <ac:spMkLst>
              <pc:docMk/>
              <pc:sldMasterMk cId="3923885105" sldId="2147483648"/>
              <pc:sldLayoutMk cId="4120825938" sldId="2147483653"/>
              <ac:spMk id="4" creationId="{00000000-0000-0000-0000-000000000000}"/>
            </ac:spMkLst>
          </pc:spChg>
          <pc:spChg chg="mod">
            <ac:chgData name="Jeremy Clifton" userId="b7121016-a606-4e59-9b8c-d8cabdc242a8" providerId="ADAL" clId="{E211E35B-DF94-4D8F-8790-8C823AF181FA}" dt="2026-01-18T15:37:47.638" v="1"/>
            <ac:spMkLst>
              <pc:docMk/>
              <pc:sldMasterMk cId="3923885105" sldId="2147483648"/>
              <pc:sldLayoutMk cId="4120825938" sldId="2147483653"/>
              <ac:spMk id="5" creationId="{00000000-0000-0000-0000-000000000000}"/>
            </ac:spMkLst>
          </pc:spChg>
          <pc:spChg chg="mod">
            <ac:chgData name="Jeremy Clifton" userId="b7121016-a606-4e59-9b8c-d8cabdc242a8" providerId="ADAL" clId="{E211E35B-DF94-4D8F-8790-8C823AF181FA}" dt="2026-01-18T15:37:47.638" v="1"/>
            <ac:spMkLst>
              <pc:docMk/>
              <pc:sldMasterMk cId="3923885105" sldId="2147483648"/>
              <pc:sldLayoutMk cId="4120825938" sldId="2147483653"/>
              <ac:spMk id="6" creationId="{00000000-0000-0000-0000-000000000000}"/>
            </ac:spMkLst>
          </pc:spChg>
        </pc:sldLayoutChg>
        <pc:sldLayoutChg chg="modSp">
          <pc:chgData name="Jeremy Clifton" userId="b7121016-a606-4e59-9b8c-d8cabdc242a8" providerId="ADAL" clId="{E211E35B-DF94-4D8F-8790-8C823AF181FA}" dt="2026-01-18T15:37:47.638" v="1"/>
          <pc:sldLayoutMkLst>
            <pc:docMk/>
            <pc:sldMasterMk cId="3923885105" sldId="2147483648"/>
            <pc:sldLayoutMk cId="3773159419" sldId="2147483656"/>
          </pc:sldLayoutMkLst>
          <pc:spChg chg="mod">
            <ac:chgData name="Jeremy Clifton" userId="b7121016-a606-4e59-9b8c-d8cabdc242a8" providerId="ADAL" clId="{E211E35B-DF94-4D8F-8790-8C823AF181FA}" dt="2026-01-18T15:37:47.638" v="1"/>
            <ac:spMkLst>
              <pc:docMk/>
              <pc:sldMasterMk cId="3923885105" sldId="2147483648"/>
              <pc:sldLayoutMk cId="3773159419" sldId="2147483656"/>
              <ac:spMk id="2" creationId="{00000000-0000-0000-0000-000000000000}"/>
            </ac:spMkLst>
          </pc:spChg>
          <pc:spChg chg="mod">
            <ac:chgData name="Jeremy Clifton" userId="b7121016-a606-4e59-9b8c-d8cabdc242a8" providerId="ADAL" clId="{E211E35B-DF94-4D8F-8790-8C823AF181FA}" dt="2026-01-18T15:37:47.638" v="1"/>
            <ac:spMkLst>
              <pc:docMk/>
              <pc:sldMasterMk cId="3923885105" sldId="2147483648"/>
              <pc:sldLayoutMk cId="3773159419" sldId="2147483656"/>
              <ac:spMk id="3" creationId="{00000000-0000-0000-0000-000000000000}"/>
            </ac:spMkLst>
          </pc:spChg>
          <pc:spChg chg="mod">
            <ac:chgData name="Jeremy Clifton" userId="b7121016-a606-4e59-9b8c-d8cabdc242a8" providerId="ADAL" clId="{E211E35B-DF94-4D8F-8790-8C823AF181FA}" dt="2026-01-18T15:37:47.638" v="1"/>
            <ac:spMkLst>
              <pc:docMk/>
              <pc:sldMasterMk cId="3923885105" sldId="2147483648"/>
              <pc:sldLayoutMk cId="3773159419" sldId="2147483656"/>
              <ac:spMk id="4" creationId="{00000000-0000-0000-0000-000000000000}"/>
            </ac:spMkLst>
          </pc:spChg>
        </pc:sldLayoutChg>
        <pc:sldLayoutChg chg="modSp">
          <pc:chgData name="Jeremy Clifton" userId="b7121016-a606-4e59-9b8c-d8cabdc242a8" providerId="ADAL" clId="{E211E35B-DF94-4D8F-8790-8C823AF181FA}" dt="2026-01-18T15:37:47.638" v="1"/>
          <pc:sldLayoutMkLst>
            <pc:docMk/>
            <pc:sldMasterMk cId="3923885105" sldId="2147483648"/>
            <pc:sldLayoutMk cId="814163968" sldId="2147483657"/>
          </pc:sldLayoutMkLst>
          <pc:spChg chg="mod">
            <ac:chgData name="Jeremy Clifton" userId="b7121016-a606-4e59-9b8c-d8cabdc242a8" providerId="ADAL" clId="{E211E35B-DF94-4D8F-8790-8C823AF181FA}" dt="2026-01-18T15:37:47.638" v="1"/>
            <ac:spMkLst>
              <pc:docMk/>
              <pc:sldMasterMk cId="3923885105" sldId="2147483648"/>
              <pc:sldLayoutMk cId="814163968" sldId="2147483657"/>
              <ac:spMk id="2" creationId="{00000000-0000-0000-0000-000000000000}"/>
            </ac:spMkLst>
          </pc:spChg>
          <pc:spChg chg="mod">
            <ac:chgData name="Jeremy Clifton" userId="b7121016-a606-4e59-9b8c-d8cabdc242a8" providerId="ADAL" clId="{E211E35B-DF94-4D8F-8790-8C823AF181FA}" dt="2026-01-18T15:37:47.638" v="1"/>
            <ac:spMkLst>
              <pc:docMk/>
              <pc:sldMasterMk cId="3923885105" sldId="2147483648"/>
              <pc:sldLayoutMk cId="814163968" sldId="2147483657"/>
              <ac:spMk id="3" creationId="{00000000-0000-0000-0000-000000000000}"/>
            </ac:spMkLst>
          </pc:spChg>
          <pc:spChg chg="mod">
            <ac:chgData name="Jeremy Clifton" userId="b7121016-a606-4e59-9b8c-d8cabdc242a8" providerId="ADAL" clId="{E211E35B-DF94-4D8F-8790-8C823AF181FA}" dt="2026-01-18T15:37:47.638" v="1"/>
            <ac:spMkLst>
              <pc:docMk/>
              <pc:sldMasterMk cId="3923885105" sldId="2147483648"/>
              <pc:sldLayoutMk cId="814163968" sldId="2147483657"/>
              <ac:spMk id="4" creationId="{00000000-0000-0000-0000-000000000000}"/>
            </ac:spMkLst>
          </pc:spChg>
        </pc:sldLayoutChg>
        <pc:sldLayoutChg chg="modSp">
          <pc:chgData name="Jeremy Clifton" userId="b7121016-a606-4e59-9b8c-d8cabdc242a8" providerId="ADAL" clId="{E211E35B-DF94-4D8F-8790-8C823AF181FA}" dt="2026-01-18T15:37:47.638" v="1"/>
          <pc:sldLayoutMkLst>
            <pc:docMk/>
            <pc:sldMasterMk cId="3923885105" sldId="2147483648"/>
            <pc:sldLayoutMk cId="2569024035" sldId="2147483659"/>
          </pc:sldLayoutMkLst>
          <pc:spChg chg="mod">
            <ac:chgData name="Jeremy Clifton" userId="b7121016-a606-4e59-9b8c-d8cabdc242a8" providerId="ADAL" clId="{E211E35B-DF94-4D8F-8790-8C823AF181FA}" dt="2026-01-18T15:37:47.638" v="1"/>
            <ac:spMkLst>
              <pc:docMk/>
              <pc:sldMasterMk cId="3923885105" sldId="2147483648"/>
              <pc:sldLayoutMk cId="2569024035" sldId="2147483659"/>
              <ac:spMk id="2" creationId="{00000000-0000-0000-0000-000000000000}"/>
            </ac:spMkLst>
          </pc:spChg>
          <pc:spChg chg="mod">
            <ac:chgData name="Jeremy Clifton" userId="b7121016-a606-4e59-9b8c-d8cabdc242a8" providerId="ADAL" clId="{E211E35B-DF94-4D8F-8790-8C823AF181FA}" dt="2026-01-18T15:37:47.638" v="1"/>
            <ac:spMkLst>
              <pc:docMk/>
              <pc:sldMasterMk cId="3923885105" sldId="2147483648"/>
              <pc:sldLayoutMk cId="2569024035" sldId="2147483659"/>
              <ac:spMk id="3"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1315A19-2782-407A-BBF9-9194350BD9CA}" type="datetimeFigureOut">
              <a:rPr lang="en-GB" smtClean="0"/>
              <a:t>18/01/2026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1EC771-509E-4EDA-BC16-43E16B1677A0}" type="slidenum">
              <a:rPr lang="en-GB" smtClean="0"/>
              <a:t>‹#›</a:t>
            </a:fld>
            <a:endParaRPr lang="en-GB"/>
          </a:p>
        </p:txBody>
      </p:sp>
    </p:spTree>
    <p:extLst>
      <p:ext uri="{BB962C8B-B14F-4D97-AF65-F5344CB8AC3E}">
        <p14:creationId xmlns:p14="http://schemas.microsoft.com/office/powerpoint/2010/main" val="3411246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315A19-2782-407A-BBF9-9194350BD9CA}" type="datetimeFigureOut">
              <a:rPr lang="en-GB" smtClean="0"/>
              <a:t>18/01/2026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1EC771-509E-4EDA-BC16-43E16B1677A0}" type="slidenum">
              <a:rPr lang="en-GB" smtClean="0"/>
              <a:t>‹#›</a:t>
            </a:fld>
            <a:endParaRPr lang="en-GB"/>
          </a:p>
        </p:txBody>
      </p:sp>
    </p:spTree>
    <p:extLst>
      <p:ext uri="{BB962C8B-B14F-4D97-AF65-F5344CB8AC3E}">
        <p14:creationId xmlns:p14="http://schemas.microsoft.com/office/powerpoint/2010/main" val="1229614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315A19-2782-407A-BBF9-9194350BD9CA}" type="datetimeFigureOut">
              <a:rPr lang="en-GB" smtClean="0"/>
              <a:t>18/01/2026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1EC771-509E-4EDA-BC16-43E16B1677A0}" type="slidenum">
              <a:rPr lang="en-GB" smtClean="0"/>
              <a:t>‹#›</a:t>
            </a:fld>
            <a:endParaRPr lang="en-GB"/>
          </a:p>
        </p:txBody>
      </p:sp>
    </p:spTree>
    <p:extLst>
      <p:ext uri="{BB962C8B-B14F-4D97-AF65-F5344CB8AC3E}">
        <p14:creationId xmlns:p14="http://schemas.microsoft.com/office/powerpoint/2010/main" val="256902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315A19-2782-407A-BBF9-9194350BD9CA}" type="datetimeFigureOut">
              <a:rPr lang="en-GB" smtClean="0"/>
              <a:t>18/01/2026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1EC771-509E-4EDA-BC16-43E16B1677A0}" type="slidenum">
              <a:rPr lang="en-GB" smtClean="0"/>
              <a:t>‹#›</a:t>
            </a:fld>
            <a:endParaRPr lang="en-GB"/>
          </a:p>
        </p:txBody>
      </p:sp>
    </p:spTree>
    <p:extLst>
      <p:ext uri="{BB962C8B-B14F-4D97-AF65-F5344CB8AC3E}">
        <p14:creationId xmlns:p14="http://schemas.microsoft.com/office/powerpoint/2010/main" val="3251040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315A19-2782-407A-BBF9-9194350BD9CA}" type="datetimeFigureOut">
              <a:rPr lang="en-GB" smtClean="0"/>
              <a:t>18/01/2026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1EC771-509E-4EDA-BC16-43E16B1677A0}" type="slidenum">
              <a:rPr lang="en-GB" smtClean="0"/>
              <a:t>‹#›</a:t>
            </a:fld>
            <a:endParaRPr lang="en-GB"/>
          </a:p>
        </p:txBody>
      </p:sp>
    </p:spTree>
    <p:extLst>
      <p:ext uri="{BB962C8B-B14F-4D97-AF65-F5344CB8AC3E}">
        <p14:creationId xmlns:p14="http://schemas.microsoft.com/office/powerpoint/2010/main" val="146633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1315A19-2782-407A-BBF9-9194350BD9CA}" type="datetimeFigureOut">
              <a:rPr lang="en-GB" smtClean="0"/>
              <a:t>18/01/2026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1EC771-509E-4EDA-BC16-43E16B1677A0}" type="slidenum">
              <a:rPr lang="en-GB" smtClean="0"/>
              <a:t>‹#›</a:t>
            </a:fld>
            <a:endParaRPr lang="en-GB"/>
          </a:p>
        </p:txBody>
      </p:sp>
    </p:spTree>
    <p:extLst>
      <p:ext uri="{BB962C8B-B14F-4D97-AF65-F5344CB8AC3E}">
        <p14:creationId xmlns:p14="http://schemas.microsoft.com/office/powerpoint/2010/main" val="3733348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1315A19-2782-407A-BBF9-9194350BD9CA}" type="datetimeFigureOut">
              <a:rPr lang="en-GB" smtClean="0"/>
              <a:t>18/01/2026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1EC771-509E-4EDA-BC16-43E16B1677A0}" type="slidenum">
              <a:rPr lang="en-GB" smtClean="0"/>
              <a:t>‹#›</a:t>
            </a:fld>
            <a:endParaRPr lang="en-GB"/>
          </a:p>
        </p:txBody>
      </p:sp>
    </p:spTree>
    <p:extLst>
      <p:ext uri="{BB962C8B-B14F-4D97-AF65-F5344CB8AC3E}">
        <p14:creationId xmlns:p14="http://schemas.microsoft.com/office/powerpoint/2010/main" val="4120825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1315A19-2782-407A-BBF9-9194350BD9CA}" type="datetimeFigureOut">
              <a:rPr lang="en-GB" smtClean="0"/>
              <a:t>18/01/2026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1EC771-509E-4EDA-BC16-43E16B1677A0}" type="slidenum">
              <a:rPr lang="en-GB" smtClean="0"/>
              <a:t>‹#›</a:t>
            </a:fld>
            <a:endParaRPr lang="en-GB"/>
          </a:p>
        </p:txBody>
      </p:sp>
    </p:spTree>
    <p:extLst>
      <p:ext uri="{BB962C8B-B14F-4D97-AF65-F5344CB8AC3E}">
        <p14:creationId xmlns:p14="http://schemas.microsoft.com/office/powerpoint/2010/main" val="1354234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15A19-2782-407A-BBF9-9194350BD9CA}" type="datetimeFigureOut">
              <a:rPr lang="en-GB" smtClean="0"/>
              <a:t>18/01/2026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1EC771-509E-4EDA-BC16-43E16B1677A0}" type="slidenum">
              <a:rPr lang="en-GB" smtClean="0"/>
              <a:t>‹#›</a:t>
            </a:fld>
            <a:endParaRPr lang="en-GB"/>
          </a:p>
        </p:txBody>
      </p:sp>
    </p:spTree>
    <p:extLst>
      <p:ext uri="{BB962C8B-B14F-4D97-AF65-F5344CB8AC3E}">
        <p14:creationId xmlns:p14="http://schemas.microsoft.com/office/powerpoint/2010/main" val="3132938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315A19-2782-407A-BBF9-9194350BD9CA}" type="datetimeFigureOut">
              <a:rPr lang="en-GB" smtClean="0"/>
              <a:t>18/01/2026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1EC771-509E-4EDA-BC16-43E16B1677A0}" type="slidenum">
              <a:rPr lang="en-GB" smtClean="0"/>
              <a:t>‹#›</a:t>
            </a:fld>
            <a:endParaRPr lang="en-GB"/>
          </a:p>
        </p:txBody>
      </p:sp>
    </p:spTree>
    <p:extLst>
      <p:ext uri="{BB962C8B-B14F-4D97-AF65-F5344CB8AC3E}">
        <p14:creationId xmlns:p14="http://schemas.microsoft.com/office/powerpoint/2010/main" val="3773159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315A19-2782-407A-BBF9-9194350BD9CA}" type="datetimeFigureOut">
              <a:rPr lang="en-GB" smtClean="0"/>
              <a:t>18/01/2026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1EC771-509E-4EDA-BC16-43E16B1677A0}" type="slidenum">
              <a:rPr lang="en-GB" smtClean="0"/>
              <a:t>‹#›</a:t>
            </a:fld>
            <a:endParaRPr lang="en-GB"/>
          </a:p>
        </p:txBody>
      </p:sp>
    </p:spTree>
    <p:extLst>
      <p:ext uri="{BB962C8B-B14F-4D97-AF65-F5344CB8AC3E}">
        <p14:creationId xmlns:p14="http://schemas.microsoft.com/office/powerpoint/2010/main" val="814163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15A19-2782-407A-BBF9-9194350BD9CA}" type="datetimeFigureOut">
              <a:rPr lang="en-GB" smtClean="0"/>
              <a:t>18/01/2026</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EC771-509E-4EDA-BC16-43E16B1677A0}" type="slidenum">
              <a:rPr lang="en-GB" smtClean="0"/>
              <a:t>‹#›</a:t>
            </a:fld>
            <a:endParaRPr lang="en-GB"/>
          </a:p>
        </p:txBody>
      </p:sp>
    </p:spTree>
    <p:extLst>
      <p:ext uri="{BB962C8B-B14F-4D97-AF65-F5344CB8AC3E}">
        <p14:creationId xmlns:p14="http://schemas.microsoft.com/office/powerpoint/2010/main" val="3923885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5064307" y="-1083921"/>
            <a:ext cx="1729903" cy="773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71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6474" y="980729"/>
            <a:ext cx="7920881" cy="954107"/>
          </a:xfrm>
          <a:prstGeom prst="rect">
            <a:avLst/>
          </a:prstGeom>
        </p:spPr>
        <p:txBody>
          <a:bodyPr wrap="square">
            <a:spAutoFit/>
          </a:bodyPr>
          <a:lstStyle/>
          <a:p>
            <a:r>
              <a:rPr lang="en-US" b="1" dirty="0">
                <a:solidFill>
                  <a:schemeClr val="bg1"/>
                </a:solidFill>
              </a:rPr>
              <a:t> </a:t>
            </a:r>
            <a:r>
              <a:rPr lang="en-US" sz="2800" dirty="0">
                <a:solidFill>
                  <a:schemeClr val="bg1"/>
                </a:solidFill>
              </a:rPr>
              <a:t>Jesus, full of the Holy Spirit, left the Jordan and was led by the Spirit into the wilderness,    Luke 4:1</a:t>
            </a:r>
            <a:endParaRPr lang="en-GB" sz="2800" dirty="0">
              <a:solidFill>
                <a:schemeClr val="bg1"/>
              </a:solidFill>
            </a:endParaRPr>
          </a:p>
        </p:txBody>
      </p:sp>
      <p:sp>
        <p:nvSpPr>
          <p:cNvPr id="3" name="Rectangle 2"/>
          <p:cNvSpPr/>
          <p:nvPr/>
        </p:nvSpPr>
        <p:spPr>
          <a:xfrm>
            <a:off x="3359697" y="2609330"/>
            <a:ext cx="7077473" cy="1384995"/>
          </a:xfrm>
          <a:prstGeom prst="rect">
            <a:avLst/>
          </a:prstGeom>
        </p:spPr>
        <p:txBody>
          <a:bodyPr wrap="square">
            <a:spAutoFit/>
          </a:bodyPr>
          <a:lstStyle/>
          <a:p>
            <a:r>
              <a:rPr lang="en-US" b="1" baseline="30000" dirty="0"/>
              <a:t> </a:t>
            </a:r>
            <a:r>
              <a:rPr lang="en-US" sz="2800" dirty="0">
                <a:solidFill>
                  <a:schemeClr val="bg1"/>
                </a:solidFill>
              </a:rPr>
              <a:t>Jesus returned to Galilee in the power of the Spirit, and news about him spread through the whole countryside.   Luke 4:14</a:t>
            </a:r>
            <a:endParaRPr lang="en-GB" sz="2800" dirty="0">
              <a:solidFill>
                <a:schemeClr val="bg1"/>
              </a:solidFill>
            </a:endParaRPr>
          </a:p>
        </p:txBody>
      </p:sp>
      <p:sp>
        <p:nvSpPr>
          <p:cNvPr id="4" name="Rectangle 3"/>
          <p:cNvSpPr/>
          <p:nvPr/>
        </p:nvSpPr>
        <p:spPr>
          <a:xfrm>
            <a:off x="1775520" y="4581129"/>
            <a:ext cx="8388424" cy="1384995"/>
          </a:xfrm>
          <a:prstGeom prst="rect">
            <a:avLst/>
          </a:prstGeom>
        </p:spPr>
        <p:txBody>
          <a:bodyPr wrap="square">
            <a:spAutoFit/>
          </a:bodyPr>
          <a:lstStyle/>
          <a:p>
            <a:r>
              <a:rPr lang="en-US" dirty="0"/>
              <a:t>‘</a:t>
            </a:r>
            <a:r>
              <a:rPr lang="en-US" sz="2800" dirty="0">
                <a:solidFill>
                  <a:schemeClr val="bg1"/>
                </a:solidFill>
              </a:rPr>
              <a:t>The Spirit of the Lord is on me,</a:t>
            </a:r>
            <a:br>
              <a:rPr lang="en-US" sz="2800" dirty="0">
                <a:solidFill>
                  <a:schemeClr val="bg1"/>
                </a:solidFill>
              </a:rPr>
            </a:br>
            <a:r>
              <a:rPr lang="en-US" sz="2800" dirty="0">
                <a:solidFill>
                  <a:schemeClr val="bg1"/>
                </a:solidFill>
              </a:rPr>
              <a:t>    because he has anointed me</a:t>
            </a:r>
            <a:br>
              <a:rPr lang="en-US" sz="2800" dirty="0">
                <a:solidFill>
                  <a:schemeClr val="bg1"/>
                </a:solidFill>
              </a:rPr>
            </a:br>
            <a:r>
              <a:rPr lang="en-US" sz="2800" dirty="0">
                <a:solidFill>
                  <a:schemeClr val="bg1"/>
                </a:solidFill>
              </a:rPr>
              <a:t>    to proclaim good news to the poor.   Luke 4:18</a:t>
            </a:r>
            <a:endParaRPr lang="en-GB" sz="2800" dirty="0">
              <a:solidFill>
                <a:schemeClr val="bg1"/>
              </a:solidFill>
            </a:endParaRPr>
          </a:p>
        </p:txBody>
      </p:sp>
    </p:spTree>
    <p:extLst>
      <p:ext uri="{BB962C8B-B14F-4D97-AF65-F5344CB8AC3E}">
        <p14:creationId xmlns:p14="http://schemas.microsoft.com/office/powerpoint/2010/main" val="1154939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1544" y="1700808"/>
            <a:ext cx="8064896" cy="3046988"/>
          </a:xfrm>
          <a:prstGeom prst="rect">
            <a:avLst/>
          </a:prstGeom>
        </p:spPr>
        <p:txBody>
          <a:bodyPr wrap="square">
            <a:spAutoFit/>
          </a:bodyPr>
          <a:lstStyle/>
          <a:p>
            <a:r>
              <a:rPr lang="en-US" sz="3200" dirty="0">
                <a:solidFill>
                  <a:schemeClr val="bg1"/>
                </a:solidFill>
              </a:rPr>
              <a:t>‘…how God anointed Jesus of Nazareth with the Holy Spirit and power, and how he went around doing good and healing all who were under the power of the devil, because God was with him.’</a:t>
            </a:r>
          </a:p>
          <a:p>
            <a:r>
              <a:rPr lang="en-US" sz="3200" dirty="0">
                <a:solidFill>
                  <a:schemeClr val="bg1"/>
                </a:solidFill>
              </a:rPr>
              <a:t>(Acts 10:38)</a:t>
            </a:r>
            <a:endParaRPr lang="en-GB" sz="3200" dirty="0">
              <a:solidFill>
                <a:schemeClr val="bg1"/>
              </a:solidFill>
            </a:endParaRPr>
          </a:p>
        </p:txBody>
      </p:sp>
    </p:spTree>
    <p:extLst>
      <p:ext uri="{BB962C8B-B14F-4D97-AF65-F5344CB8AC3E}">
        <p14:creationId xmlns:p14="http://schemas.microsoft.com/office/powerpoint/2010/main" val="2053408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9363267" y="5805264"/>
            <a:ext cx="1098315" cy="86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36573" y="404664"/>
            <a:ext cx="7200800" cy="523220"/>
          </a:xfrm>
          <a:prstGeom prst="rect">
            <a:avLst/>
          </a:prstGeom>
          <a:noFill/>
        </p:spPr>
        <p:txBody>
          <a:bodyPr wrap="square" rtlCol="0">
            <a:spAutoFit/>
          </a:bodyPr>
          <a:lstStyle/>
          <a:p>
            <a:r>
              <a:rPr lang="en-GB" sz="2800" u="sng" dirty="0">
                <a:solidFill>
                  <a:schemeClr val="bg1"/>
                </a:solidFill>
              </a:rPr>
              <a:t>Knowing You, Jesus….</a:t>
            </a:r>
            <a:r>
              <a:rPr lang="en-GB" sz="2800" dirty="0">
                <a:solidFill>
                  <a:schemeClr val="bg1"/>
                </a:solidFill>
              </a:rPr>
              <a:t>      </a:t>
            </a:r>
            <a:r>
              <a:rPr lang="en-GB" sz="2000" dirty="0">
                <a:solidFill>
                  <a:schemeClr val="bg1"/>
                </a:solidFill>
              </a:rPr>
              <a:t>(Luke 3:21-22)</a:t>
            </a:r>
          </a:p>
        </p:txBody>
      </p:sp>
      <p:sp>
        <p:nvSpPr>
          <p:cNvPr id="2" name="TextBox 1"/>
          <p:cNvSpPr txBox="1"/>
          <p:nvPr/>
        </p:nvSpPr>
        <p:spPr>
          <a:xfrm>
            <a:off x="1991544" y="1196753"/>
            <a:ext cx="7776864" cy="3354765"/>
          </a:xfrm>
          <a:prstGeom prst="rect">
            <a:avLst/>
          </a:prstGeom>
          <a:noFill/>
        </p:spPr>
        <p:txBody>
          <a:bodyPr wrap="square" rtlCol="0">
            <a:spAutoFit/>
          </a:bodyPr>
          <a:lstStyle/>
          <a:p>
            <a:pPr algn="ctr"/>
            <a:r>
              <a:rPr lang="en-GB" sz="2000" dirty="0">
                <a:solidFill>
                  <a:schemeClr val="bg1"/>
                </a:solidFill>
              </a:rPr>
              <a:t>Firstly: The Baptism of Jesus shows us that he willingly associates himself with sinful people like us. JESUS IS WILLING TO BE OUR SAVIOUR.</a:t>
            </a:r>
          </a:p>
          <a:p>
            <a:endParaRPr lang="en-GB" sz="2000" dirty="0">
              <a:solidFill>
                <a:schemeClr val="bg1"/>
              </a:solidFill>
            </a:endParaRPr>
          </a:p>
          <a:p>
            <a:pPr algn="ctr"/>
            <a:r>
              <a:rPr lang="en-GB" sz="2000" dirty="0">
                <a:solidFill>
                  <a:schemeClr val="bg1"/>
                </a:solidFill>
              </a:rPr>
              <a:t>Secondly: The coming of the Holy Spirit on Jesus shows us how He was equipped to do God’s work. JESUS IS EQUIPED TO BE OUR SAVIOUR.</a:t>
            </a:r>
          </a:p>
          <a:p>
            <a:pPr algn="ctr"/>
            <a:endParaRPr lang="en-GB" sz="2800" dirty="0">
              <a:solidFill>
                <a:schemeClr val="bg1"/>
              </a:solidFill>
            </a:endParaRPr>
          </a:p>
          <a:p>
            <a:pPr algn="ctr"/>
            <a:r>
              <a:rPr lang="en-GB" sz="2800" dirty="0">
                <a:solidFill>
                  <a:schemeClr val="bg1"/>
                </a:solidFill>
              </a:rPr>
              <a:t>Thirdly: The affirmation of God’s voice from heaven approved Jesus as God’s beloved Son and Servant.  </a:t>
            </a:r>
            <a:r>
              <a:rPr lang="en-GB" sz="2800" b="1" dirty="0">
                <a:solidFill>
                  <a:schemeClr val="bg1"/>
                </a:solidFill>
              </a:rPr>
              <a:t>JESUS IS APPROVED TO BE OUR SAVIOUR.</a:t>
            </a:r>
          </a:p>
        </p:txBody>
      </p:sp>
    </p:spTree>
    <p:extLst>
      <p:ext uri="{BB962C8B-B14F-4D97-AF65-F5344CB8AC3E}">
        <p14:creationId xmlns:p14="http://schemas.microsoft.com/office/powerpoint/2010/main" val="2962411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9576" y="764704"/>
            <a:ext cx="7128792" cy="5355312"/>
          </a:xfrm>
          <a:prstGeom prst="rect">
            <a:avLst/>
          </a:prstGeom>
          <a:noFill/>
        </p:spPr>
        <p:txBody>
          <a:bodyPr wrap="square" rtlCol="0">
            <a:spAutoFit/>
          </a:bodyPr>
          <a:lstStyle/>
          <a:p>
            <a:pPr algn="ctr"/>
            <a:r>
              <a:rPr lang="en-GB" sz="3600" dirty="0">
                <a:solidFill>
                  <a:schemeClr val="bg1"/>
                </a:solidFill>
              </a:rPr>
              <a:t>‘My Son’  =  </a:t>
            </a:r>
          </a:p>
          <a:p>
            <a:pPr algn="ctr"/>
            <a:r>
              <a:rPr lang="en-GB" sz="3600" dirty="0">
                <a:solidFill>
                  <a:schemeClr val="bg1"/>
                </a:solidFill>
              </a:rPr>
              <a:t>The nature of the relationship</a:t>
            </a:r>
          </a:p>
          <a:p>
            <a:pPr algn="ctr"/>
            <a:endParaRPr lang="en-GB" sz="3600" dirty="0">
              <a:solidFill>
                <a:schemeClr val="bg1"/>
              </a:solidFill>
            </a:endParaRPr>
          </a:p>
          <a:p>
            <a:pPr algn="ctr"/>
            <a:r>
              <a:rPr lang="en-GB" sz="3600" dirty="0">
                <a:solidFill>
                  <a:schemeClr val="bg1"/>
                </a:solidFill>
              </a:rPr>
              <a:t>‘Whom I Love’ = </a:t>
            </a:r>
          </a:p>
          <a:p>
            <a:pPr algn="ctr"/>
            <a:r>
              <a:rPr lang="en-GB" sz="3600" dirty="0">
                <a:solidFill>
                  <a:schemeClr val="bg1"/>
                </a:solidFill>
              </a:rPr>
              <a:t>The quality of the relationship</a:t>
            </a:r>
          </a:p>
          <a:p>
            <a:pPr algn="ctr"/>
            <a:endParaRPr lang="en-GB" sz="3600" dirty="0">
              <a:solidFill>
                <a:schemeClr val="bg1"/>
              </a:solidFill>
            </a:endParaRPr>
          </a:p>
          <a:p>
            <a:pPr algn="ctr"/>
            <a:r>
              <a:rPr lang="en-GB" sz="3600" dirty="0">
                <a:solidFill>
                  <a:schemeClr val="bg1"/>
                </a:solidFill>
              </a:rPr>
              <a:t>‘With whom I am well pleased’ = </a:t>
            </a:r>
          </a:p>
          <a:p>
            <a:pPr algn="ctr"/>
            <a:r>
              <a:rPr lang="en-GB" sz="3600" dirty="0">
                <a:solidFill>
                  <a:schemeClr val="bg1"/>
                </a:solidFill>
              </a:rPr>
              <a:t>The ‘purpose’ of the relationship</a:t>
            </a:r>
          </a:p>
          <a:p>
            <a:pPr algn="ctr"/>
            <a:endParaRPr lang="en-GB" sz="3600"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1184182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9363267" y="5805264"/>
            <a:ext cx="1098315" cy="86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36573" y="404664"/>
            <a:ext cx="7200800" cy="523220"/>
          </a:xfrm>
          <a:prstGeom prst="rect">
            <a:avLst/>
          </a:prstGeom>
          <a:noFill/>
        </p:spPr>
        <p:txBody>
          <a:bodyPr wrap="square" rtlCol="0">
            <a:spAutoFit/>
          </a:bodyPr>
          <a:lstStyle/>
          <a:p>
            <a:r>
              <a:rPr lang="en-GB" sz="2800" u="sng" dirty="0">
                <a:solidFill>
                  <a:schemeClr val="bg1"/>
                </a:solidFill>
              </a:rPr>
              <a:t>Knowing You, Jesus….</a:t>
            </a:r>
            <a:r>
              <a:rPr lang="en-GB" sz="2800" dirty="0">
                <a:solidFill>
                  <a:schemeClr val="bg1"/>
                </a:solidFill>
              </a:rPr>
              <a:t>      </a:t>
            </a:r>
            <a:r>
              <a:rPr lang="en-GB" sz="2000" dirty="0">
                <a:solidFill>
                  <a:schemeClr val="bg1"/>
                </a:solidFill>
              </a:rPr>
              <a:t>(Luke 3:21-22)</a:t>
            </a:r>
          </a:p>
        </p:txBody>
      </p:sp>
      <p:sp>
        <p:nvSpPr>
          <p:cNvPr id="2" name="TextBox 1"/>
          <p:cNvSpPr txBox="1"/>
          <p:nvPr/>
        </p:nvSpPr>
        <p:spPr>
          <a:xfrm>
            <a:off x="1991544" y="1196753"/>
            <a:ext cx="7776864" cy="3354765"/>
          </a:xfrm>
          <a:prstGeom prst="rect">
            <a:avLst/>
          </a:prstGeom>
          <a:noFill/>
        </p:spPr>
        <p:txBody>
          <a:bodyPr wrap="square" rtlCol="0">
            <a:spAutoFit/>
          </a:bodyPr>
          <a:lstStyle/>
          <a:p>
            <a:pPr algn="ctr"/>
            <a:r>
              <a:rPr lang="en-GB" sz="2000" dirty="0">
                <a:solidFill>
                  <a:schemeClr val="bg1"/>
                </a:solidFill>
              </a:rPr>
              <a:t>Firstly: The Baptism of Jesus shows us that he willingly associates himself with sinful people like us. JESUS IS WILLING TO BE OUR SAVIOUR.</a:t>
            </a:r>
          </a:p>
          <a:p>
            <a:endParaRPr lang="en-GB" sz="2000" dirty="0">
              <a:solidFill>
                <a:schemeClr val="bg1"/>
              </a:solidFill>
            </a:endParaRPr>
          </a:p>
          <a:p>
            <a:pPr algn="ctr"/>
            <a:r>
              <a:rPr lang="en-GB" sz="2000" dirty="0">
                <a:solidFill>
                  <a:schemeClr val="bg1"/>
                </a:solidFill>
              </a:rPr>
              <a:t>Secondly: The coming of the Holy Spirit on Jesus shows us how He was equipped to do God’s work. JESUS IS EQUIPED TO BE OUR SAVIOUR.</a:t>
            </a:r>
          </a:p>
          <a:p>
            <a:pPr algn="ctr"/>
            <a:endParaRPr lang="en-GB" sz="2800" dirty="0">
              <a:solidFill>
                <a:schemeClr val="bg1"/>
              </a:solidFill>
            </a:endParaRPr>
          </a:p>
          <a:p>
            <a:pPr algn="ctr"/>
            <a:r>
              <a:rPr lang="en-GB" sz="2800" dirty="0">
                <a:solidFill>
                  <a:schemeClr val="bg1"/>
                </a:solidFill>
              </a:rPr>
              <a:t>Thirdly: The affirmation of God’s voice from heaven approved Jesus as God’s beloved Son and Servant.  </a:t>
            </a:r>
            <a:r>
              <a:rPr lang="en-GB" sz="2800" b="1" dirty="0">
                <a:solidFill>
                  <a:schemeClr val="bg1"/>
                </a:solidFill>
              </a:rPr>
              <a:t>JESUS IS APPROVED TO BE OUR SAVIOUR.</a:t>
            </a:r>
          </a:p>
        </p:txBody>
      </p:sp>
    </p:spTree>
    <p:extLst>
      <p:ext uri="{BB962C8B-B14F-4D97-AF65-F5344CB8AC3E}">
        <p14:creationId xmlns:p14="http://schemas.microsoft.com/office/powerpoint/2010/main" val="1061853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9363267" y="5805264"/>
            <a:ext cx="1098315" cy="86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36573" y="404664"/>
            <a:ext cx="7200800" cy="523220"/>
          </a:xfrm>
          <a:prstGeom prst="rect">
            <a:avLst/>
          </a:prstGeom>
          <a:noFill/>
        </p:spPr>
        <p:txBody>
          <a:bodyPr wrap="square" rtlCol="0">
            <a:spAutoFit/>
          </a:bodyPr>
          <a:lstStyle/>
          <a:p>
            <a:r>
              <a:rPr lang="en-GB" sz="2800" u="sng" dirty="0">
                <a:solidFill>
                  <a:schemeClr val="bg1"/>
                </a:solidFill>
              </a:rPr>
              <a:t>Knowing You, Jesus….</a:t>
            </a:r>
            <a:r>
              <a:rPr lang="en-GB" sz="2800" dirty="0">
                <a:solidFill>
                  <a:schemeClr val="bg1"/>
                </a:solidFill>
              </a:rPr>
              <a:t>      </a:t>
            </a:r>
            <a:r>
              <a:rPr lang="en-GB" sz="2000" dirty="0">
                <a:solidFill>
                  <a:schemeClr val="bg1"/>
                </a:solidFill>
              </a:rPr>
              <a:t>(Luke 3:21-22)</a:t>
            </a:r>
          </a:p>
        </p:txBody>
      </p:sp>
      <p:sp>
        <p:nvSpPr>
          <p:cNvPr id="2" name="TextBox 1"/>
          <p:cNvSpPr txBox="1"/>
          <p:nvPr/>
        </p:nvSpPr>
        <p:spPr>
          <a:xfrm>
            <a:off x="1991544" y="1196752"/>
            <a:ext cx="7776864" cy="4832092"/>
          </a:xfrm>
          <a:prstGeom prst="rect">
            <a:avLst/>
          </a:prstGeom>
          <a:noFill/>
        </p:spPr>
        <p:txBody>
          <a:bodyPr wrap="square" rtlCol="0">
            <a:spAutoFit/>
          </a:bodyPr>
          <a:lstStyle/>
          <a:p>
            <a:pPr algn="ctr"/>
            <a:r>
              <a:rPr lang="en-GB" sz="2800" dirty="0">
                <a:solidFill>
                  <a:schemeClr val="bg1"/>
                </a:solidFill>
              </a:rPr>
              <a:t>Firstly: The Baptism of Jesus shows us that he willingly associates himself with sinful people like us. </a:t>
            </a:r>
            <a:r>
              <a:rPr lang="en-GB" sz="2800" b="1" dirty="0">
                <a:solidFill>
                  <a:schemeClr val="bg1"/>
                </a:solidFill>
              </a:rPr>
              <a:t>JESUS IS WILLING TO BE OUR SAVIOUR.</a:t>
            </a:r>
          </a:p>
          <a:p>
            <a:endParaRPr lang="en-GB" sz="2800" dirty="0">
              <a:solidFill>
                <a:schemeClr val="bg1"/>
              </a:solidFill>
            </a:endParaRPr>
          </a:p>
          <a:p>
            <a:pPr algn="ctr"/>
            <a:r>
              <a:rPr lang="en-GB" sz="2800" dirty="0">
                <a:solidFill>
                  <a:schemeClr val="bg1"/>
                </a:solidFill>
              </a:rPr>
              <a:t>Secondly: The coming of the Holy Spirit on Jesus shows us how He was equipped to do God’s work. </a:t>
            </a:r>
            <a:r>
              <a:rPr lang="en-GB" sz="2800" b="1" dirty="0">
                <a:solidFill>
                  <a:schemeClr val="bg1"/>
                </a:solidFill>
              </a:rPr>
              <a:t>JESUS IS EQUIPED TO BE OUR SAVIOUR.</a:t>
            </a:r>
          </a:p>
          <a:p>
            <a:pPr algn="ctr"/>
            <a:endParaRPr lang="en-GB" sz="2800" dirty="0">
              <a:solidFill>
                <a:schemeClr val="bg1"/>
              </a:solidFill>
            </a:endParaRPr>
          </a:p>
          <a:p>
            <a:pPr algn="ctr"/>
            <a:r>
              <a:rPr lang="en-GB" sz="2800" dirty="0">
                <a:solidFill>
                  <a:schemeClr val="bg1"/>
                </a:solidFill>
              </a:rPr>
              <a:t>Thirdly: The affirmation of God’s voice from heaven approved Jesus as God’s beloved Son and Servant.  </a:t>
            </a:r>
            <a:r>
              <a:rPr lang="en-GB" sz="2800" b="1" dirty="0">
                <a:solidFill>
                  <a:schemeClr val="bg1"/>
                </a:solidFill>
              </a:rPr>
              <a:t>JESUS IS APPROVED TO BE OUR SAVIOUR.</a:t>
            </a:r>
          </a:p>
        </p:txBody>
      </p:sp>
    </p:spTree>
    <p:extLst>
      <p:ext uri="{BB962C8B-B14F-4D97-AF65-F5344CB8AC3E}">
        <p14:creationId xmlns:p14="http://schemas.microsoft.com/office/powerpoint/2010/main" val="2751178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3552" y="980729"/>
            <a:ext cx="8047248" cy="4524315"/>
          </a:xfrm>
          <a:prstGeom prst="rect">
            <a:avLst/>
          </a:prstGeom>
        </p:spPr>
        <p:txBody>
          <a:bodyPr wrap="square">
            <a:spAutoFit/>
          </a:bodyPr>
          <a:lstStyle/>
          <a:p>
            <a:pPr algn="ctr"/>
            <a:r>
              <a:rPr lang="en-US" sz="3600" b="1" baseline="30000" dirty="0">
                <a:solidFill>
                  <a:schemeClr val="bg1"/>
                </a:solidFill>
              </a:rPr>
              <a:t>21 </a:t>
            </a:r>
            <a:r>
              <a:rPr lang="en-US" sz="3600" dirty="0">
                <a:solidFill>
                  <a:schemeClr val="bg1"/>
                </a:solidFill>
              </a:rPr>
              <a:t>When all the people were being baptised, Jesus was baptised too.           And as he was praying, heaven was opened </a:t>
            </a:r>
            <a:r>
              <a:rPr lang="en-US" sz="3600" b="1" baseline="30000" dirty="0">
                <a:solidFill>
                  <a:schemeClr val="bg1"/>
                </a:solidFill>
              </a:rPr>
              <a:t>22 </a:t>
            </a:r>
            <a:r>
              <a:rPr lang="en-US" sz="3600" dirty="0">
                <a:solidFill>
                  <a:schemeClr val="bg1"/>
                </a:solidFill>
              </a:rPr>
              <a:t>and the Holy Spirit descended on him in bodily form like a dove.          And a voice came from heaven: </a:t>
            </a:r>
          </a:p>
          <a:p>
            <a:pPr algn="ctr"/>
            <a:r>
              <a:rPr lang="en-US" sz="3600" i="1" dirty="0">
                <a:solidFill>
                  <a:schemeClr val="bg1"/>
                </a:solidFill>
              </a:rPr>
              <a:t>‘You are my Son, whom I love; with you I am well pleased.’</a:t>
            </a:r>
            <a:endParaRPr lang="en-GB" sz="3600" i="1" dirty="0">
              <a:solidFill>
                <a:schemeClr val="bg1"/>
              </a:solidFill>
            </a:endParaRPr>
          </a:p>
        </p:txBody>
      </p:sp>
    </p:spTree>
    <p:extLst>
      <p:ext uri="{BB962C8B-B14F-4D97-AF65-F5344CB8AC3E}">
        <p14:creationId xmlns:p14="http://schemas.microsoft.com/office/powerpoint/2010/main" val="20694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1544" y="836713"/>
            <a:ext cx="8047248" cy="4893647"/>
          </a:xfrm>
          <a:prstGeom prst="rect">
            <a:avLst/>
          </a:prstGeom>
        </p:spPr>
        <p:txBody>
          <a:bodyPr wrap="square">
            <a:spAutoFit/>
          </a:bodyPr>
          <a:lstStyle/>
          <a:p>
            <a:pPr marL="742950" indent="-742950" algn="ctr">
              <a:buAutoNum type="arabicParenR"/>
            </a:pPr>
            <a:r>
              <a:rPr lang="en-US" sz="3600" b="1" dirty="0">
                <a:solidFill>
                  <a:schemeClr val="bg1"/>
                </a:solidFill>
              </a:rPr>
              <a:t>The Baptism of Jesus:</a:t>
            </a:r>
            <a:r>
              <a:rPr lang="en-US" sz="3600" b="1" baseline="30000" dirty="0">
                <a:solidFill>
                  <a:schemeClr val="bg1"/>
                </a:solidFill>
              </a:rPr>
              <a:t> </a:t>
            </a:r>
            <a:r>
              <a:rPr lang="en-US" sz="2800" dirty="0">
                <a:solidFill>
                  <a:schemeClr val="bg1"/>
                </a:solidFill>
              </a:rPr>
              <a:t>When all the people were being baptised, Jesus was baptised too. </a:t>
            </a:r>
          </a:p>
          <a:p>
            <a:pPr algn="ctr"/>
            <a:r>
              <a:rPr lang="en-US" sz="2800" dirty="0">
                <a:solidFill>
                  <a:schemeClr val="bg1"/>
                </a:solidFill>
              </a:rPr>
              <a:t>          </a:t>
            </a:r>
          </a:p>
          <a:p>
            <a:pPr algn="ctr"/>
            <a:r>
              <a:rPr lang="en-US" sz="3600" b="1" dirty="0">
                <a:solidFill>
                  <a:schemeClr val="bg1"/>
                </a:solidFill>
              </a:rPr>
              <a:t>2) The descent of the Spirit</a:t>
            </a:r>
            <a:r>
              <a:rPr lang="en-US" sz="3600" dirty="0">
                <a:solidFill>
                  <a:schemeClr val="bg1"/>
                </a:solidFill>
              </a:rPr>
              <a:t>: </a:t>
            </a:r>
            <a:r>
              <a:rPr lang="en-US" sz="2800" dirty="0">
                <a:solidFill>
                  <a:schemeClr val="bg1"/>
                </a:solidFill>
              </a:rPr>
              <a:t>And as he was praying, heaven was opened</a:t>
            </a:r>
            <a:r>
              <a:rPr lang="en-US" sz="2800" b="1" baseline="30000" dirty="0">
                <a:solidFill>
                  <a:schemeClr val="bg1"/>
                </a:solidFill>
              </a:rPr>
              <a:t> </a:t>
            </a:r>
            <a:r>
              <a:rPr lang="en-US" sz="2800" dirty="0">
                <a:solidFill>
                  <a:schemeClr val="bg1"/>
                </a:solidFill>
              </a:rPr>
              <a:t>and the Holy Spirit descended on him in bodily form like a dove. </a:t>
            </a:r>
          </a:p>
          <a:p>
            <a:pPr algn="ctr"/>
            <a:r>
              <a:rPr lang="en-US" sz="2800" dirty="0">
                <a:solidFill>
                  <a:schemeClr val="bg1"/>
                </a:solidFill>
              </a:rPr>
              <a:t>    </a:t>
            </a:r>
          </a:p>
          <a:p>
            <a:pPr algn="ctr"/>
            <a:r>
              <a:rPr lang="en-US" sz="3600" b="1" dirty="0">
                <a:solidFill>
                  <a:schemeClr val="bg1"/>
                </a:solidFill>
              </a:rPr>
              <a:t>3) The audible testimony about Jesus</a:t>
            </a:r>
            <a:r>
              <a:rPr lang="en-US" sz="3600" dirty="0">
                <a:solidFill>
                  <a:schemeClr val="bg1"/>
                </a:solidFill>
              </a:rPr>
              <a:t>:  </a:t>
            </a:r>
            <a:r>
              <a:rPr lang="en-US" sz="2800" dirty="0">
                <a:solidFill>
                  <a:schemeClr val="bg1"/>
                </a:solidFill>
              </a:rPr>
              <a:t>And a voice came from heaven: </a:t>
            </a:r>
            <a:r>
              <a:rPr lang="en-US" sz="2800" i="1" dirty="0">
                <a:solidFill>
                  <a:schemeClr val="bg1"/>
                </a:solidFill>
              </a:rPr>
              <a:t>‘You are my Son, whom I love; with you I am well pleased.’</a:t>
            </a:r>
            <a:endParaRPr lang="en-GB" sz="2800" i="1" dirty="0">
              <a:solidFill>
                <a:schemeClr val="bg1"/>
              </a:solidFill>
            </a:endParaRPr>
          </a:p>
        </p:txBody>
      </p:sp>
    </p:spTree>
    <p:extLst>
      <p:ext uri="{BB962C8B-B14F-4D97-AF65-F5344CB8AC3E}">
        <p14:creationId xmlns:p14="http://schemas.microsoft.com/office/powerpoint/2010/main" val="780559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4007768" y="2852936"/>
            <a:ext cx="4038600" cy="317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39616" y="736307"/>
            <a:ext cx="7200800" cy="1508105"/>
          </a:xfrm>
          <a:prstGeom prst="rect">
            <a:avLst/>
          </a:prstGeom>
          <a:noFill/>
        </p:spPr>
        <p:txBody>
          <a:bodyPr wrap="square" rtlCol="0">
            <a:spAutoFit/>
          </a:bodyPr>
          <a:lstStyle/>
          <a:p>
            <a:r>
              <a:rPr lang="en-GB" sz="6000" dirty="0">
                <a:solidFill>
                  <a:schemeClr val="bg1"/>
                </a:solidFill>
              </a:rPr>
              <a:t>Knowing You, Jesus….</a:t>
            </a:r>
          </a:p>
          <a:p>
            <a:r>
              <a:rPr lang="en-GB" sz="3200" dirty="0">
                <a:solidFill>
                  <a:schemeClr val="bg1"/>
                </a:solidFill>
              </a:rPr>
              <a:t>(Luke 3:21-22)</a:t>
            </a:r>
          </a:p>
        </p:txBody>
      </p:sp>
    </p:spTree>
    <p:extLst>
      <p:ext uri="{BB962C8B-B14F-4D97-AF65-F5344CB8AC3E}">
        <p14:creationId xmlns:p14="http://schemas.microsoft.com/office/powerpoint/2010/main" val="4096033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9363267" y="5805264"/>
            <a:ext cx="1098315" cy="86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36573" y="404664"/>
            <a:ext cx="7200800" cy="523220"/>
          </a:xfrm>
          <a:prstGeom prst="rect">
            <a:avLst/>
          </a:prstGeom>
          <a:noFill/>
        </p:spPr>
        <p:txBody>
          <a:bodyPr wrap="square" rtlCol="0">
            <a:spAutoFit/>
          </a:bodyPr>
          <a:lstStyle/>
          <a:p>
            <a:r>
              <a:rPr lang="en-GB" sz="2800" u="sng" dirty="0">
                <a:solidFill>
                  <a:schemeClr val="bg1"/>
                </a:solidFill>
              </a:rPr>
              <a:t>Knowing You, Jesus….</a:t>
            </a:r>
            <a:r>
              <a:rPr lang="en-GB" sz="2800" dirty="0">
                <a:solidFill>
                  <a:schemeClr val="bg1"/>
                </a:solidFill>
              </a:rPr>
              <a:t>      </a:t>
            </a:r>
            <a:r>
              <a:rPr lang="en-GB" sz="2000" dirty="0">
                <a:solidFill>
                  <a:schemeClr val="bg1"/>
                </a:solidFill>
              </a:rPr>
              <a:t>(Luke 3:21-22)</a:t>
            </a:r>
          </a:p>
        </p:txBody>
      </p:sp>
      <p:sp>
        <p:nvSpPr>
          <p:cNvPr id="2" name="TextBox 1"/>
          <p:cNvSpPr txBox="1"/>
          <p:nvPr/>
        </p:nvSpPr>
        <p:spPr>
          <a:xfrm>
            <a:off x="1991544" y="1196752"/>
            <a:ext cx="7776864" cy="1815882"/>
          </a:xfrm>
          <a:prstGeom prst="rect">
            <a:avLst/>
          </a:prstGeom>
          <a:noFill/>
        </p:spPr>
        <p:txBody>
          <a:bodyPr wrap="square" rtlCol="0">
            <a:spAutoFit/>
          </a:bodyPr>
          <a:lstStyle/>
          <a:p>
            <a:pPr algn="ctr"/>
            <a:r>
              <a:rPr lang="en-GB" sz="2800" dirty="0">
                <a:solidFill>
                  <a:schemeClr val="bg1"/>
                </a:solidFill>
              </a:rPr>
              <a:t>Firstly: The Baptism of Jesus shows us that he willingly associates himself with sinful people like us. </a:t>
            </a:r>
            <a:r>
              <a:rPr lang="en-GB" sz="2800" b="1" dirty="0">
                <a:solidFill>
                  <a:schemeClr val="bg1"/>
                </a:solidFill>
              </a:rPr>
              <a:t>JESUS IS WILLING TO BE OUR SAVIOUR.</a:t>
            </a:r>
          </a:p>
          <a:p>
            <a:endParaRPr lang="en-GB" sz="2800" dirty="0">
              <a:solidFill>
                <a:schemeClr val="bg1"/>
              </a:solidFill>
            </a:endParaRPr>
          </a:p>
        </p:txBody>
      </p:sp>
    </p:spTree>
    <p:extLst>
      <p:ext uri="{BB962C8B-B14F-4D97-AF65-F5344CB8AC3E}">
        <p14:creationId xmlns:p14="http://schemas.microsoft.com/office/powerpoint/2010/main" val="3845596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2351584" y="1124744"/>
            <a:ext cx="7171938"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1442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9363267" y="5805264"/>
            <a:ext cx="1098315" cy="86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36573" y="404664"/>
            <a:ext cx="7200800" cy="523220"/>
          </a:xfrm>
          <a:prstGeom prst="rect">
            <a:avLst/>
          </a:prstGeom>
          <a:noFill/>
        </p:spPr>
        <p:txBody>
          <a:bodyPr wrap="square" rtlCol="0">
            <a:spAutoFit/>
          </a:bodyPr>
          <a:lstStyle/>
          <a:p>
            <a:r>
              <a:rPr lang="en-GB" sz="2800" u="sng" dirty="0">
                <a:solidFill>
                  <a:schemeClr val="bg1"/>
                </a:solidFill>
              </a:rPr>
              <a:t>Knowing You, Jesus….</a:t>
            </a:r>
            <a:r>
              <a:rPr lang="en-GB" sz="2800" dirty="0">
                <a:solidFill>
                  <a:schemeClr val="bg1"/>
                </a:solidFill>
              </a:rPr>
              <a:t>      </a:t>
            </a:r>
            <a:r>
              <a:rPr lang="en-GB" sz="2000" dirty="0">
                <a:solidFill>
                  <a:schemeClr val="bg1"/>
                </a:solidFill>
              </a:rPr>
              <a:t>(Luke 3:21-22)</a:t>
            </a:r>
          </a:p>
        </p:txBody>
      </p:sp>
      <p:sp>
        <p:nvSpPr>
          <p:cNvPr id="2" name="TextBox 1"/>
          <p:cNvSpPr txBox="1"/>
          <p:nvPr/>
        </p:nvSpPr>
        <p:spPr>
          <a:xfrm>
            <a:off x="1991544" y="1196752"/>
            <a:ext cx="7776864" cy="1815882"/>
          </a:xfrm>
          <a:prstGeom prst="rect">
            <a:avLst/>
          </a:prstGeom>
          <a:noFill/>
        </p:spPr>
        <p:txBody>
          <a:bodyPr wrap="square" rtlCol="0">
            <a:spAutoFit/>
          </a:bodyPr>
          <a:lstStyle/>
          <a:p>
            <a:pPr algn="ctr"/>
            <a:r>
              <a:rPr lang="en-GB" sz="2800" dirty="0">
                <a:solidFill>
                  <a:schemeClr val="bg1"/>
                </a:solidFill>
              </a:rPr>
              <a:t>Firstly: The Baptism of Jesus shows us that he willingly associates himself with sinful people like us. </a:t>
            </a:r>
            <a:r>
              <a:rPr lang="en-GB" sz="2800" b="1" dirty="0">
                <a:solidFill>
                  <a:schemeClr val="bg1"/>
                </a:solidFill>
              </a:rPr>
              <a:t>JESUS IS WILLING TO BE OUR SAVIOUR.</a:t>
            </a:r>
          </a:p>
          <a:p>
            <a:endParaRPr lang="en-GB" sz="2800" dirty="0">
              <a:solidFill>
                <a:schemeClr val="bg1"/>
              </a:solidFill>
            </a:endParaRPr>
          </a:p>
        </p:txBody>
      </p:sp>
    </p:spTree>
    <p:extLst>
      <p:ext uri="{BB962C8B-B14F-4D97-AF65-F5344CB8AC3E}">
        <p14:creationId xmlns:p14="http://schemas.microsoft.com/office/powerpoint/2010/main" val="1479724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3512" y="2011780"/>
            <a:ext cx="8640960" cy="2985433"/>
          </a:xfrm>
          <a:prstGeom prst="rect">
            <a:avLst/>
          </a:prstGeom>
        </p:spPr>
        <p:txBody>
          <a:bodyPr wrap="square">
            <a:spAutoFit/>
          </a:bodyPr>
          <a:lstStyle/>
          <a:p>
            <a:r>
              <a:rPr lang="en-US" sz="3200" dirty="0">
                <a:solidFill>
                  <a:schemeClr val="bg1"/>
                </a:solidFill>
              </a:rPr>
              <a:t>But he was pierced for our transgressions,</a:t>
            </a:r>
            <a:br>
              <a:rPr lang="en-US" sz="3200" dirty="0">
                <a:solidFill>
                  <a:schemeClr val="bg1"/>
                </a:solidFill>
              </a:rPr>
            </a:br>
            <a:r>
              <a:rPr lang="en-US" sz="3200" dirty="0">
                <a:solidFill>
                  <a:schemeClr val="bg1"/>
                </a:solidFill>
              </a:rPr>
              <a:t>    he was crushed for our iniquities;</a:t>
            </a:r>
            <a:br>
              <a:rPr lang="en-US" sz="3200" dirty="0">
                <a:solidFill>
                  <a:schemeClr val="bg1"/>
                </a:solidFill>
              </a:rPr>
            </a:br>
            <a:r>
              <a:rPr lang="en-US" sz="3200" dirty="0">
                <a:solidFill>
                  <a:schemeClr val="bg1"/>
                </a:solidFill>
              </a:rPr>
              <a:t>the punishment that brought us peace was on him,</a:t>
            </a:r>
            <a:br>
              <a:rPr lang="en-US" sz="3200" dirty="0">
                <a:solidFill>
                  <a:schemeClr val="bg1"/>
                </a:solidFill>
              </a:rPr>
            </a:br>
            <a:r>
              <a:rPr lang="en-US" sz="3200" dirty="0">
                <a:solidFill>
                  <a:schemeClr val="bg1"/>
                </a:solidFill>
              </a:rPr>
              <a:t>    and by his wounds we are healed.</a:t>
            </a:r>
          </a:p>
          <a:p>
            <a:endParaRPr lang="en-US" sz="3200" dirty="0">
              <a:solidFill>
                <a:schemeClr val="bg1"/>
              </a:solidFill>
            </a:endParaRPr>
          </a:p>
          <a:p>
            <a:r>
              <a:rPr lang="en-US" sz="2800" dirty="0">
                <a:solidFill>
                  <a:schemeClr val="bg1"/>
                </a:solidFill>
              </a:rPr>
              <a:t>(Isaiah </a:t>
            </a:r>
            <a:r>
              <a:rPr lang="en-US" sz="2800" dirty="0" err="1">
                <a:solidFill>
                  <a:schemeClr val="bg1"/>
                </a:solidFill>
              </a:rPr>
              <a:t>Ch</a:t>
            </a:r>
            <a:r>
              <a:rPr lang="en-US" sz="2800" dirty="0">
                <a:solidFill>
                  <a:schemeClr val="bg1"/>
                </a:solidFill>
              </a:rPr>
              <a:t> 53 </a:t>
            </a:r>
            <a:r>
              <a:rPr lang="en-US" sz="2800" dirty="0" err="1">
                <a:solidFill>
                  <a:schemeClr val="bg1"/>
                </a:solidFill>
              </a:rPr>
              <a:t>vs</a:t>
            </a:r>
            <a:r>
              <a:rPr lang="en-US" sz="2800" dirty="0">
                <a:solidFill>
                  <a:schemeClr val="bg1"/>
                </a:solidFill>
              </a:rPr>
              <a:t> 5)</a:t>
            </a:r>
            <a:endParaRPr lang="en-GB" sz="2800" dirty="0">
              <a:solidFill>
                <a:schemeClr val="bg1"/>
              </a:solidFill>
            </a:endParaRPr>
          </a:p>
        </p:txBody>
      </p:sp>
    </p:spTree>
    <p:extLst>
      <p:ext uri="{BB962C8B-B14F-4D97-AF65-F5344CB8AC3E}">
        <p14:creationId xmlns:p14="http://schemas.microsoft.com/office/powerpoint/2010/main" val="2759870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9363267" y="5805264"/>
            <a:ext cx="1098315" cy="86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36573" y="404664"/>
            <a:ext cx="7200800" cy="523220"/>
          </a:xfrm>
          <a:prstGeom prst="rect">
            <a:avLst/>
          </a:prstGeom>
          <a:noFill/>
        </p:spPr>
        <p:txBody>
          <a:bodyPr wrap="square" rtlCol="0">
            <a:spAutoFit/>
          </a:bodyPr>
          <a:lstStyle/>
          <a:p>
            <a:r>
              <a:rPr lang="en-GB" sz="2800" u="sng" dirty="0">
                <a:solidFill>
                  <a:schemeClr val="bg1"/>
                </a:solidFill>
              </a:rPr>
              <a:t>Knowing You, Jesus….</a:t>
            </a:r>
            <a:r>
              <a:rPr lang="en-GB" sz="2800" dirty="0">
                <a:solidFill>
                  <a:schemeClr val="bg1"/>
                </a:solidFill>
              </a:rPr>
              <a:t>      </a:t>
            </a:r>
            <a:r>
              <a:rPr lang="en-GB" sz="2000" dirty="0">
                <a:solidFill>
                  <a:schemeClr val="bg1"/>
                </a:solidFill>
              </a:rPr>
              <a:t>(Luke 3:21-22)</a:t>
            </a:r>
          </a:p>
        </p:txBody>
      </p:sp>
      <p:sp>
        <p:nvSpPr>
          <p:cNvPr id="2" name="TextBox 1"/>
          <p:cNvSpPr txBox="1"/>
          <p:nvPr/>
        </p:nvSpPr>
        <p:spPr>
          <a:xfrm>
            <a:off x="1991544" y="1196752"/>
            <a:ext cx="7776864" cy="2862322"/>
          </a:xfrm>
          <a:prstGeom prst="rect">
            <a:avLst/>
          </a:prstGeom>
          <a:noFill/>
        </p:spPr>
        <p:txBody>
          <a:bodyPr wrap="square" rtlCol="0">
            <a:spAutoFit/>
          </a:bodyPr>
          <a:lstStyle/>
          <a:p>
            <a:pPr algn="ctr"/>
            <a:r>
              <a:rPr lang="en-GB" sz="2000" dirty="0">
                <a:solidFill>
                  <a:schemeClr val="bg1"/>
                </a:solidFill>
              </a:rPr>
              <a:t>Firstly: The Baptism of Jesus shows us that he willingly associates himself with sinful people like us. JESUS IS WILLING TO BE OUR SAVIOUR.</a:t>
            </a:r>
          </a:p>
          <a:p>
            <a:endParaRPr lang="en-GB" sz="2800" dirty="0">
              <a:solidFill>
                <a:schemeClr val="bg1"/>
              </a:solidFill>
            </a:endParaRPr>
          </a:p>
          <a:p>
            <a:pPr algn="ctr"/>
            <a:r>
              <a:rPr lang="en-GB" sz="2800" dirty="0">
                <a:solidFill>
                  <a:schemeClr val="bg1"/>
                </a:solidFill>
              </a:rPr>
              <a:t>Secondly: The coming of the Holy Spirit on Jesus shows us how He was equipped to do God’s work. </a:t>
            </a:r>
            <a:r>
              <a:rPr lang="en-GB" sz="2800" b="1" dirty="0">
                <a:solidFill>
                  <a:schemeClr val="bg1"/>
                </a:solidFill>
              </a:rPr>
              <a:t>JESUS IS EQUIPED TO BE OUR SAVIOUR.</a:t>
            </a:r>
          </a:p>
          <a:p>
            <a:pPr algn="ctr"/>
            <a:endParaRPr lang="en-GB" sz="2800" dirty="0">
              <a:solidFill>
                <a:schemeClr val="bg1"/>
              </a:solidFill>
            </a:endParaRPr>
          </a:p>
        </p:txBody>
      </p:sp>
    </p:spTree>
    <p:extLst>
      <p:ext uri="{BB962C8B-B14F-4D97-AF65-F5344CB8AC3E}">
        <p14:creationId xmlns:p14="http://schemas.microsoft.com/office/powerpoint/2010/main" val="2203249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766</Words>
  <Application>Microsoft Office PowerPoint</Application>
  <PresentationFormat>Widescreen</PresentationFormat>
  <Paragraphs>51</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corri</dc:creator>
  <cp:lastModifiedBy>Trevor Newman</cp:lastModifiedBy>
  <cp:revision>6</cp:revision>
  <dcterms:created xsi:type="dcterms:W3CDTF">2026-01-18T08:11:50Z</dcterms:created>
  <dcterms:modified xsi:type="dcterms:W3CDTF">2026-01-18T15:37:49Z</dcterms:modified>
</cp:coreProperties>
</file>