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4"/>
  </p:notesMasterIdLst>
  <p:sldIdLst>
    <p:sldId id="3247" r:id="rId5"/>
    <p:sldId id="3246" r:id="rId6"/>
    <p:sldId id="3258" r:id="rId7"/>
    <p:sldId id="3261" r:id="rId8"/>
    <p:sldId id="3259" r:id="rId9"/>
    <p:sldId id="3260" r:id="rId10"/>
    <p:sldId id="3257" r:id="rId11"/>
    <p:sldId id="3158" r:id="rId12"/>
    <p:sldId id="3256" r:id="rId13"/>
    <p:sldId id="3262" r:id="rId14"/>
    <p:sldId id="3263" r:id="rId15"/>
    <p:sldId id="3264" r:id="rId16"/>
    <p:sldId id="3265" r:id="rId17"/>
    <p:sldId id="3266" r:id="rId18"/>
    <p:sldId id="3267" r:id="rId19"/>
    <p:sldId id="3268" r:id="rId20"/>
    <p:sldId id="3269" r:id="rId21"/>
    <p:sldId id="3270" r:id="rId22"/>
    <p:sldId id="3271" r:id="rId23"/>
  </p:sldIdLst>
  <p:sldSz cx="12192000" cy="6858000"/>
  <p:notesSz cx="6794500" cy="9931400"/>
  <p:defaultTex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8057FD-56B7-F32E-D9EB-2CD80C7B5FD6}" v="855" dt="2025-05-18T09:05:35.5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emy Clifton" userId="S::wec@woodfordec.onmicrosoft.com::b7121016-a606-4e59-9b8c-d8cabdc242a8" providerId="AD" clId="Web-{EB59C764-91E4-C469-E9F4-7C4959A203B1}"/>
    <pc:docChg chg="addSld delSld modSld sldOrd">
      <pc:chgData name="Jeremy Clifton" userId="S::wec@woodfordec.onmicrosoft.com::b7121016-a606-4e59-9b8c-d8cabdc242a8" providerId="AD" clId="Web-{EB59C764-91E4-C469-E9F4-7C4959A203B1}" dt="2025-04-17T15:19:40.089" v="311"/>
      <pc:docMkLst>
        <pc:docMk/>
      </pc:docMkLst>
      <pc:sldChg chg="del">
        <pc:chgData name="Jeremy Clifton" userId="S::wec@woodfordec.onmicrosoft.com::b7121016-a606-4e59-9b8c-d8cabdc242a8" providerId="AD" clId="Web-{EB59C764-91E4-C469-E9F4-7C4959A203B1}" dt="2025-04-17T15:07:33.379" v="19"/>
        <pc:sldMkLst>
          <pc:docMk/>
          <pc:sldMk cId="2873702924" sldId="3100"/>
        </pc:sldMkLst>
      </pc:sldChg>
      <pc:sldChg chg="del">
        <pc:chgData name="Jeremy Clifton" userId="S::wec@woodfordec.onmicrosoft.com::b7121016-a606-4e59-9b8c-d8cabdc242a8" providerId="AD" clId="Web-{EB59C764-91E4-C469-E9F4-7C4959A203B1}" dt="2025-04-17T15:09:05.902" v="26"/>
        <pc:sldMkLst>
          <pc:docMk/>
          <pc:sldMk cId="3289778717" sldId="3101"/>
        </pc:sldMkLst>
      </pc:sldChg>
      <pc:sldChg chg="del">
        <pc:chgData name="Jeremy Clifton" userId="S::wec@woodfordec.onmicrosoft.com::b7121016-a606-4e59-9b8c-d8cabdc242a8" providerId="AD" clId="Web-{EB59C764-91E4-C469-E9F4-7C4959A203B1}" dt="2025-04-17T15:07:26.519" v="16"/>
        <pc:sldMkLst>
          <pc:docMk/>
          <pc:sldMk cId="2024232121" sldId="3118"/>
        </pc:sldMkLst>
      </pc:sldChg>
      <pc:sldChg chg="del">
        <pc:chgData name="Jeremy Clifton" userId="S::wec@woodfordec.onmicrosoft.com::b7121016-a606-4e59-9b8c-d8cabdc242a8" providerId="AD" clId="Web-{EB59C764-91E4-C469-E9F4-7C4959A203B1}" dt="2025-04-17T15:07:04.268" v="6"/>
        <pc:sldMkLst>
          <pc:docMk/>
          <pc:sldMk cId="1346463939" sldId="3133"/>
        </pc:sldMkLst>
      </pc:sldChg>
      <pc:sldChg chg="del">
        <pc:chgData name="Jeremy Clifton" userId="S::wec@woodfordec.onmicrosoft.com::b7121016-a606-4e59-9b8c-d8cabdc242a8" providerId="AD" clId="Web-{EB59C764-91E4-C469-E9F4-7C4959A203B1}" dt="2025-04-17T15:19:39.542" v="310"/>
        <pc:sldMkLst>
          <pc:docMk/>
          <pc:sldMk cId="3846689997" sldId="3149"/>
        </pc:sldMkLst>
      </pc:sldChg>
      <pc:sldChg chg="del">
        <pc:chgData name="Jeremy Clifton" userId="S::wec@woodfordec.onmicrosoft.com::b7121016-a606-4e59-9b8c-d8cabdc242a8" providerId="AD" clId="Web-{EB59C764-91E4-C469-E9F4-7C4959A203B1}" dt="2025-04-17T15:19:40.089" v="311"/>
        <pc:sldMkLst>
          <pc:docMk/>
          <pc:sldMk cId="1455579949" sldId="3152"/>
        </pc:sldMkLst>
      </pc:sldChg>
      <pc:sldChg chg="del">
        <pc:chgData name="Jeremy Clifton" userId="S::wec@woodfordec.onmicrosoft.com::b7121016-a606-4e59-9b8c-d8cabdc242a8" providerId="AD" clId="Web-{EB59C764-91E4-C469-E9F4-7C4959A203B1}" dt="2025-04-17T15:07:08.174" v="8"/>
        <pc:sldMkLst>
          <pc:docMk/>
          <pc:sldMk cId="2511294068" sldId="3153"/>
        </pc:sldMkLst>
      </pc:sldChg>
      <pc:sldChg chg="del">
        <pc:chgData name="Jeremy Clifton" userId="S::wec@woodfordec.onmicrosoft.com::b7121016-a606-4e59-9b8c-d8cabdc242a8" providerId="AD" clId="Web-{EB59C764-91E4-C469-E9F4-7C4959A203B1}" dt="2025-04-17T15:07:06.408" v="7"/>
        <pc:sldMkLst>
          <pc:docMk/>
          <pc:sldMk cId="971678469" sldId="3154"/>
        </pc:sldMkLst>
      </pc:sldChg>
      <pc:sldChg chg="del">
        <pc:chgData name="Jeremy Clifton" userId="S::wec@woodfordec.onmicrosoft.com::b7121016-a606-4e59-9b8c-d8cabdc242a8" providerId="AD" clId="Web-{EB59C764-91E4-C469-E9F4-7C4959A203B1}" dt="2025-04-17T15:06:54.923" v="0"/>
        <pc:sldMkLst>
          <pc:docMk/>
          <pc:sldMk cId="105134785" sldId="3155"/>
        </pc:sldMkLst>
      </pc:sldChg>
      <pc:sldChg chg="del">
        <pc:chgData name="Jeremy Clifton" userId="S::wec@woodfordec.onmicrosoft.com::b7121016-a606-4e59-9b8c-d8cabdc242a8" providerId="AD" clId="Web-{EB59C764-91E4-C469-E9F4-7C4959A203B1}" dt="2025-04-17T15:06:59.252" v="2"/>
        <pc:sldMkLst>
          <pc:docMk/>
          <pc:sldMk cId="3857339714" sldId="3156"/>
        </pc:sldMkLst>
      </pc:sldChg>
      <pc:sldChg chg="del">
        <pc:chgData name="Jeremy Clifton" userId="S::wec@woodfordec.onmicrosoft.com::b7121016-a606-4e59-9b8c-d8cabdc242a8" providerId="AD" clId="Web-{EB59C764-91E4-C469-E9F4-7C4959A203B1}" dt="2025-04-17T15:06:57.517" v="1"/>
        <pc:sldMkLst>
          <pc:docMk/>
          <pc:sldMk cId="4292138911" sldId="3157"/>
        </pc:sldMkLst>
      </pc:sldChg>
      <pc:sldChg chg="addSp modSp">
        <pc:chgData name="Jeremy Clifton" userId="S::wec@woodfordec.onmicrosoft.com::b7121016-a606-4e59-9b8c-d8cabdc242a8" providerId="AD" clId="Web-{EB59C764-91E4-C469-E9F4-7C4959A203B1}" dt="2025-04-17T15:09:02.104" v="25" actId="20577"/>
        <pc:sldMkLst>
          <pc:docMk/>
          <pc:sldMk cId="1952858487" sldId="3158"/>
        </pc:sldMkLst>
        <pc:spChg chg="mod">
          <ac:chgData name="Jeremy Clifton" userId="S::wec@woodfordec.onmicrosoft.com::b7121016-a606-4e59-9b8c-d8cabdc242a8" providerId="AD" clId="Web-{EB59C764-91E4-C469-E9F4-7C4959A203B1}" dt="2025-04-17T15:09:02.104" v="25" actId="20577"/>
          <ac:spMkLst>
            <pc:docMk/>
            <pc:sldMk cId="1952858487" sldId="3158"/>
            <ac:spMk id="3" creationId="{77921BD8-C2B9-1000-3CD7-46C8127AE1A3}"/>
          </ac:spMkLst>
        </pc:spChg>
      </pc:sldChg>
      <pc:sldChg chg="del">
        <pc:chgData name="Jeremy Clifton" userId="S::wec@woodfordec.onmicrosoft.com::b7121016-a606-4e59-9b8c-d8cabdc242a8" providerId="AD" clId="Web-{EB59C764-91E4-C469-E9F4-7C4959A203B1}" dt="2025-04-17T15:07:00.064" v="3"/>
        <pc:sldMkLst>
          <pc:docMk/>
          <pc:sldMk cId="3118750872" sldId="3160"/>
        </pc:sldMkLst>
      </pc:sldChg>
      <pc:sldChg chg="del">
        <pc:chgData name="Jeremy Clifton" userId="S::wec@woodfordec.onmicrosoft.com::b7121016-a606-4e59-9b8c-d8cabdc242a8" providerId="AD" clId="Web-{EB59C764-91E4-C469-E9F4-7C4959A203B1}" dt="2025-04-17T15:07:01.439" v="4"/>
        <pc:sldMkLst>
          <pc:docMk/>
          <pc:sldMk cId="1219938643" sldId="3161"/>
        </pc:sldMkLst>
      </pc:sldChg>
      <pc:sldChg chg="del">
        <pc:chgData name="Jeremy Clifton" userId="S::wec@woodfordec.onmicrosoft.com::b7121016-a606-4e59-9b8c-d8cabdc242a8" providerId="AD" clId="Web-{EB59C764-91E4-C469-E9F4-7C4959A203B1}" dt="2025-04-17T15:07:03.143" v="5"/>
        <pc:sldMkLst>
          <pc:docMk/>
          <pc:sldMk cId="363620863" sldId="3162"/>
        </pc:sldMkLst>
      </pc:sldChg>
      <pc:sldChg chg="del">
        <pc:chgData name="Jeremy Clifton" userId="S::wec@woodfordec.onmicrosoft.com::b7121016-a606-4e59-9b8c-d8cabdc242a8" providerId="AD" clId="Web-{EB59C764-91E4-C469-E9F4-7C4959A203B1}" dt="2025-04-17T15:09:08.167" v="27"/>
        <pc:sldMkLst>
          <pc:docMk/>
          <pc:sldMk cId="1296653428" sldId="3163"/>
        </pc:sldMkLst>
      </pc:sldChg>
      <pc:sldChg chg="del">
        <pc:chgData name="Jeremy Clifton" userId="S::wec@woodfordec.onmicrosoft.com::b7121016-a606-4e59-9b8c-d8cabdc242a8" providerId="AD" clId="Web-{EB59C764-91E4-C469-E9F4-7C4959A203B1}" dt="2025-04-17T15:07:18.019" v="11"/>
        <pc:sldMkLst>
          <pc:docMk/>
          <pc:sldMk cId="1775046919" sldId="3164"/>
        </pc:sldMkLst>
      </pc:sldChg>
      <pc:sldChg chg="del">
        <pc:chgData name="Jeremy Clifton" userId="S::wec@woodfordec.onmicrosoft.com::b7121016-a606-4e59-9b8c-d8cabdc242a8" providerId="AD" clId="Web-{EB59C764-91E4-C469-E9F4-7C4959A203B1}" dt="2025-04-17T15:09:13.246" v="29"/>
        <pc:sldMkLst>
          <pc:docMk/>
          <pc:sldMk cId="265382409" sldId="3165"/>
        </pc:sldMkLst>
      </pc:sldChg>
      <pc:sldChg chg="del">
        <pc:chgData name="Jeremy Clifton" userId="S::wec@woodfordec.onmicrosoft.com::b7121016-a606-4e59-9b8c-d8cabdc242a8" providerId="AD" clId="Web-{EB59C764-91E4-C469-E9F4-7C4959A203B1}" dt="2025-04-17T15:07:15.972" v="10"/>
        <pc:sldMkLst>
          <pc:docMk/>
          <pc:sldMk cId="1277555237" sldId="3169"/>
        </pc:sldMkLst>
      </pc:sldChg>
      <pc:sldChg chg="del">
        <pc:chgData name="Jeremy Clifton" userId="S::wec@woodfordec.onmicrosoft.com::b7121016-a606-4e59-9b8c-d8cabdc242a8" providerId="AD" clId="Web-{EB59C764-91E4-C469-E9F4-7C4959A203B1}" dt="2025-04-17T15:07:20.159" v="12"/>
        <pc:sldMkLst>
          <pc:docMk/>
          <pc:sldMk cId="2376651163" sldId="3170"/>
        </pc:sldMkLst>
      </pc:sldChg>
      <pc:sldChg chg="del">
        <pc:chgData name="Jeremy Clifton" userId="S::wec@woodfordec.onmicrosoft.com::b7121016-a606-4e59-9b8c-d8cabdc242a8" providerId="AD" clId="Web-{EB59C764-91E4-C469-E9F4-7C4959A203B1}" dt="2025-04-17T15:07:21.347" v="13"/>
        <pc:sldMkLst>
          <pc:docMk/>
          <pc:sldMk cId="3068034988" sldId="3171"/>
        </pc:sldMkLst>
      </pc:sldChg>
      <pc:sldChg chg="del">
        <pc:chgData name="Jeremy Clifton" userId="S::wec@woodfordec.onmicrosoft.com::b7121016-a606-4e59-9b8c-d8cabdc242a8" providerId="AD" clId="Web-{EB59C764-91E4-C469-E9F4-7C4959A203B1}" dt="2025-04-17T15:07:23.066" v="14"/>
        <pc:sldMkLst>
          <pc:docMk/>
          <pc:sldMk cId="4189926456" sldId="3172"/>
        </pc:sldMkLst>
      </pc:sldChg>
      <pc:sldChg chg="del">
        <pc:chgData name="Jeremy Clifton" userId="S::wec@woodfordec.onmicrosoft.com::b7121016-a606-4e59-9b8c-d8cabdc242a8" providerId="AD" clId="Web-{EB59C764-91E4-C469-E9F4-7C4959A203B1}" dt="2025-04-17T15:07:24.769" v="15"/>
        <pc:sldMkLst>
          <pc:docMk/>
          <pc:sldMk cId="857577455" sldId="3173"/>
        </pc:sldMkLst>
      </pc:sldChg>
      <pc:sldChg chg="del">
        <pc:chgData name="Jeremy Clifton" userId="S::wec@woodfordec.onmicrosoft.com::b7121016-a606-4e59-9b8c-d8cabdc242a8" providerId="AD" clId="Web-{EB59C764-91E4-C469-E9F4-7C4959A203B1}" dt="2025-04-17T15:07:31.317" v="18"/>
        <pc:sldMkLst>
          <pc:docMk/>
          <pc:sldMk cId="1446796814" sldId="3174"/>
        </pc:sldMkLst>
      </pc:sldChg>
      <pc:sldChg chg="del">
        <pc:chgData name="Jeremy Clifton" userId="S::wec@woodfordec.onmicrosoft.com::b7121016-a606-4e59-9b8c-d8cabdc242a8" providerId="AD" clId="Web-{EB59C764-91E4-C469-E9F4-7C4959A203B1}" dt="2025-04-17T15:09:11.152" v="28"/>
        <pc:sldMkLst>
          <pc:docMk/>
          <pc:sldMk cId="1961356374" sldId="3175"/>
        </pc:sldMkLst>
      </pc:sldChg>
      <pc:sldChg chg="del">
        <pc:chgData name="Jeremy Clifton" userId="S::wec@woodfordec.onmicrosoft.com::b7121016-a606-4e59-9b8c-d8cabdc242a8" providerId="AD" clId="Web-{EB59C764-91E4-C469-E9F4-7C4959A203B1}" dt="2025-04-17T15:07:11.221" v="9"/>
        <pc:sldMkLst>
          <pc:docMk/>
          <pc:sldMk cId="2738315854" sldId="3176"/>
        </pc:sldMkLst>
      </pc:sldChg>
      <pc:sldChg chg="del">
        <pc:chgData name="Jeremy Clifton" userId="S::wec@woodfordec.onmicrosoft.com::b7121016-a606-4e59-9b8c-d8cabdc242a8" providerId="AD" clId="Web-{EB59C764-91E4-C469-E9F4-7C4959A203B1}" dt="2025-04-17T15:07:28.973" v="17"/>
        <pc:sldMkLst>
          <pc:docMk/>
          <pc:sldMk cId="4061532673" sldId="3178"/>
        </pc:sldMkLst>
      </pc:sldChg>
      <pc:sldChg chg="addSp modSp">
        <pc:chgData name="Jeremy Clifton" userId="S::wec@woodfordec.onmicrosoft.com::b7121016-a606-4e59-9b8c-d8cabdc242a8" providerId="AD" clId="Web-{EB59C764-91E4-C469-E9F4-7C4959A203B1}" dt="2025-04-17T15:15:17.523" v="242" actId="20577"/>
        <pc:sldMkLst>
          <pc:docMk/>
          <pc:sldMk cId="3407237975" sldId="3191"/>
        </pc:sldMkLst>
      </pc:sldChg>
      <pc:sldChg chg="del">
        <pc:chgData name="Jeremy Clifton" userId="S::wec@woodfordec.onmicrosoft.com::b7121016-a606-4e59-9b8c-d8cabdc242a8" providerId="AD" clId="Web-{EB59C764-91E4-C469-E9F4-7C4959A203B1}" dt="2025-04-17T15:19:38.433" v="308"/>
        <pc:sldMkLst>
          <pc:docMk/>
          <pc:sldMk cId="3912273823" sldId="3201"/>
        </pc:sldMkLst>
      </pc:sldChg>
      <pc:sldChg chg="del">
        <pc:chgData name="Jeremy Clifton" userId="S::wec@woodfordec.onmicrosoft.com::b7121016-a606-4e59-9b8c-d8cabdc242a8" providerId="AD" clId="Web-{EB59C764-91E4-C469-E9F4-7C4959A203B1}" dt="2025-04-17T15:19:35.464" v="307"/>
        <pc:sldMkLst>
          <pc:docMk/>
          <pc:sldMk cId="912675649" sldId="3202"/>
        </pc:sldMkLst>
      </pc:sldChg>
      <pc:sldChg chg="del">
        <pc:chgData name="Jeremy Clifton" userId="S::wec@woodfordec.onmicrosoft.com::b7121016-a606-4e59-9b8c-d8cabdc242a8" providerId="AD" clId="Web-{EB59C764-91E4-C469-E9F4-7C4959A203B1}" dt="2025-04-17T15:19:34.448" v="306"/>
        <pc:sldMkLst>
          <pc:docMk/>
          <pc:sldMk cId="239732105" sldId="3203"/>
        </pc:sldMkLst>
      </pc:sldChg>
      <pc:sldChg chg="del">
        <pc:chgData name="Jeremy Clifton" userId="S::wec@woodfordec.onmicrosoft.com::b7121016-a606-4e59-9b8c-d8cabdc242a8" providerId="AD" clId="Web-{EB59C764-91E4-C469-E9F4-7C4959A203B1}" dt="2025-04-17T15:19:39.323" v="309"/>
        <pc:sldMkLst>
          <pc:docMk/>
          <pc:sldMk cId="4154673407" sldId="3204"/>
        </pc:sldMkLst>
      </pc:sldChg>
      <pc:sldChg chg="addSp delSp modSp add ord replId">
        <pc:chgData name="Jeremy Clifton" userId="S::wec@woodfordec.onmicrosoft.com::b7121016-a606-4e59-9b8c-d8cabdc242a8" providerId="AD" clId="Web-{EB59C764-91E4-C469-E9F4-7C4959A203B1}" dt="2025-04-17T15:11:37.194" v="93" actId="1076"/>
        <pc:sldMkLst>
          <pc:docMk/>
          <pc:sldMk cId="1827864045" sldId="3205"/>
        </pc:sldMkLst>
      </pc:sldChg>
      <pc:sldChg chg="addSp delSp modSp add replId">
        <pc:chgData name="Jeremy Clifton" userId="S::wec@woodfordec.onmicrosoft.com::b7121016-a606-4e59-9b8c-d8cabdc242a8" providerId="AD" clId="Web-{EB59C764-91E4-C469-E9F4-7C4959A203B1}" dt="2025-04-17T15:11:37.538" v="95" actId="20577"/>
        <pc:sldMkLst>
          <pc:docMk/>
          <pc:sldMk cId="2992974499" sldId="3206"/>
        </pc:sldMkLst>
      </pc:sldChg>
      <pc:sldChg chg="addSp delSp modSp add replId">
        <pc:chgData name="Jeremy Clifton" userId="S::wec@woodfordec.onmicrosoft.com::b7121016-a606-4e59-9b8c-d8cabdc242a8" providerId="AD" clId="Web-{EB59C764-91E4-C469-E9F4-7C4959A203B1}" dt="2025-04-17T15:13:21.967" v="126" actId="1076"/>
        <pc:sldMkLst>
          <pc:docMk/>
          <pc:sldMk cId="785417471" sldId="3207"/>
        </pc:sldMkLst>
      </pc:sldChg>
      <pc:sldChg chg="addSp delSp modSp add ord replId">
        <pc:chgData name="Jeremy Clifton" userId="S::wec@woodfordec.onmicrosoft.com::b7121016-a606-4e59-9b8c-d8cabdc242a8" providerId="AD" clId="Web-{EB59C764-91E4-C469-E9F4-7C4959A203B1}" dt="2025-04-17T15:16:54.577" v="268" actId="1076"/>
        <pc:sldMkLst>
          <pc:docMk/>
          <pc:sldMk cId="3545580947" sldId="3208"/>
        </pc:sldMkLst>
      </pc:sldChg>
      <pc:sldChg chg="add replId">
        <pc:chgData name="Jeremy Clifton" userId="S::wec@woodfordec.onmicrosoft.com::b7121016-a606-4e59-9b8c-d8cabdc242a8" providerId="AD" clId="Web-{EB59C764-91E4-C469-E9F4-7C4959A203B1}" dt="2025-04-17T15:15:05.725" v="239"/>
        <pc:sldMkLst>
          <pc:docMk/>
          <pc:sldMk cId="3158135806" sldId="3209"/>
        </pc:sldMkLst>
      </pc:sldChg>
      <pc:sldChg chg="add replId">
        <pc:chgData name="Jeremy Clifton" userId="S::wec@woodfordec.onmicrosoft.com::b7121016-a606-4e59-9b8c-d8cabdc242a8" providerId="AD" clId="Web-{EB59C764-91E4-C469-E9F4-7C4959A203B1}" dt="2025-04-17T15:15:14.241" v="241"/>
        <pc:sldMkLst>
          <pc:docMk/>
          <pc:sldMk cId="2169559299" sldId="3210"/>
        </pc:sldMkLst>
      </pc:sldChg>
      <pc:sldChg chg="addSp delSp modSp add ord replId">
        <pc:chgData name="Jeremy Clifton" userId="S::wec@woodfordec.onmicrosoft.com::b7121016-a606-4e59-9b8c-d8cabdc242a8" providerId="AD" clId="Web-{EB59C764-91E4-C469-E9F4-7C4959A203B1}" dt="2025-04-17T15:18:47.476" v="303" actId="1076"/>
        <pc:sldMkLst>
          <pc:docMk/>
          <pc:sldMk cId="1712558625" sldId="3211"/>
        </pc:sldMkLst>
      </pc:sldChg>
      <pc:sldChg chg="add ord replId">
        <pc:chgData name="Jeremy Clifton" userId="S::wec@woodfordec.onmicrosoft.com::b7121016-a606-4e59-9b8c-d8cabdc242a8" providerId="AD" clId="Web-{EB59C764-91E4-C469-E9F4-7C4959A203B1}" dt="2025-04-17T15:19:32.104" v="305"/>
        <pc:sldMkLst>
          <pc:docMk/>
          <pc:sldMk cId="2899361236" sldId="3212"/>
        </pc:sldMkLst>
      </pc:sldChg>
    </pc:docChg>
  </pc:docChgLst>
  <pc:docChgLst>
    <pc:chgData name="Jeremy Clifton" userId="S::wec@woodfordec.onmicrosoft.com::b7121016-a606-4e59-9b8c-d8cabdc242a8" providerId="AD" clId="Web-{B71F8522-06C7-158C-CB2E-0351ABB1ABD2}"/>
    <pc:docChg chg="addSld delSld modSld sldOrd">
      <pc:chgData name="Jeremy Clifton" userId="S::wec@woodfordec.onmicrosoft.com::b7121016-a606-4e59-9b8c-d8cabdc242a8" providerId="AD" clId="Web-{B71F8522-06C7-158C-CB2E-0351ABB1ABD2}" dt="2025-02-27T17:19:35.017" v="574" actId="1076"/>
      <pc:docMkLst>
        <pc:docMk/>
      </pc:docMkLst>
      <pc:sldChg chg="ord">
        <pc:chgData name="Jeremy Clifton" userId="S::wec@woodfordec.onmicrosoft.com::b7121016-a606-4e59-9b8c-d8cabdc242a8" providerId="AD" clId="Web-{B71F8522-06C7-158C-CB2E-0351ABB1ABD2}" dt="2025-02-27T17:10:41.323" v="424"/>
        <pc:sldMkLst>
          <pc:docMk/>
          <pc:sldMk cId="3279244734" sldId="2869"/>
        </pc:sldMkLst>
      </pc:sldChg>
      <pc:sldChg chg="del">
        <pc:chgData name="Jeremy Clifton" userId="S::wec@woodfordec.onmicrosoft.com::b7121016-a606-4e59-9b8c-d8cabdc242a8" providerId="AD" clId="Web-{B71F8522-06C7-158C-CB2E-0351ABB1ABD2}" dt="2025-02-27T16:24:41.535" v="55"/>
        <pc:sldMkLst>
          <pc:docMk/>
          <pc:sldMk cId="2122049359" sldId="2950"/>
        </pc:sldMkLst>
      </pc:sldChg>
      <pc:sldChg chg="del">
        <pc:chgData name="Jeremy Clifton" userId="S::wec@woodfordec.onmicrosoft.com::b7121016-a606-4e59-9b8c-d8cabdc242a8" providerId="AD" clId="Web-{B71F8522-06C7-158C-CB2E-0351ABB1ABD2}" dt="2025-02-27T16:24:32.816" v="54"/>
        <pc:sldMkLst>
          <pc:docMk/>
          <pc:sldMk cId="1258431557" sldId="2953"/>
        </pc:sldMkLst>
      </pc:sldChg>
      <pc:sldChg chg="del">
        <pc:chgData name="Jeremy Clifton" userId="S::wec@woodfordec.onmicrosoft.com::b7121016-a606-4e59-9b8c-d8cabdc242a8" providerId="AD" clId="Web-{B71F8522-06C7-158C-CB2E-0351ABB1ABD2}" dt="2025-02-27T16:24:18.550" v="53"/>
        <pc:sldMkLst>
          <pc:docMk/>
          <pc:sldMk cId="3125781196" sldId="2955"/>
        </pc:sldMkLst>
      </pc:sldChg>
      <pc:sldChg chg="del">
        <pc:chgData name="Jeremy Clifton" userId="S::wec@woodfordec.onmicrosoft.com::b7121016-a606-4e59-9b8c-d8cabdc242a8" providerId="AD" clId="Web-{B71F8522-06C7-158C-CB2E-0351ABB1ABD2}" dt="2025-02-27T16:24:12.222" v="52"/>
        <pc:sldMkLst>
          <pc:docMk/>
          <pc:sldMk cId="726614340" sldId="2957"/>
        </pc:sldMkLst>
      </pc:sldChg>
      <pc:sldChg chg="del">
        <pc:chgData name="Jeremy Clifton" userId="S::wec@woodfordec.onmicrosoft.com::b7121016-a606-4e59-9b8c-d8cabdc242a8" providerId="AD" clId="Web-{B71F8522-06C7-158C-CB2E-0351ABB1ABD2}" dt="2025-02-27T16:24:51.629" v="56"/>
        <pc:sldMkLst>
          <pc:docMk/>
          <pc:sldMk cId="1677093229" sldId="2960"/>
        </pc:sldMkLst>
      </pc:sldChg>
      <pc:sldChg chg="del">
        <pc:chgData name="Jeremy Clifton" userId="S::wec@woodfordec.onmicrosoft.com::b7121016-a606-4e59-9b8c-d8cabdc242a8" providerId="AD" clId="Web-{B71F8522-06C7-158C-CB2E-0351ABB1ABD2}" dt="2025-02-27T16:25:11.926" v="65"/>
        <pc:sldMkLst>
          <pc:docMk/>
          <pc:sldMk cId="3417903416" sldId="2966"/>
        </pc:sldMkLst>
      </pc:sldChg>
      <pc:sldChg chg="del">
        <pc:chgData name="Jeremy Clifton" userId="S::wec@woodfordec.onmicrosoft.com::b7121016-a606-4e59-9b8c-d8cabdc242a8" providerId="AD" clId="Web-{B71F8522-06C7-158C-CB2E-0351ABB1ABD2}" dt="2025-02-27T16:25:28.333" v="74"/>
        <pc:sldMkLst>
          <pc:docMk/>
          <pc:sldMk cId="2638760344" sldId="2970"/>
        </pc:sldMkLst>
      </pc:sldChg>
      <pc:sldChg chg="del">
        <pc:chgData name="Jeremy Clifton" userId="S::wec@woodfordec.onmicrosoft.com::b7121016-a606-4e59-9b8c-d8cabdc242a8" providerId="AD" clId="Web-{B71F8522-06C7-158C-CB2E-0351ABB1ABD2}" dt="2025-02-27T16:25:28.880" v="75"/>
        <pc:sldMkLst>
          <pc:docMk/>
          <pc:sldMk cId="666817792" sldId="2971"/>
        </pc:sldMkLst>
      </pc:sldChg>
      <pc:sldChg chg="del">
        <pc:chgData name="Jeremy Clifton" userId="S::wec@woodfordec.onmicrosoft.com::b7121016-a606-4e59-9b8c-d8cabdc242a8" providerId="AD" clId="Web-{B71F8522-06C7-158C-CB2E-0351ABB1ABD2}" dt="2025-02-27T16:25:23.645" v="70"/>
        <pc:sldMkLst>
          <pc:docMk/>
          <pc:sldMk cId="1578784832" sldId="2972"/>
        </pc:sldMkLst>
      </pc:sldChg>
      <pc:sldChg chg="del">
        <pc:chgData name="Jeremy Clifton" userId="S::wec@woodfordec.onmicrosoft.com::b7121016-a606-4e59-9b8c-d8cabdc242a8" providerId="AD" clId="Web-{B71F8522-06C7-158C-CB2E-0351ABB1ABD2}" dt="2025-02-27T16:25:24.692" v="71"/>
        <pc:sldMkLst>
          <pc:docMk/>
          <pc:sldMk cId="752999023" sldId="2973"/>
        </pc:sldMkLst>
      </pc:sldChg>
      <pc:sldChg chg="del">
        <pc:chgData name="Jeremy Clifton" userId="S::wec@woodfordec.onmicrosoft.com::b7121016-a606-4e59-9b8c-d8cabdc242a8" providerId="AD" clId="Web-{B71F8522-06C7-158C-CB2E-0351ABB1ABD2}" dt="2025-02-27T16:25:24.708" v="73"/>
        <pc:sldMkLst>
          <pc:docMk/>
          <pc:sldMk cId="1611189327" sldId="2974"/>
        </pc:sldMkLst>
      </pc:sldChg>
      <pc:sldChg chg="del">
        <pc:chgData name="Jeremy Clifton" userId="S::wec@woodfordec.onmicrosoft.com::b7121016-a606-4e59-9b8c-d8cabdc242a8" providerId="AD" clId="Web-{B71F8522-06C7-158C-CB2E-0351ABB1ABD2}" dt="2025-02-27T16:25:24.708" v="72"/>
        <pc:sldMkLst>
          <pc:docMk/>
          <pc:sldMk cId="4085650876" sldId="2975"/>
        </pc:sldMkLst>
      </pc:sldChg>
      <pc:sldChg chg="del">
        <pc:chgData name="Jeremy Clifton" userId="S::wec@woodfordec.onmicrosoft.com::b7121016-a606-4e59-9b8c-d8cabdc242a8" providerId="AD" clId="Web-{B71F8522-06C7-158C-CB2E-0351ABB1ABD2}" dt="2025-02-27T16:25:20.895" v="69"/>
        <pc:sldMkLst>
          <pc:docMk/>
          <pc:sldMk cId="1065088859" sldId="2976"/>
        </pc:sldMkLst>
      </pc:sldChg>
      <pc:sldChg chg="del">
        <pc:chgData name="Jeremy Clifton" userId="S::wec@woodfordec.onmicrosoft.com::b7121016-a606-4e59-9b8c-d8cabdc242a8" providerId="AD" clId="Web-{B71F8522-06C7-158C-CB2E-0351ABB1ABD2}" dt="2025-02-27T16:25:20.098" v="68"/>
        <pc:sldMkLst>
          <pc:docMk/>
          <pc:sldMk cId="1391826185" sldId="2977"/>
        </pc:sldMkLst>
      </pc:sldChg>
      <pc:sldChg chg="del">
        <pc:chgData name="Jeremy Clifton" userId="S::wec@woodfordec.onmicrosoft.com::b7121016-a606-4e59-9b8c-d8cabdc242a8" providerId="AD" clId="Web-{B71F8522-06C7-158C-CB2E-0351ABB1ABD2}" dt="2025-02-27T16:25:14.083" v="66"/>
        <pc:sldMkLst>
          <pc:docMk/>
          <pc:sldMk cId="3491031947" sldId="2978"/>
        </pc:sldMkLst>
      </pc:sldChg>
      <pc:sldChg chg="del">
        <pc:chgData name="Jeremy Clifton" userId="S::wec@woodfordec.onmicrosoft.com::b7121016-a606-4e59-9b8c-d8cabdc242a8" providerId="AD" clId="Web-{B71F8522-06C7-158C-CB2E-0351ABB1ABD2}" dt="2025-02-27T16:25:15.598" v="67"/>
        <pc:sldMkLst>
          <pc:docMk/>
          <pc:sldMk cId="3288540011" sldId="2980"/>
        </pc:sldMkLst>
      </pc:sldChg>
      <pc:sldChg chg="del">
        <pc:chgData name="Jeremy Clifton" userId="S::wec@woodfordec.onmicrosoft.com::b7121016-a606-4e59-9b8c-d8cabdc242a8" providerId="AD" clId="Web-{B71F8522-06C7-158C-CB2E-0351ABB1ABD2}" dt="2025-02-27T16:25:40.661" v="79"/>
        <pc:sldMkLst>
          <pc:docMk/>
          <pc:sldMk cId="2109190504" sldId="2982"/>
        </pc:sldMkLst>
      </pc:sldChg>
      <pc:sldChg chg="del">
        <pc:chgData name="Jeremy Clifton" userId="S::wec@woodfordec.onmicrosoft.com::b7121016-a606-4e59-9b8c-d8cabdc242a8" providerId="AD" clId="Web-{B71F8522-06C7-158C-CB2E-0351ABB1ABD2}" dt="2025-02-27T16:25:36.505" v="78"/>
        <pc:sldMkLst>
          <pc:docMk/>
          <pc:sldMk cId="3613037891" sldId="2984"/>
        </pc:sldMkLst>
      </pc:sldChg>
      <pc:sldChg chg="addSp modSp">
        <pc:chgData name="Jeremy Clifton" userId="S::wec@woodfordec.onmicrosoft.com::b7121016-a606-4e59-9b8c-d8cabdc242a8" providerId="AD" clId="Web-{B71F8522-06C7-158C-CB2E-0351ABB1ABD2}" dt="2025-02-27T16:28:00.993" v="112" actId="20577"/>
        <pc:sldMkLst>
          <pc:docMk/>
          <pc:sldMk cId="1826631595" sldId="2986"/>
        </pc:sldMkLst>
      </pc:sldChg>
      <pc:sldChg chg="del">
        <pc:chgData name="Jeremy Clifton" userId="S::wec@woodfordec.onmicrosoft.com::b7121016-a606-4e59-9b8c-d8cabdc242a8" providerId="AD" clId="Web-{B71F8522-06C7-158C-CB2E-0351ABB1ABD2}" dt="2025-02-27T16:25:32.583" v="76"/>
        <pc:sldMkLst>
          <pc:docMk/>
          <pc:sldMk cId="2921974420" sldId="2988"/>
        </pc:sldMkLst>
      </pc:sldChg>
      <pc:sldChg chg="del">
        <pc:chgData name="Jeremy Clifton" userId="S::wec@woodfordec.onmicrosoft.com::b7121016-a606-4e59-9b8c-d8cabdc242a8" providerId="AD" clId="Web-{B71F8522-06C7-158C-CB2E-0351ABB1ABD2}" dt="2025-02-27T16:25:33.036" v="77"/>
        <pc:sldMkLst>
          <pc:docMk/>
          <pc:sldMk cId="2063222631" sldId="2991"/>
        </pc:sldMkLst>
      </pc:sldChg>
      <pc:sldChg chg="del">
        <pc:chgData name="Jeremy Clifton" userId="S::wec@woodfordec.onmicrosoft.com::b7121016-a606-4e59-9b8c-d8cabdc242a8" providerId="AD" clId="Web-{B71F8522-06C7-158C-CB2E-0351ABB1ABD2}" dt="2025-02-27T16:25:10.973" v="64"/>
        <pc:sldMkLst>
          <pc:docMk/>
          <pc:sldMk cId="2514644583" sldId="2992"/>
        </pc:sldMkLst>
      </pc:sldChg>
      <pc:sldChg chg="del">
        <pc:chgData name="Jeremy Clifton" userId="S::wec@woodfordec.onmicrosoft.com::b7121016-a606-4e59-9b8c-d8cabdc242a8" providerId="AD" clId="Web-{B71F8522-06C7-158C-CB2E-0351ABB1ABD2}" dt="2025-02-27T16:25:08.723" v="63"/>
        <pc:sldMkLst>
          <pc:docMk/>
          <pc:sldMk cId="285896518" sldId="2993"/>
        </pc:sldMkLst>
      </pc:sldChg>
      <pc:sldChg chg="del">
        <pc:chgData name="Jeremy Clifton" userId="S::wec@woodfordec.onmicrosoft.com::b7121016-a606-4e59-9b8c-d8cabdc242a8" providerId="AD" clId="Web-{B71F8522-06C7-158C-CB2E-0351ABB1ABD2}" dt="2025-02-27T16:25:07.129" v="62"/>
        <pc:sldMkLst>
          <pc:docMk/>
          <pc:sldMk cId="1376126104" sldId="2995"/>
        </pc:sldMkLst>
      </pc:sldChg>
      <pc:sldChg chg="del">
        <pc:chgData name="Jeremy Clifton" userId="S::wec@woodfordec.onmicrosoft.com::b7121016-a606-4e59-9b8c-d8cabdc242a8" providerId="AD" clId="Web-{B71F8522-06C7-158C-CB2E-0351ABB1ABD2}" dt="2025-02-27T16:25:04.129" v="61"/>
        <pc:sldMkLst>
          <pc:docMk/>
          <pc:sldMk cId="2462741786" sldId="2997"/>
        </pc:sldMkLst>
      </pc:sldChg>
      <pc:sldChg chg="del">
        <pc:chgData name="Jeremy Clifton" userId="S::wec@woodfordec.onmicrosoft.com::b7121016-a606-4e59-9b8c-d8cabdc242a8" providerId="AD" clId="Web-{B71F8522-06C7-158C-CB2E-0351ABB1ABD2}" dt="2025-02-27T16:24:58.817" v="59"/>
        <pc:sldMkLst>
          <pc:docMk/>
          <pc:sldMk cId="3486903375" sldId="2999"/>
        </pc:sldMkLst>
      </pc:sldChg>
      <pc:sldChg chg="del">
        <pc:chgData name="Jeremy Clifton" userId="S::wec@woodfordec.onmicrosoft.com::b7121016-a606-4e59-9b8c-d8cabdc242a8" providerId="AD" clId="Web-{B71F8522-06C7-158C-CB2E-0351ABB1ABD2}" dt="2025-02-27T16:24:55.285" v="57"/>
        <pc:sldMkLst>
          <pc:docMk/>
          <pc:sldMk cId="712762849" sldId="3001"/>
        </pc:sldMkLst>
      </pc:sldChg>
      <pc:sldChg chg="del">
        <pc:chgData name="Jeremy Clifton" userId="S::wec@woodfordec.onmicrosoft.com::b7121016-a606-4e59-9b8c-d8cabdc242a8" providerId="AD" clId="Web-{B71F8522-06C7-158C-CB2E-0351ABB1ABD2}" dt="2025-02-27T16:24:56.566" v="58"/>
        <pc:sldMkLst>
          <pc:docMk/>
          <pc:sldMk cId="3014578703" sldId="3002"/>
        </pc:sldMkLst>
      </pc:sldChg>
      <pc:sldChg chg="del">
        <pc:chgData name="Jeremy Clifton" userId="S::wec@woodfordec.onmicrosoft.com::b7121016-a606-4e59-9b8c-d8cabdc242a8" providerId="AD" clId="Web-{B71F8522-06C7-158C-CB2E-0351ABB1ABD2}" dt="2025-02-27T16:25:03.238" v="60"/>
        <pc:sldMkLst>
          <pc:docMk/>
          <pc:sldMk cId="4065434384" sldId="3004"/>
        </pc:sldMkLst>
      </pc:sldChg>
      <pc:sldChg chg="addSp delSp modSp add replId">
        <pc:chgData name="Jeremy Clifton" userId="S::wec@woodfordec.onmicrosoft.com::b7121016-a606-4e59-9b8c-d8cabdc242a8" providerId="AD" clId="Web-{B71F8522-06C7-158C-CB2E-0351ABB1ABD2}" dt="2025-02-27T16:36:13.021" v="220"/>
        <pc:sldMkLst>
          <pc:docMk/>
          <pc:sldMk cId="1911830400" sldId="3006"/>
        </pc:sldMkLst>
      </pc:sldChg>
      <pc:sldChg chg="add replId">
        <pc:chgData name="Jeremy Clifton" userId="S::wec@woodfordec.onmicrosoft.com::b7121016-a606-4e59-9b8c-d8cabdc242a8" providerId="AD" clId="Web-{B71F8522-06C7-158C-CB2E-0351ABB1ABD2}" dt="2025-02-27T16:28:36.978" v="113"/>
        <pc:sldMkLst>
          <pc:docMk/>
          <pc:sldMk cId="2547540392" sldId="3007"/>
        </pc:sldMkLst>
      </pc:sldChg>
      <pc:sldChg chg="addSp modSp add ord replId">
        <pc:chgData name="Jeremy Clifton" userId="S::wec@woodfordec.onmicrosoft.com::b7121016-a606-4e59-9b8c-d8cabdc242a8" providerId="AD" clId="Web-{B71F8522-06C7-158C-CB2E-0351ABB1ABD2}" dt="2025-02-27T17:18:38.233" v="518" actId="20577"/>
        <pc:sldMkLst>
          <pc:docMk/>
          <pc:sldMk cId="2196410042" sldId="3008"/>
        </pc:sldMkLst>
      </pc:sldChg>
      <pc:sldChg chg="addSp modSp add replId">
        <pc:chgData name="Jeremy Clifton" userId="S::wec@woodfordec.onmicrosoft.com::b7121016-a606-4e59-9b8c-d8cabdc242a8" providerId="AD" clId="Web-{B71F8522-06C7-158C-CB2E-0351ABB1ABD2}" dt="2025-02-27T17:19:35.017" v="574" actId="1076"/>
        <pc:sldMkLst>
          <pc:docMk/>
          <pc:sldMk cId="2424488958" sldId="3009"/>
        </pc:sldMkLst>
      </pc:sldChg>
      <pc:sldChg chg="add replId">
        <pc:chgData name="Jeremy Clifton" userId="S::wec@woodfordec.onmicrosoft.com::b7121016-a606-4e59-9b8c-d8cabdc242a8" providerId="AD" clId="Web-{B71F8522-06C7-158C-CB2E-0351ABB1ABD2}" dt="2025-02-27T16:28:43.025" v="116"/>
        <pc:sldMkLst>
          <pc:docMk/>
          <pc:sldMk cId="3315008650" sldId="3010"/>
        </pc:sldMkLst>
      </pc:sldChg>
      <pc:sldChg chg="delSp modSp add replId">
        <pc:chgData name="Jeremy Clifton" userId="S::wec@woodfordec.onmicrosoft.com::b7121016-a606-4e59-9b8c-d8cabdc242a8" providerId="AD" clId="Web-{B71F8522-06C7-158C-CB2E-0351ABB1ABD2}" dt="2025-02-27T16:36:42.787" v="225" actId="1076"/>
        <pc:sldMkLst>
          <pc:docMk/>
          <pc:sldMk cId="3634067118" sldId="3011"/>
        </pc:sldMkLst>
      </pc:sldChg>
      <pc:sldChg chg="addSp delSp modSp add ord replId">
        <pc:chgData name="Jeremy Clifton" userId="S::wec@woodfordec.onmicrosoft.com::b7121016-a606-4e59-9b8c-d8cabdc242a8" providerId="AD" clId="Web-{B71F8522-06C7-158C-CB2E-0351ABB1ABD2}" dt="2025-02-27T16:39:15.838" v="264" actId="14100"/>
        <pc:sldMkLst>
          <pc:docMk/>
          <pc:sldMk cId="1065796999" sldId="3012"/>
        </pc:sldMkLst>
      </pc:sldChg>
      <pc:sldChg chg="add del replId">
        <pc:chgData name="Jeremy Clifton" userId="S::wec@woodfordec.onmicrosoft.com::b7121016-a606-4e59-9b8c-d8cabdc242a8" providerId="AD" clId="Web-{B71F8522-06C7-158C-CB2E-0351ABB1ABD2}" dt="2025-02-27T16:40:21.512" v="265"/>
        <pc:sldMkLst>
          <pc:docMk/>
          <pc:sldMk cId="832315251" sldId="3013"/>
        </pc:sldMkLst>
      </pc:sldChg>
      <pc:sldChg chg="addSp delSp modSp add ord replId">
        <pc:chgData name="Jeremy Clifton" userId="S::wec@woodfordec.onmicrosoft.com::b7121016-a606-4e59-9b8c-d8cabdc242a8" providerId="AD" clId="Web-{B71F8522-06C7-158C-CB2E-0351ABB1ABD2}" dt="2025-02-27T16:41:04.419" v="278" actId="1076"/>
        <pc:sldMkLst>
          <pc:docMk/>
          <pc:sldMk cId="3284544397" sldId="3014"/>
        </pc:sldMkLst>
      </pc:sldChg>
      <pc:sldChg chg="addSp delSp modSp add ord replId">
        <pc:chgData name="Jeremy Clifton" userId="S::wec@woodfordec.onmicrosoft.com::b7121016-a606-4e59-9b8c-d8cabdc242a8" providerId="AD" clId="Web-{B71F8522-06C7-158C-CB2E-0351ABB1ABD2}" dt="2025-02-27T16:41:55.420" v="292" actId="1076"/>
        <pc:sldMkLst>
          <pc:docMk/>
          <pc:sldMk cId="2111950334" sldId="3015"/>
        </pc:sldMkLst>
      </pc:sldChg>
      <pc:sldChg chg="addSp delSp modSp add replId">
        <pc:chgData name="Jeremy Clifton" userId="S::wec@woodfordec.onmicrosoft.com::b7121016-a606-4e59-9b8c-d8cabdc242a8" providerId="AD" clId="Web-{B71F8522-06C7-158C-CB2E-0351ABB1ABD2}" dt="2025-02-27T16:44:03.908" v="338" actId="1076"/>
        <pc:sldMkLst>
          <pc:docMk/>
          <pc:sldMk cId="2410009980" sldId="3016"/>
        </pc:sldMkLst>
      </pc:sldChg>
      <pc:sldChg chg="addSp delSp modSp add replId">
        <pc:chgData name="Jeremy Clifton" userId="S::wec@woodfordec.onmicrosoft.com::b7121016-a606-4e59-9b8c-d8cabdc242a8" providerId="AD" clId="Web-{B71F8522-06C7-158C-CB2E-0351ABB1ABD2}" dt="2025-02-27T16:46:41.271" v="358"/>
        <pc:sldMkLst>
          <pc:docMk/>
          <pc:sldMk cId="3616586580" sldId="3017"/>
        </pc:sldMkLst>
      </pc:sldChg>
      <pc:sldChg chg="addSp delSp modSp add replId">
        <pc:chgData name="Jeremy Clifton" userId="S::wec@woodfordec.onmicrosoft.com::b7121016-a606-4e59-9b8c-d8cabdc242a8" providerId="AD" clId="Web-{B71F8522-06C7-158C-CB2E-0351ABB1ABD2}" dt="2025-02-27T16:50:42.871" v="420" actId="1076"/>
        <pc:sldMkLst>
          <pc:docMk/>
          <pc:sldMk cId="3230634585" sldId="3018"/>
        </pc:sldMkLst>
      </pc:sldChg>
      <pc:sldChg chg="addSp delSp modSp add replId">
        <pc:chgData name="Jeremy Clifton" userId="S::wec@woodfordec.onmicrosoft.com::b7121016-a606-4e59-9b8c-d8cabdc242a8" providerId="AD" clId="Web-{B71F8522-06C7-158C-CB2E-0351ABB1ABD2}" dt="2025-02-27T16:49:53.042" v="415" actId="1076"/>
        <pc:sldMkLst>
          <pc:docMk/>
          <pc:sldMk cId="3183404772" sldId="3019"/>
        </pc:sldMkLst>
      </pc:sldChg>
      <pc:sldChg chg="add ord replId">
        <pc:chgData name="Jeremy Clifton" userId="S::wec@woodfordec.onmicrosoft.com::b7121016-a606-4e59-9b8c-d8cabdc242a8" providerId="AD" clId="Web-{B71F8522-06C7-158C-CB2E-0351ABB1ABD2}" dt="2025-02-27T16:51:27.341" v="423"/>
        <pc:sldMkLst>
          <pc:docMk/>
          <pc:sldMk cId="3339685437" sldId="3020"/>
        </pc:sldMkLst>
      </pc:sldChg>
    </pc:docChg>
  </pc:docChgLst>
  <pc:docChgLst>
    <pc:chgData name="Jeremy Clifton" userId="b7121016-a606-4e59-9b8c-d8cabdc242a8" providerId="ADAL" clId="{D920DE0A-7F91-434C-ACBE-467117956361}"/>
    <pc:docChg chg="custSel addSld delSld modSld sldOrd">
      <pc:chgData name="Jeremy Clifton" userId="b7121016-a606-4e59-9b8c-d8cabdc242a8" providerId="ADAL" clId="{D920DE0A-7F91-434C-ACBE-467117956361}" dt="2025-04-27T09:20:45.494" v="627"/>
      <pc:docMkLst>
        <pc:docMk/>
      </pc:docMkLst>
      <pc:sldChg chg="delSp modSp mod">
        <pc:chgData name="Jeremy Clifton" userId="b7121016-a606-4e59-9b8c-d8cabdc242a8" providerId="ADAL" clId="{D920DE0A-7F91-434C-ACBE-467117956361}" dt="2025-04-06T09:17:49.809" v="461" actId="20577"/>
        <pc:sldMkLst>
          <pc:docMk/>
          <pc:sldMk cId="3734741733" sldId="3150"/>
        </pc:sldMkLst>
      </pc:sldChg>
      <pc:sldChg chg="delSp modSp mod">
        <pc:chgData name="Jeremy Clifton" userId="b7121016-a606-4e59-9b8c-d8cabdc242a8" providerId="ADAL" clId="{D920DE0A-7F91-434C-ACBE-467117956361}" dt="2025-04-06T09:19:25.372" v="533" actId="20577"/>
        <pc:sldMkLst>
          <pc:docMk/>
          <pc:sldMk cId="1215551661" sldId="3151"/>
        </pc:sldMkLst>
      </pc:sldChg>
      <pc:sldChg chg="addSp modSp mod">
        <pc:chgData name="Jeremy Clifton" userId="b7121016-a606-4e59-9b8c-d8cabdc242a8" providerId="ADAL" clId="{D920DE0A-7F91-434C-ACBE-467117956361}" dt="2025-04-20T09:14:10.473" v="558" actId="1076"/>
        <pc:sldMkLst>
          <pc:docMk/>
          <pc:sldMk cId="3037403963" sldId="3199"/>
        </pc:sldMkLst>
      </pc:sldChg>
      <pc:sldChg chg="del">
        <pc:chgData name="Jeremy Clifton" userId="b7121016-a606-4e59-9b8c-d8cabdc242a8" providerId="ADAL" clId="{D920DE0A-7F91-434C-ACBE-467117956361}" dt="2025-04-20T09:18:26.578" v="625" actId="2696"/>
        <pc:sldMkLst>
          <pc:docMk/>
          <pc:sldMk cId="2071572941" sldId="3200"/>
        </pc:sldMkLst>
      </pc:sldChg>
      <pc:sldChg chg="addSp delSp modSp add mod">
        <pc:chgData name="Jeremy Clifton" userId="b7121016-a606-4e59-9b8c-d8cabdc242a8" providerId="ADAL" clId="{D920DE0A-7F91-434C-ACBE-467117956361}" dt="2025-04-20T09:15:35.056" v="591" actId="14100"/>
        <pc:sldMkLst>
          <pc:docMk/>
          <pc:sldMk cId="4130044072" sldId="3214"/>
        </pc:sldMkLst>
      </pc:sldChg>
      <pc:sldChg chg="add">
        <pc:chgData name="Jeremy Clifton" userId="b7121016-a606-4e59-9b8c-d8cabdc242a8" providerId="ADAL" clId="{D920DE0A-7F91-434C-ACBE-467117956361}" dt="2025-04-20T09:15:06.437" v="587" actId="2890"/>
        <pc:sldMkLst>
          <pc:docMk/>
          <pc:sldMk cId="1552344738" sldId="3215"/>
        </pc:sldMkLst>
      </pc:sldChg>
      <pc:sldChg chg="addSp delSp modSp add">
        <pc:chgData name="Jeremy Clifton" userId="b7121016-a606-4e59-9b8c-d8cabdc242a8" providerId="ADAL" clId="{D920DE0A-7F91-434C-ACBE-467117956361}" dt="2025-04-20T09:16:00.737" v="597" actId="1076"/>
        <pc:sldMkLst>
          <pc:docMk/>
          <pc:sldMk cId="3633132830" sldId="3216"/>
        </pc:sldMkLst>
      </pc:sldChg>
      <pc:sldChg chg="addSp delSp modSp add">
        <pc:chgData name="Jeremy Clifton" userId="b7121016-a606-4e59-9b8c-d8cabdc242a8" providerId="ADAL" clId="{D920DE0A-7F91-434C-ACBE-467117956361}" dt="2025-04-20T09:16:25.692" v="602" actId="14100"/>
        <pc:sldMkLst>
          <pc:docMk/>
          <pc:sldMk cId="2699980038" sldId="3217"/>
        </pc:sldMkLst>
      </pc:sldChg>
      <pc:sldChg chg="addSp delSp modSp add">
        <pc:chgData name="Jeremy Clifton" userId="b7121016-a606-4e59-9b8c-d8cabdc242a8" providerId="ADAL" clId="{D920DE0A-7F91-434C-ACBE-467117956361}" dt="2025-04-20T09:17:18.335" v="611" actId="1076"/>
        <pc:sldMkLst>
          <pc:docMk/>
          <pc:sldMk cId="2537775931" sldId="3218"/>
        </pc:sldMkLst>
      </pc:sldChg>
      <pc:sldChg chg="addSp delSp modSp add">
        <pc:chgData name="Jeremy Clifton" userId="b7121016-a606-4e59-9b8c-d8cabdc242a8" providerId="ADAL" clId="{D920DE0A-7F91-434C-ACBE-467117956361}" dt="2025-04-20T09:17:46.589" v="616" actId="1076"/>
        <pc:sldMkLst>
          <pc:docMk/>
          <pc:sldMk cId="1559340589" sldId="3219"/>
        </pc:sldMkLst>
      </pc:sldChg>
      <pc:sldChg chg="addSp delSp modSp add mod ord">
        <pc:chgData name="Jeremy Clifton" userId="b7121016-a606-4e59-9b8c-d8cabdc242a8" providerId="ADAL" clId="{D920DE0A-7F91-434C-ACBE-467117956361}" dt="2025-04-20T09:18:20.611" v="624" actId="14100"/>
        <pc:sldMkLst>
          <pc:docMk/>
          <pc:sldMk cId="2836004782" sldId="3220"/>
        </pc:sldMkLst>
      </pc:sldChg>
      <pc:sldChg chg="addSp modSp modAnim">
        <pc:chgData name="Jeremy Clifton" userId="b7121016-a606-4e59-9b8c-d8cabdc242a8" providerId="ADAL" clId="{D920DE0A-7F91-434C-ACBE-467117956361}" dt="2025-04-27T09:20:45.494" v="627"/>
        <pc:sldMkLst>
          <pc:docMk/>
          <pc:sldMk cId="3025397370" sldId="3229"/>
        </pc:sldMkLst>
      </pc:sldChg>
      <pc:sldChg chg="del">
        <pc:chgData name="Jeremy Clifton" userId="b7121016-a606-4e59-9b8c-d8cabdc242a8" providerId="ADAL" clId="{D920DE0A-7F91-434C-ACBE-467117956361}" dt="2025-04-27T09:20:26.119" v="626" actId="47"/>
        <pc:sldMkLst>
          <pc:docMk/>
          <pc:sldMk cId="2347625343" sldId="3238"/>
        </pc:sldMkLst>
      </pc:sldChg>
    </pc:docChg>
  </pc:docChgLst>
  <pc:docChgLst>
    <pc:chgData name="Jeremy Clifton" userId="b7121016-a606-4e59-9b8c-d8cabdc242a8" providerId="ADAL" clId="{F02616FA-8852-44BC-9B1B-0DA4ADC2813C}"/>
    <pc:docChg chg="modSld modMainMaster modNotesMaster">
      <pc:chgData name="Jeremy Clifton" userId="b7121016-a606-4e59-9b8c-d8cabdc242a8" providerId="ADAL" clId="{F02616FA-8852-44BC-9B1B-0DA4ADC2813C}" dt="2024-08-16T16:09:31.576" v="5" actId="14100"/>
      <pc:docMkLst>
        <pc:docMk/>
      </pc:docMkLst>
      <pc:sldChg chg="modSp mod">
        <pc:chgData name="Jeremy Clifton" userId="b7121016-a606-4e59-9b8c-d8cabdc242a8" providerId="ADAL" clId="{F02616FA-8852-44BC-9B1B-0DA4ADC2813C}" dt="2024-08-16T16:08:26.383" v="2"/>
        <pc:sldMkLst>
          <pc:docMk/>
          <pc:sldMk cId="947061853" sldId="2547"/>
        </pc:sldMkLst>
      </pc:sldChg>
      <pc:sldChg chg="addSp delSp modSp mod modAnim">
        <pc:chgData name="Jeremy Clifton" userId="b7121016-a606-4e59-9b8c-d8cabdc242a8" providerId="ADAL" clId="{F02616FA-8852-44BC-9B1B-0DA4ADC2813C}" dt="2024-08-16T16:09:31.576" v="5" actId="14100"/>
        <pc:sldMkLst>
          <pc:docMk/>
          <pc:sldMk cId="2806271023" sldId="2555"/>
        </pc:sldMkLst>
      </pc:sldChg>
      <pc:sldChg chg="modSp">
        <pc:chgData name="Jeremy Clifton" userId="b7121016-a606-4e59-9b8c-d8cabdc242a8" providerId="ADAL" clId="{F02616FA-8852-44BC-9B1B-0DA4ADC2813C}" dt="2024-08-16T16:08:26.383" v="2"/>
        <pc:sldMkLst>
          <pc:docMk/>
          <pc:sldMk cId="3207521350" sldId="2556"/>
        </pc:sldMkLst>
      </pc:sldChg>
      <pc:sldChg chg="modSp">
        <pc:chgData name="Jeremy Clifton" userId="b7121016-a606-4e59-9b8c-d8cabdc242a8" providerId="ADAL" clId="{F02616FA-8852-44BC-9B1B-0DA4ADC2813C}" dt="2024-08-16T16:08:26.383" v="2"/>
        <pc:sldMkLst>
          <pc:docMk/>
          <pc:sldMk cId="490255098" sldId="2558"/>
        </pc:sldMkLst>
      </pc:sldChg>
      <pc:sldChg chg="modSp">
        <pc:chgData name="Jeremy Clifton" userId="b7121016-a606-4e59-9b8c-d8cabdc242a8" providerId="ADAL" clId="{F02616FA-8852-44BC-9B1B-0DA4ADC2813C}" dt="2024-08-16T16:08:26.383" v="2"/>
        <pc:sldMkLst>
          <pc:docMk/>
          <pc:sldMk cId="1355052748" sldId="2562"/>
        </pc:sldMkLst>
      </pc:sldChg>
      <pc:sldMasterChg chg="modSp modSldLayout">
        <pc:chgData name="Jeremy Clifton" userId="b7121016-a606-4e59-9b8c-d8cabdc242a8" providerId="ADAL" clId="{F02616FA-8852-44BC-9B1B-0DA4ADC2813C}" dt="2024-08-16T16:08:26.383" v="2"/>
        <pc:sldMasterMkLst>
          <pc:docMk/>
          <pc:sldMasterMk cId="1197989127" sldId="2147483696"/>
        </pc:sldMasterMkLst>
        <pc:sldLayoutChg chg="modSp">
          <pc:chgData name="Jeremy Clifton" userId="b7121016-a606-4e59-9b8c-d8cabdc242a8" providerId="ADAL" clId="{F02616FA-8852-44BC-9B1B-0DA4ADC2813C}" dt="2024-08-16T16:08:26.383" v="2"/>
          <pc:sldLayoutMkLst>
            <pc:docMk/>
            <pc:sldMasterMk cId="1197989127" sldId="2147483696"/>
            <pc:sldLayoutMk cId="3531435554" sldId="2147483697"/>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2559570522" sldId="2147483699"/>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3991221533" sldId="2147483700"/>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205573457" sldId="2147483701"/>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806715098" sldId="2147483704"/>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702557625" sldId="2147483705"/>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485616883" sldId="2147483707"/>
          </pc:sldLayoutMkLst>
        </pc:sldLayoutChg>
      </pc:sldMasterChg>
    </pc:docChg>
  </pc:docChgLst>
  <pc:docChgLst>
    <pc:chgData name="Jeremy Clifton" userId="S::wec@woodfordec.onmicrosoft.com::b7121016-a606-4e59-9b8c-d8cabdc242a8" providerId="AD" clId="Web-{000BDFA6-02D5-64C7-CF1E-528E1D62EBAE}"/>
    <pc:docChg chg="addSld delSld modSld sldOrd">
      <pc:chgData name="Jeremy Clifton" userId="S::wec@woodfordec.onmicrosoft.com::b7121016-a606-4e59-9b8c-d8cabdc242a8" providerId="AD" clId="Web-{000BDFA6-02D5-64C7-CF1E-528E1D62EBAE}" dt="2025-03-13T20:47:41.146" v="605"/>
      <pc:docMkLst>
        <pc:docMk/>
      </pc:docMkLst>
      <pc:sldChg chg="modSp">
        <pc:chgData name="Jeremy Clifton" userId="S::wec@woodfordec.onmicrosoft.com::b7121016-a606-4e59-9b8c-d8cabdc242a8" providerId="AD" clId="Web-{000BDFA6-02D5-64C7-CF1E-528E1D62EBAE}" dt="2025-03-13T20:18:02.310" v="20" actId="14100"/>
        <pc:sldMkLst>
          <pc:docMk/>
          <pc:sldMk cId="414856404" sldId="2979"/>
        </pc:sldMkLst>
      </pc:sldChg>
      <pc:sldChg chg="addSp modSp ord">
        <pc:chgData name="Jeremy Clifton" userId="S::wec@woodfordec.onmicrosoft.com::b7121016-a606-4e59-9b8c-d8cabdc242a8" providerId="AD" clId="Web-{000BDFA6-02D5-64C7-CF1E-528E1D62EBAE}" dt="2025-03-13T20:47:41.146" v="604"/>
        <pc:sldMkLst>
          <pc:docMk/>
          <pc:sldMk cId="3302799999" sldId="3021"/>
        </pc:sldMkLst>
      </pc:sldChg>
      <pc:sldChg chg="del">
        <pc:chgData name="Jeremy Clifton" userId="S::wec@woodfordec.onmicrosoft.com::b7121016-a606-4e59-9b8c-d8cabdc242a8" providerId="AD" clId="Web-{000BDFA6-02D5-64C7-CF1E-528E1D62EBAE}" dt="2025-03-13T20:25:08.967" v="260"/>
        <pc:sldMkLst>
          <pc:docMk/>
          <pc:sldMk cId="2459221723" sldId="3064"/>
        </pc:sldMkLst>
      </pc:sldChg>
      <pc:sldChg chg="del">
        <pc:chgData name="Jeremy Clifton" userId="S::wec@woodfordec.onmicrosoft.com::b7121016-a606-4e59-9b8c-d8cabdc242a8" providerId="AD" clId="Web-{000BDFA6-02D5-64C7-CF1E-528E1D62EBAE}" dt="2025-03-13T20:18:12.155" v="23"/>
        <pc:sldMkLst>
          <pc:docMk/>
          <pc:sldMk cId="614685341" sldId="3065"/>
        </pc:sldMkLst>
      </pc:sldChg>
      <pc:sldChg chg="del">
        <pc:chgData name="Jeremy Clifton" userId="S::wec@woodfordec.onmicrosoft.com::b7121016-a606-4e59-9b8c-d8cabdc242a8" providerId="AD" clId="Web-{000BDFA6-02D5-64C7-CF1E-528E1D62EBAE}" dt="2025-03-13T20:18:12.795" v="24"/>
        <pc:sldMkLst>
          <pc:docMk/>
          <pc:sldMk cId="2356351311" sldId="3066"/>
        </pc:sldMkLst>
      </pc:sldChg>
      <pc:sldChg chg="del">
        <pc:chgData name="Jeremy Clifton" userId="S::wec@woodfordec.onmicrosoft.com::b7121016-a606-4e59-9b8c-d8cabdc242a8" providerId="AD" clId="Web-{000BDFA6-02D5-64C7-CF1E-528E1D62EBAE}" dt="2025-03-13T20:25:08.061" v="259"/>
        <pc:sldMkLst>
          <pc:docMk/>
          <pc:sldMk cId="1347886735" sldId="3067"/>
        </pc:sldMkLst>
      </pc:sldChg>
      <pc:sldChg chg="del">
        <pc:chgData name="Jeremy Clifton" userId="S::wec@woodfordec.onmicrosoft.com::b7121016-a606-4e59-9b8c-d8cabdc242a8" providerId="AD" clId="Web-{000BDFA6-02D5-64C7-CF1E-528E1D62EBAE}" dt="2025-03-13T20:25:10.279" v="261"/>
        <pc:sldMkLst>
          <pc:docMk/>
          <pc:sldMk cId="2268682291" sldId="3068"/>
        </pc:sldMkLst>
      </pc:sldChg>
      <pc:sldChg chg="addSp delSp modSp add del ord replId">
        <pc:chgData name="Jeremy Clifton" userId="S::wec@woodfordec.onmicrosoft.com::b7121016-a606-4e59-9b8c-d8cabdc242a8" providerId="AD" clId="Web-{000BDFA6-02D5-64C7-CF1E-528E1D62EBAE}" dt="2025-03-13T20:23:29.369" v="140"/>
        <pc:sldMkLst>
          <pc:docMk/>
          <pc:sldMk cId="3560077666" sldId="3073"/>
        </pc:sldMkLst>
      </pc:sldChg>
      <pc:sldChg chg="addSp delSp modSp add ord replId">
        <pc:chgData name="Jeremy Clifton" userId="S::wec@woodfordec.onmicrosoft.com::b7121016-a606-4e59-9b8c-d8cabdc242a8" providerId="AD" clId="Web-{000BDFA6-02D5-64C7-CF1E-528E1D62EBAE}" dt="2025-03-13T20:23:28.557" v="139" actId="20577"/>
        <pc:sldMkLst>
          <pc:docMk/>
          <pc:sldMk cId="3437784898" sldId="3074"/>
        </pc:sldMkLst>
      </pc:sldChg>
      <pc:sldChg chg="modSp add ord replId">
        <pc:chgData name="Jeremy Clifton" userId="S::wec@woodfordec.onmicrosoft.com::b7121016-a606-4e59-9b8c-d8cabdc242a8" providerId="AD" clId="Web-{000BDFA6-02D5-64C7-CF1E-528E1D62EBAE}" dt="2025-03-13T20:23:05.431" v="97" actId="20577"/>
        <pc:sldMkLst>
          <pc:docMk/>
          <pc:sldMk cId="2012689778" sldId="3075"/>
        </pc:sldMkLst>
      </pc:sldChg>
      <pc:sldChg chg="addSp delSp modSp add replId">
        <pc:chgData name="Jeremy Clifton" userId="S::wec@woodfordec.onmicrosoft.com::b7121016-a606-4e59-9b8c-d8cabdc242a8" providerId="AD" clId="Web-{000BDFA6-02D5-64C7-CF1E-528E1D62EBAE}" dt="2025-03-13T20:24:47.138" v="258" actId="20577"/>
        <pc:sldMkLst>
          <pc:docMk/>
          <pc:sldMk cId="1241834202" sldId="3076"/>
        </pc:sldMkLst>
      </pc:sldChg>
      <pc:sldChg chg="add del replId">
        <pc:chgData name="Jeremy Clifton" userId="S::wec@woodfordec.onmicrosoft.com::b7121016-a606-4e59-9b8c-d8cabdc242a8" providerId="AD" clId="Web-{000BDFA6-02D5-64C7-CF1E-528E1D62EBAE}" dt="2025-03-13T20:47:36.755" v="603"/>
        <pc:sldMkLst>
          <pc:docMk/>
          <pc:sldMk cId="2429695048" sldId="3077"/>
        </pc:sldMkLst>
      </pc:sldChg>
      <pc:sldChg chg="addSp modSp add replId">
        <pc:chgData name="Jeremy Clifton" userId="S::wec@woodfordec.onmicrosoft.com::b7121016-a606-4e59-9b8c-d8cabdc242a8" providerId="AD" clId="Web-{000BDFA6-02D5-64C7-CF1E-528E1D62EBAE}" dt="2025-03-13T20:42:23.927" v="520" actId="1076"/>
        <pc:sldMkLst>
          <pc:docMk/>
          <pc:sldMk cId="1835758517" sldId="3078"/>
        </pc:sldMkLst>
      </pc:sldChg>
      <pc:sldChg chg="addSp modSp add replId">
        <pc:chgData name="Jeremy Clifton" userId="S::wec@woodfordec.onmicrosoft.com::b7121016-a606-4e59-9b8c-d8cabdc242a8" providerId="AD" clId="Web-{000BDFA6-02D5-64C7-CF1E-528E1D62EBAE}" dt="2025-03-13T20:38:24.277" v="409" actId="1076"/>
        <pc:sldMkLst>
          <pc:docMk/>
          <pc:sldMk cId="3512206015" sldId="3079"/>
        </pc:sldMkLst>
      </pc:sldChg>
      <pc:sldChg chg="addSp modSp add ord replId">
        <pc:chgData name="Jeremy Clifton" userId="S::wec@woodfordec.onmicrosoft.com::b7121016-a606-4e59-9b8c-d8cabdc242a8" providerId="AD" clId="Web-{000BDFA6-02D5-64C7-CF1E-528E1D62EBAE}" dt="2025-03-13T20:33:37.486" v="383" actId="1076"/>
        <pc:sldMkLst>
          <pc:docMk/>
          <pc:sldMk cId="1447174436" sldId="3080"/>
        </pc:sldMkLst>
      </pc:sldChg>
      <pc:sldChg chg="addSp modSp add ord replId">
        <pc:chgData name="Jeremy Clifton" userId="S::wec@woodfordec.onmicrosoft.com::b7121016-a606-4e59-9b8c-d8cabdc242a8" providerId="AD" clId="Web-{000BDFA6-02D5-64C7-CF1E-528E1D62EBAE}" dt="2025-03-13T20:47:41.146" v="605"/>
        <pc:sldMkLst>
          <pc:docMk/>
          <pc:sldMk cId="1066192956" sldId="3081"/>
        </pc:sldMkLst>
      </pc:sldChg>
      <pc:sldChg chg="addSp delSp modSp add replId">
        <pc:chgData name="Jeremy Clifton" userId="S::wec@woodfordec.onmicrosoft.com::b7121016-a606-4e59-9b8c-d8cabdc242a8" providerId="AD" clId="Web-{000BDFA6-02D5-64C7-CF1E-528E1D62EBAE}" dt="2025-03-13T20:29:38.602" v="342" actId="1076"/>
        <pc:sldMkLst>
          <pc:docMk/>
          <pc:sldMk cId="765299855" sldId="3082"/>
        </pc:sldMkLst>
      </pc:sldChg>
      <pc:sldChg chg="addSp delSp modSp add ord replId">
        <pc:chgData name="Jeremy Clifton" userId="S::wec@woodfordec.onmicrosoft.com::b7121016-a606-4e59-9b8c-d8cabdc242a8" providerId="AD" clId="Web-{000BDFA6-02D5-64C7-CF1E-528E1D62EBAE}" dt="2025-03-13T20:30:14.806" v="345"/>
        <pc:sldMkLst>
          <pc:docMk/>
          <pc:sldMk cId="1556791180" sldId="3083"/>
        </pc:sldMkLst>
      </pc:sldChg>
      <pc:sldChg chg="addSp delSp modSp add ord replId">
        <pc:chgData name="Jeremy Clifton" userId="S::wec@woodfordec.onmicrosoft.com::b7121016-a606-4e59-9b8c-d8cabdc242a8" providerId="AD" clId="Web-{000BDFA6-02D5-64C7-CF1E-528E1D62EBAE}" dt="2025-03-13T20:31:21.699" v="370" actId="1076"/>
        <pc:sldMkLst>
          <pc:docMk/>
          <pc:sldMk cId="1221974950" sldId="3084"/>
        </pc:sldMkLst>
      </pc:sldChg>
      <pc:sldChg chg="delSp modSp add replId">
        <pc:chgData name="Jeremy Clifton" userId="S::wec@woodfordec.onmicrosoft.com::b7121016-a606-4e59-9b8c-d8cabdc242a8" providerId="AD" clId="Web-{000BDFA6-02D5-64C7-CF1E-528E1D62EBAE}" dt="2025-03-13T20:33:43.033" v="385" actId="1076"/>
        <pc:sldMkLst>
          <pc:docMk/>
          <pc:sldMk cId="818867831" sldId="3085"/>
        </pc:sldMkLst>
      </pc:sldChg>
      <pc:sldChg chg="add ord replId">
        <pc:chgData name="Jeremy Clifton" userId="S::wec@woodfordec.onmicrosoft.com::b7121016-a606-4e59-9b8c-d8cabdc242a8" providerId="AD" clId="Web-{000BDFA6-02D5-64C7-CF1E-528E1D62EBAE}" dt="2025-03-13T20:38:32.043" v="411"/>
        <pc:sldMkLst>
          <pc:docMk/>
          <pc:sldMk cId="2040310881" sldId="3086"/>
        </pc:sldMkLst>
      </pc:sldChg>
      <pc:sldChg chg="modSp add del replId">
        <pc:chgData name="Jeremy Clifton" userId="S::wec@woodfordec.onmicrosoft.com::b7121016-a606-4e59-9b8c-d8cabdc242a8" providerId="AD" clId="Web-{000BDFA6-02D5-64C7-CF1E-528E1D62EBAE}" dt="2025-03-13T20:42:10.130" v="517"/>
        <pc:sldMkLst>
          <pc:docMk/>
          <pc:sldMk cId="1275109246" sldId="3087"/>
        </pc:sldMkLst>
      </pc:sldChg>
      <pc:sldChg chg="addSp delSp modSp add replId">
        <pc:chgData name="Jeremy Clifton" userId="S::wec@woodfordec.onmicrosoft.com::b7121016-a606-4e59-9b8c-d8cabdc242a8" providerId="AD" clId="Web-{000BDFA6-02D5-64C7-CF1E-528E1D62EBAE}" dt="2025-03-13T20:46:20.812" v="527" actId="1076"/>
        <pc:sldMkLst>
          <pc:docMk/>
          <pc:sldMk cId="2897678949" sldId="3088"/>
        </pc:sldMkLst>
      </pc:sldChg>
      <pc:sldChg chg="modSp add ord replId">
        <pc:chgData name="Jeremy Clifton" userId="S::wec@woodfordec.onmicrosoft.com::b7121016-a606-4e59-9b8c-d8cabdc242a8" providerId="AD" clId="Web-{000BDFA6-02D5-64C7-CF1E-528E1D62EBAE}" dt="2025-03-13T20:47:17.395" v="602" actId="1076"/>
        <pc:sldMkLst>
          <pc:docMk/>
          <pc:sldMk cId="418780785" sldId="3089"/>
        </pc:sldMkLst>
      </pc:sldChg>
    </pc:docChg>
  </pc:docChgLst>
  <pc:docChgLst>
    <pc:chgData name="Jeremy Clifton" userId="S::wec@woodfordec.onmicrosoft.com::b7121016-a606-4e59-9b8c-d8cabdc242a8" providerId="AD" clId="Web-{D0EC3207-9552-6E7E-0967-559F15C1C2ED}"/>
    <pc:docChg chg="addSld delSld modSld sldOrd">
      <pc:chgData name="Jeremy Clifton" userId="S::wec@woodfordec.onmicrosoft.com::b7121016-a606-4e59-9b8c-d8cabdc242a8" providerId="AD" clId="Web-{D0EC3207-9552-6E7E-0967-559F15C1C2ED}" dt="2024-09-21T20:07:06.085" v="336"/>
      <pc:docMkLst>
        <pc:docMk/>
      </pc:docMkLst>
      <pc:sldChg chg="addSp modSp add replId">
        <pc:chgData name="Jeremy Clifton" userId="S::wec@woodfordec.onmicrosoft.com::b7121016-a606-4e59-9b8c-d8cabdc242a8" providerId="AD" clId="Web-{D0EC3207-9552-6E7E-0967-559F15C1C2ED}" dt="2024-09-21T19:12:57.525" v="59" actId="20577"/>
        <pc:sldMkLst>
          <pc:docMk/>
          <pc:sldMk cId="251116125" sldId="2574"/>
        </pc:sldMkLst>
      </pc:sldChg>
      <pc:sldChg chg="add replId">
        <pc:chgData name="Jeremy Clifton" userId="S::wec@woodfordec.onmicrosoft.com::b7121016-a606-4e59-9b8c-d8cabdc242a8" providerId="AD" clId="Web-{D0EC3207-9552-6E7E-0967-559F15C1C2ED}" dt="2024-09-21T19:09:11.680" v="1"/>
        <pc:sldMkLst>
          <pc:docMk/>
          <pc:sldMk cId="294064188" sldId="2575"/>
        </pc:sldMkLst>
      </pc:sldChg>
      <pc:sldChg chg="modSp add replId">
        <pc:chgData name="Jeremy Clifton" userId="S::wec@woodfordec.onmicrosoft.com::b7121016-a606-4e59-9b8c-d8cabdc242a8" providerId="AD" clId="Web-{D0EC3207-9552-6E7E-0967-559F15C1C2ED}" dt="2024-09-21T19:11:21.937" v="38" actId="20577"/>
        <pc:sldMkLst>
          <pc:docMk/>
          <pc:sldMk cId="122724408" sldId="2576"/>
        </pc:sldMkLst>
      </pc:sldChg>
      <pc:sldChg chg="modSp add replId">
        <pc:chgData name="Jeremy Clifton" userId="S::wec@woodfordec.onmicrosoft.com::b7121016-a606-4e59-9b8c-d8cabdc242a8" providerId="AD" clId="Web-{D0EC3207-9552-6E7E-0967-559F15C1C2ED}" dt="2024-09-21T19:11:54.564" v="47" actId="20577"/>
        <pc:sldMkLst>
          <pc:docMk/>
          <pc:sldMk cId="432114344" sldId="2577"/>
        </pc:sldMkLst>
      </pc:sldChg>
      <pc:sldChg chg="addSp delSp modSp add replId">
        <pc:chgData name="Jeremy Clifton" userId="S::wec@woodfordec.onmicrosoft.com::b7121016-a606-4e59-9b8c-d8cabdc242a8" providerId="AD" clId="Web-{D0EC3207-9552-6E7E-0967-559F15C1C2ED}" dt="2024-09-21T19:14:05.418" v="72" actId="20577"/>
        <pc:sldMkLst>
          <pc:docMk/>
          <pc:sldMk cId="509959403" sldId="2578"/>
        </pc:sldMkLst>
      </pc:sldChg>
      <pc:sldChg chg="modSp add ord replId">
        <pc:chgData name="Jeremy Clifton" userId="S::wec@woodfordec.onmicrosoft.com::b7121016-a606-4e59-9b8c-d8cabdc242a8" providerId="AD" clId="Web-{D0EC3207-9552-6E7E-0967-559F15C1C2ED}" dt="2024-09-21T19:20:07.229" v="130" actId="20577"/>
        <pc:sldMkLst>
          <pc:docMk/>
          <pc:sldMk cId="3414905132" sldId="2579"/>
        </pc:sldMkLst>
      </pc:sldChg>
      <pc:sldChg chg="add replId">
        <pc:chgData name="Jeremy Clifton" userId="S::wec@woodfordec.onmicrosoft.com::b7121016-a606-4e59-9b8c-d8cabdc242a8" providerId="AD" clId="Web-{D0EC3207-9552-6E7E-0967-559F15C1C2ED}" dt="2024-09-21T19:17:18.003" v="75"/>
        <pc:sldMkLst>
          <pc:docMk/>
          <pc:sldMk cId="3402952972" sldId="2580"/>
        </pc:sldMkLst>
      </pc:sldChg>
      <pc:sldChg chg="modSp add ord replId">
        <pc:chgData name="Jeremy Clifton" userId="S::wec@woodfordec.onmicrosoft.com::b7121016-a606-4e59-9b8c-d8cabdc242a8" providerId="AD" clId="Web-{D0EC3207-9552-6E7E-0967-559F15C1C2ED}" dt="2024-09-21T19:19:14.851" v="102"/>
        <pc:sldMkLst>
          <pc:docMk/>
          <pc:sldMk cId="2346559008" sldId="2581"/>
        </pc:sldMkLst>
      </pc:sldChg>
      <pc:sldChg chg="modSp add replId">
        <pc:chgData name="Jeremy Clifton" userId="S::wec@woodfordec.onmicrosoft.com::b7121016-a606-4e59-9b8c-d8cabdc242a8" providerId="AD" clId="Web-{D0EC3207-9552-6E7E-0967-559F15C1C2ED}" dt="2024-09-21T19:20:18.354" v="134" actId="20577"/>
        <pc:sldMkLst>
          <pc:docMk/>
          <pc:sldMk cId="1759092795" sldId="2582"/>
        </pc:sldMkLst>
      </pc:sldChg>
      <pc:sldChg chg="addSp modSp add replId">
        <pc:chgData name="Jeremy Clifton" userId="S::wec@woodfordec.onmicrosoft.com::b7121016-a606-4e59-9b8c-d8cabdc242a8" providerId="AD" clId="Web-{D0EC3207-9552-6E7E-0967-559F15C1C2ED}" dt="2024-09-21T19:28:23.301" v="143" actId="1076"/>
        <pc:sldMkLst>
          <pc:docMk/>
          <pc:sldMk cId="1068031326" sldId="2583"/>
        </pc:sldMkLst>
      </pc:sldChg>
      <pc:sldChg chg="addSp modSp add replId">
        <pc:chgData name="Jeremy Clifton" userId="S::wec@woodfordec.onmicrosoft.com::b7121016-a606-4e59-9b8c-d8cabdc242a8" providerId="AD" clId="Web-{D0EC3207-9552-6E7E-0967-559F15C1C2ED}" dt="2024-09-21T19:29:01.521" v="149" actId="1076"/>
        <pc:sldMkLst>
          <pc:docMk/>
          <pc:sldMk cId="2597143122" sldId="2584"/>
        </pc:sldMkLst>
      </pc:sldChg>
      <pc:sldChg chg="addSp modSp add replId">
        <pc:chgData name="Jeremy Clifton" userId="S::wec@woodfordec.onmicrosoft.com::b7121016-a606-4e59-9b8c-d8cabdc242a8" providerId="AD" clId="Web-{D0EC3207-9552-6E7E-0967-559F15C1C2ED}" dt="2024-09-21T19:31:30.308" v="155" actId="1076"/>
        <pc:sldMkLst>
          <pc:docMk/>
          <pc:sldMk cId="2319944622" sldId="2585"/>
        </pc:sldMkLst>
      </pc:sldChg>
      <pc:sldChg chg="addSp delSp modSp add replId">
        <pc:chgData name="Jeremy Clifton" userId="S::wec@woodfordec.onmicrosoft.com::b7121016-a606-4e59-9b8c-d8cabdc242a8" providerId="AD" clId="Web-{D0EC3207-9552-6E7E-0967-559F15C1C2ED}" dt="2024-09-21T19:33:31.406" v="187" actId="1076"/>
        <pc:sldMkLst>
          <pc:docMk/>
          <pc:sldMk cId="4191789861" sldId="2586"/>
        </pc:sldMkLst>
      </pc:sldChg>
      <pc:sldChg chg="addSp delSp modSp add del replId">
        <pc:chgData name="Jeremy Clifton" userId="S::wec@woodfordec.onmicrosoft.com::b7121016-a606-4e59-9b8c-d8cabdc242a8" providerId="AD" clId="Web-{D0EC3207-9552-6E7E-0967-559F15C1C2ED}" dt="2024-09-21T19:55:14.246" v="326"/>
        <pc:sldMkLst>
          <pc:docMk/>
          <pc:sldMk cId="2684417712" sldId="2587"/>
        </pc:sldMkLst>
      </pc:sldChg>
      <pc:sldChg chg="add del replId">
        <pc:chgData name="Jeremy Clifton" userId="S::wec@woodfordec.onmicrosoft.com::b7121016-a606-4e59-9b8c-d8cabdc242a8" providerId="AD" clId="Web-{D0EC3207-9552-6E7E-0967-559F15C1C2ED}" dt="2024-09-21T20:06:57.725" v="334"/>
        <pc:sldMkLst>
          <pc:docMk/>
          <pc:sldMk cId="3354220452" sldId="2588"/>
        </pc:sldMkLst>
      </pc:sldChg>
      <pc:sldChg chg="add replId">
        <pc:chgData name="Jeremy Clifton" userId="S::wec@woodfordec.onmicrosoft.com::b7121016-a606-4e59-9b8c-d8cabdc242a8" providerId="AD" clId="Web-{D0EC3207-9552-6E7E-0967-559F15C1C2ED}" dt="2024-09-21T19:33:38.281" v="189"/>
        <pc:sldMkLst>
          <pc:docMk/>
          <pc:sldMk cId="2792281040" sldId="2589"/>
        </pc:sldMkLst>
      </pc:sldChg>
      <pc:sldChg chg="modSp add ord replId">
        <pc:chgData name="Jeremy Clifton" userId="S::wec@woodfordec.onmicrosoft.com::b7121016-a606-4e59-9b8c-d8cabdc242a8" providerId="AD" clId="Web-{D0EC3207-9552-6E7E-0967-559F15C1C2ED}" dt="2024-09-21T19:35:23.503" v="214"/>
        <pc:sldMkLst>
          <pc:docMk/>
          <pc:sldMk cId="1829227996" sldId="2590"/>
        </pc:sldMkLst>
      </pc:sldChg>
      <pc:sldChg chg="modSp add replId">
        <pc:chgData name="Jeremy Clifton" userId="S::wec@woodfordec.onmicrosoft.com::b7121016-a606-4e59-9b8c-d8cabdc242a8" providerId="AD" clId="Web-{D0EC3207-9552-6E7E-0967-559F15C1C2ED}" dt="2024-09-21T19:40:53.961" v="217" actId="20577"/>
        <pc:sldMkLst>
          <pc:docMk/>
          <pc:sldMk cId="1595672564" sldId="2591"/>
        </pc:sldMkLst>
      </pc:sldChg>
      <pc:sldChg chg="modSp add replId">
        <pc:chgData name="Jeremy Clifton" userId="S::wec@woodfordec.onmicrosoft.com::b7121016-a606-4e59-9b8c-d8cabdc242a8" providerId="AD" clId="Web-{D0EC3207-9552-6E7E-0967-559F15C1C2ED}" dt="2024-09-21T19:41:18.055" v="221" actId="20577"/>
        <pc:sldMkLst>
          <pc:docMk/>
          <pc:sldMk cId="2630234285" sldId="2592"/>
        </pc:sldMkLst>
      </pc:sldChg>
      <pc:sldChg chg="add del replId">
        <pc:chgData name="Jeremy Clifton" userId="S::wec@woodfordec.onmicrosoft.com::b7121016-a606-4e59-9b8c-d8cabdc242a8" providerId="AD" clId="Web-{D0EC3207-9552-6E7E-0967-559F15C1C2ED}" dt="2024-09-21T20:06:56.881" v="333"/>
        <pc:sldMkLst>
          <pc:docMk/>
          <pc:sldMk cId="1904089643" sldId="2593"/>
        </pc:sldMkLst>
      </pc:sldChg>
      <pc:sldChg chg="add replId">
        <pc:chgData name="Jeremy Clifton" userId="S::wec@woodfordec.onmicrosoft.com::b7121016-a606-4e59-9b8c-d8cabdc242a8" providerId="AD" clId="Web-{D0EC3207-9552-6E7E-0967-559F15C1C2ED}" dt="2024-09-21T19:54:22.119" v="314"/>
        <pc:sldMkLst>
          <pc:docMk/>
          <pc:sldMk cId="867742117" sldId="2594"/>
        </pc:sldMkLst>
      </pc:sldChg>
      <pc:sldChg chg="delSp modSp add del replId">
        <pc:chgData name="Jeremy Clifton" userId="S::wec@woodfordec.onmicrosoft.com::b7121016-a606-4e59-9b8c-d8cabdc242a8" providerId="AD" clId="Web-{D0EC3207-9552-6E7E-0967-559F15C1C2ED}" dt="2024-09-21T19:54:18.104" v="313"/>
        <pc:sldMkLst>
          <pc:docMk/>
          <pc:sldMk cId="2651253114" sldId="2594"/>
        </pc:sldMkLst>
      </pc:sldChg>
      <pc:sldChg chg="modSp add replId">
        <pc:chgData name="Jeremy Clifton" userId="S::wec@woodfordec.onmicrosoft.com::b7121016-a606-4e59-9b8c-d8cabdc242a8" providerId="AD" clId="Web-{D0EC3207-9552-6E7E-0967-559F15C1C2ED}" dt="2024-09-21T19:58:00.893" v="332" actId="20577"/>
        <pc:sldMkLst>
          <pc:docMk/>
          <pc:sldMk cId="52531791" sldId="2595"/>
        </pc:sldMkLst>
      </pc:sldChg>
      <pc:sldChg chg="add del replId">
        <pc:chgData name="Jeremy Clifton" userId="S::wec@woodfordec.onmicrosoft.com::b7121016-a606-4e59-9b8c-d8cabdc242a8" providerId="AD" clId="Web-{D0EC3207-9552-6E7E-0967-559F15C1C2ED}" dt="2024-09-21T19:55:32.231" v="329"/>
        <pc:sldMkLst>
          <pc:docMk/>
          <pc:sldMk cId="3734395347" sldId="2595"/>
        </pc:sldMkLst>
      </pc:sldChg>
      <pc:sldChg chg="add replId">
        <pc:chgData name="Jeremy Clifton" userId="S::wec@woodfordec.onmicrosoft.com::b7121016-a606-4e59-9b8c-d8cabdc242a8" providerId="AD" clId="Web-{D0EC3207-9552-6E7E-0967-559F15C1C2ED}" dt="2024-09-21T20:07:02.741" v="335"/>
        <pc:sldMkLst>
          <pc:docMk/>
          <pc:sldMk cId="3512410512" sldId="2596"/>
        </pc:sldMkLst>
      </pc:sldChg>
      <pc:sldChg chg="add del replId">
        <pc:chgData name="Jeremy Clifton" userId="S::wec@woodfordec.onmicrosoft.com::b7121016-a606-4e59-9b8c-d8cabdc242a8" providerId="AD" clId="Web-{D0EC3207-9552-6E7E-0967-559F15C1C2ED}" dt="2024-09-21T19:55:29.981" v="328"/>
        <pc:sldMkLst>
          <pc:docMk/>
          <pc:sldMk cId="3618821226" sldId="2596"/>
        </pc:sldMkLst>
      </pc:sldChg>
      <pc:sldChg chg="add del replId">
        <pc:chgData name="Jeremy Clifton" userId="S::wec@woodfordec.onmicrosoft.com::b7121016-a606-4e59-9b8c-d8cabdc242a8" providerId="AD" clId="Web-{D0EC3207-9552-6E7E-0967-559F15C1C2ED}" dt="2024-09-21T19:55:28.653" v="327"/>
        <pc:sldMkLst>
          <pc:docMk/>
          <pc:sldMk cId="1154172454" sldId="2597"/>
        </pc:sldMkLst>
      </pc:sldChg>
      <pc:sldChg chg="add replId">
        <pc:chgData name="Jeremy Clifton" userId="S::wec@woodfordec.onmicrosoft.com::b7121016-a606-4e59-9b8c-d8cabdc242a8" providerId="AD" clId="Web-{D0EC3207-9552-6E7E-0967-559F15C1C2ED}" dt="2024-09-21T20:07:06.085" v="336"/>
        <pc:sldMkLst>
          <pc:docMk/>
          <pc:sldMk cId="3807114289" sldId="2597"/>
        </pc:sldMkLst>
      </pc:sldChg>
    </pc:docChg>
  </pc:docChgLst>
  <pc:docChgLst>
    <pc:chgData name="Jeremy Clifton" userId="S::wec@woodfordec.onmicrosoft.com::b7121016-a606-4e59-9b8c-d8cabdc242a8" providerId="AD" clId="Web-{903CCC23-5BEC-A8B7-2290-539B6818A865}"/>
    <pc:docChg chg="addSld delSld modSld sldOrd">
      <pc:chgData name="Jeremy Clifton" userId="S::wec@woodfordec.onmicrosoft.com::b7121016-a606-4e59-9b8c-d8cabdc242a8" providerId="AD" clId="Web-{903CCC23-5BEC-A8B7-2290-539B6818A865}" dt="2025-01-12T09:59:07.466" v="273"/>
      <pc:docMkLst>
        <pc:docMk/>
      </pc:docMkLst>
      <pc:sldChg chg="modSp add ord replId">
        <pc:chgData name="Jeremy Clifton" userId="S::wec@woodfordec.onmicrosoft.com::b7121016-a606-4e59-9b8c-d8cabdc242a8" providerId="AD" clId="Web-{903CCC23-5BEC-A8B7-2290-539B6818A865}" dt="2025-01-12T09:52:24.527" v="36" actId="20577"/>
        <pc:sldMkLst>
          <pc:docMk/>
          <pc:sldMk cId="2533515818" sldId="2860"/>
        </pc:sldMkLst>
      </pc:sldChg>
      <pc:sldChg chg="add replId">
        <pc:chgData name="Jeremy Clifton" userId="S::wec@woodfordec.onmicrosoft.com::b7121016-a606-4e59-9b8c-d8cabdc242a8" providerId="AD" clId="Web-{903CCC23-5BEC-A8B7-2290-539B6818A865}" dt="2025-01-12T09:52:27.387" v="37"/>
        <pc:sldMkLst>
          <pc:docMk/>
          <pc:sldMk cId="1553610902" sldId="2861"/>
        </pc:sldMkLst>
      </pc:sldChg>
      <pc:sldChg chg="add del replId">
        <pc:chgData name="Jeremy Clifton" userId="S::wec@woodfordec.onmicrosoft.com::b7121016-a606-4e59-9b8c-d8cabdc242a8" providerId="AD" clId="Web-{903CCC23-5BEC-A8B7-2290-539B6818A865}" dt="2025-01-12T09:59:06.326" v="272"/>
        <pc:sldMkLst>
          <pc:docMk/>
          <pc:sldMk cId="2019461078" sldId="2862"/>
        </pc:sldMkLst>
      </pc:sldChg>
      <pc:sldChg chg="add del replId">
        <pc:chgData name="Jeremy Clifton" userId="S::wec@woodfordec.onmicrosoft.com::b7121016-a606-4e59-9b8c-d8cabdc242a8" providerId="AD" clId="Web-{903CCC23-5BEC-A8B7-2290-539B6818A865}" dt="2025-01-12T09:59:05.044" v="271"/>
        <pc:sldMkLst>
          <pc:docMk/>
          <pc:sldMk cId="2671836364" sldId="2863"/>
        </pc:sldMkLst>
      </pc:sldChg>
      <pc:sldChg chg="add del replId">
        <pc:chgData name="Jeremy Clifton" userId="S::wec@woodfordec.onmicrosoft.com::b7121016-a606-4e59-9b8c-d8cabdc242a8" providerId="AD" clId="Web-{903CCC23-5BEC-A8B7-2290-539B6818A865}" dt="2025-01-12T09:59:07.466" v="273"/>
        <pc:sldMkLst>
          <pc:docMk/>
          <pc:sldMk cId="2154984666" sldId="2864"/>
        </pc:sldMkLst>
      </pc:sldChg>
      <pc:sldChg chg="modSp add ord replId">
        <pc:chgData name="Jeremy Clifton" userId="S::wec@woodfordec.onmicrosoft.com::b7121016-a606-4e59-9b8c-d8cabdc242a8" providerId="AD" clId="Web-{903CCC23-5BEC-A8B7-2290-539B6818A865}" dt="2025-01-12T09:54:44.754" v="139" actId="20577"/>
        <pc:sldMkLst>
          <pc:docMk/>
          <pc:sldMk cId="2760154107" sldId="2865"/>
        </pc:sldMkLst>
      </pc:sldChg>
      <pc:sldChg chg="addSp delSp modSp add replId">
        <pc:chgData name="Jeremy Clifton" userId="S::wec@woodfordec.onmicrosoft.com::b7121016-a606-4e59-9b8c-d8cabdc242a8" providerId="AD" clId="Web-{903CCC23-5BEC-A8B7-2290-539B6818A865}" dt="2025-01-12T09:58:06.214" v="268" actId="20577"/>
        <pc:sldMkLst>
          <pc:docMk/>
          <pc:sldMk cId="1608365069" sldId="2866"/>
        </pc:sldMkLst>
      </pc:sldChg>
      <pc:sldChg chg="add replId">
        <pc:chgData name="Jeremy Clifton" userId="S::wec@woodfordec.onmicrosoft.com::b7121016-a606-4e59-9b8c-d8cabdc242a8" providerId="AD" clId="Web-{903CCC23-5BEC-A8B7-2290-539B6818A865}" dt="2025-01-12T09:57:53.026" v="261"/>
        <pc:sldMkLst>
          <pc:docMk/>
          <pc:sldMk cId="496177452" sldId="2867"/>
        </pc:sldMkLst>
      </pc:sldChg>
      <pc:sldChg chg="add replId">
        <pc:chgData name="Jeremy Clifton" userId="S::wec@woodfordec.onmicrosoft.com::b7121016-a606-4e59-9b8c-d8cabdc242a8" providerId="AD" clId="Web-{903CCC23-5BEC-A8B7-2290-539B6818A865}" dt="2025-01-12T09:57:58.136" v="264"/>
        <pc:sldMkLst>
          <pc:docMk/>
          <pc:sldMk cId="2763927189" sldId="2868"/>
        </pc:sldMkLst>
      </pc:sldChg>
      <pc:sldChg chg="add replId">
        <pc:chgData name="Jeremy Clifton" userId="S::wec@woodfordec.onmicrosoft.com::b7121016-a606-4e59-9b8c-d8cabdc242a8" providerId="AD" clId="Web-{903CCC23-5BEC-A8B7-2290-539B6818A865}" dt="2025-01-12T09:58:03.183" v="267"/>
        <pc:sldMkLst>
          <pc:docMk/>
          <pc:sldMk cId="4007871980" sldId="2869"/>
        </pc:sldMkLst>
      </pc:sldChg>
      <pc:sldChg chg="add ord replId">
        <pc:chgData name="Jeremy Clifton" userId="S::wec@woodfordec.onmicrosoft.com::b7121016-a606-4e59-9b8c-d8cabdc242a8" providerId="AD" clId="Web-{903CCC23-5BEC-A8B7-2290-539B6818A865}" dt="2025-01-12T09:58:53.810" v="270"/>
        <pc:sldMkLst>
          <pc:docMk/>
          <pc:sldMk cId="3860157055" sldId="2870"/>
        </pc:sldMkLst>
      </pc:sldChg>
    </pc:docChg>
  </pc:docChgLst>
  <pc:docChgLst>
    <pc:chgData name="Jeremy Clifton" userId="S::wec@woodfordec.onmicrosoft.com::b7121016-a606-4e59-9b8c-d8cabdc242a8" providerId="AD" clId="Web-{CDF2A3AF-822F-3DDF-4B4C-D8D02046C2E6}"/>
    <pc:docChg chg="modSld">
      <pc:chgData name="Jeremy Clifton" userId="S::wec@woodfordec.onmicrosoft.com::b7121016-a606-4e59-9b8c-d8cabdc242a8" providerId="AD" clId="Web-{CDF2A3AF-822F-3DDF-4B4C-D8D02046C2E6}" dt="2025-01-26T07:25:11.202" v="2"/>
      <pc:docMkLst>
        <pc:docMk/>
      </pc:docMkLst>
      <pc:sldChg chg="addSp modSp">
        <pc:chgData name="Jeremy Clifton" userId="S::wec@woodfordec.onmicrosoft.com::b7121016-a606-4e59-9b8c-d8cabdc242a8" providerId="AD" clId="Web-{CDF2A3AF-822F-3DDF-4B4C-D8D02046C2E6}" dt="2025-01-26T07:25:11.202" v="2"/>
        <pc:sldMkLst>
          <pc:docMk/>
          <pc:sldMk cId="3279244734" sldId="2869"/>
        </pc:sldMkLst>
      </pc:sldChg>
    </pc:docChg>
  </pc:docChgLst>
  <pc:docChgLst>
    <pc:chgData name="Jeremy Clifton" userId="S::wec@woodfordec.onmicrosoft.com::b7121016-a606-4e59-9b8c-d8cabdc242a8" providerId="AD" clId="Web-{A723EB37-7A43-8454-2FC0-BE5691E84CF0}"/>
    <pc:docChg chg="addSld modSld sldOrd">
      <pc:chgData name="Jeremy Clifton" userId="S::wec@woodfordec.onmicrosoft.com::b7121016-a606-4e59-9b8c-d8cabdc242a8" providerId="AD" clId="Web-{A723EB37-7A43-8454-2FC0-BE5691E84CF0}" dt="2025-01-23T20:32:30.271" v="12"/>
      <pc:docMkLst>
        <pc:docMk/>
      </pc:docMkLst>
      <pc:sldChg chg="addSp modSp">
        <pc:chgData name="Jeremy Clifton" userId="S::wec@woodfordec.onmicrosoft.com::b7121016-a606-4e59-9b8c-d8cabdc242a8" providerId="AD" clId="Web-{A723EB37-7A43-8454-2FC0-BE5691E84CF0}" dt="2025-01-23T20:31:41.223" v="11" actId="1076"/>
        <pc:sldMkLst>
          <pc:docMk/>
          <pc:sldMk cId="3329587322" sldId="2875"/>
        </pc:sldMkLst>
      </pc:sldChg>
      <pc:sldChg chg="add ord replId">
        <pc:chgData name="Jeremy Clifton" userId="S::wec@woodfordec.onmicrosoft.com::b7121016-a606-4e59-9b8c-d8cabdc242a8" providerId="AD" clId="Web-{A723EB37-7A43-8454-2FC0-BE5691E84CF0}" dt="2025-01-23T20:31:09.941" v="6"/>
        <pc:sldMkLst>
          <pc:docMk/>
          <pc:sldMk cId="1185832354" sldId="2880"/>
        </pc:sldMkLst>
      </pc:sldChg>
    </pc:docChg>
  </pc:docChgLst>
  <pc:docChgLst>
    <pc:chgData name="Jeremy Clifton" userId="S::wec@woodfordec.onmicrosoft.com::b7121016-a606-4e59-9b8c-d8cabdc242a8" providerId="AD" clId="Web-{749FABD4-BC50-21D5-072D-F0AB98C50D7E}"/>
    <pc:docChg chg="addSld delSld modSld sldOrd">
      <pc:chgData name="Jeremy Clifton" userId="S::wec@woodfordec.onmicrosoft.com::b7121016-a606-4e59-9b8c-d8cabdc242a8" providerId="AD" clId="Web-{749FABD4-BC50-21D5-072D-F0AB98C50D7E}" dt="2024-11-21T20:27:10.373" v="228"/>
      <pc:docMkLst>
        <pc:docMk/>
      </pc:docMkLst>
      <pc:sldChg chg="del">
        <pc:chgData name="Jeremy Clifton" userId="S::wec@woodfordec.onmicrosoft.com::b7121016-a606-4e59-9b8c-d8cabdc242a8" providerId="AD" clId="Web-{749FABD4-BC50-21D5-072D-F0AB98C50D7E}" dt="2024-11-21T15:40:59.570" v="9"/>
        <pc:sldMkLst>
          <pc:docMk/>
          <pc:sldMk cId="1772854528" sldId="2694"/>
        </pc:sldMkLst>
      </pc:sldChg>
      <pc:sldChg chg="del">
        <pc:chgData name="Jeremy Clifton" userId="S::wec@woodfordec.onmicrosoft.com::b7121016-a606-4e59-9b8c-d8cabdc242a8" providerId="AD" clId="Web-{749FABD4-BC50-21D5-072D-F0AB98C50D7E}" dt="2024-11-21T15:40:46.054" v="2"/>
        <pc:sldMkLst>
          <pc:docMk/>
          <pc:sldMk cId="3683738647" sldId="2702"/>
        </pc:sldMkLst>
      </pc:sldChg>
      <pc:sldChg chg="del">
        <pc:chgData name="Jeremy Clifton" userId="S::wec@woodfordec.onmicrosoft.com::b7121016-a606-4e59-9b8c-d8cabdc242a8" providerId="AD" clId="Web-{749FABD4-BC50-21D5-072D-F0AB98C50D7E}" dt="2024-11-21T15:40:46.960" v="3"/>
        <pc:sldMkLst>
          <pc:docMk/>
          <pc:sldMk cId="2963239696" sldId="2703"/>
        </pc:sldMkLst>
      </pc:sldChg>
      <pc:sldChg chg="del">
        <pc:chgData name="Jeremy Clifton" userId="S::wec@woodfordec.onmicrosoft.com::b7121016-a606-4e59-9b8c-d8cabdc242a8" providerId="AD" clId="Web-{749FABD4-BC50-21D5-072D-F0AB98C50D7E}" dt="2024-11-21T15:41:06.039" v="11"/>
        <pc:sldMkLst>
          <pc:docMk/>
          <pc:sldMk cId="3435773771" sldId="2704"/>
        </pc:sldMkLst>
      </pc:sldChg>
      <pc:sldChg chg="del">
        <pc:chgData name="Jeremy Clifton" userId="S::wec@woodfordec.onmicrosoft.com::b7121016-a606-4e59-9b8c-d8cabdc242a8" providerId="AD" clId="Web-{749FABD4-BC50-21D5-072D-F0AB98C50D7E}" dt="2024-11-21T15:41:10.117" v="13"/>
        <pc:sldMkLst>
          <pc:docMk/>
          <pc:sldMk cId="1805459024" sldId="2705"/>
        </pc:sldMkLst>
      </pc:sldChg>
      <pc:sldChg chg="del">
        <pc:chgData name="Jeremy Clifton" userId="S::wec@woodfordec.onmicrosoft.com::b7121016-a606-4e59-9b8c-d8cabdc242a8" providerId="AD" clId="Web-{749FABD4-BC50-21D5-072D-F0AB98C50D7E}" dt="2024-11-21T15:40:53.132" v="8"/>
        <pc:sldMkLst>
          <pc:docMk/>
          <pc:sldMk cId="3631717929" sldId="2707"/>
        </pc:sldMkLst>
      </pc:sldChg>
      <pc:sldChg chg="del">
        <pc:chgData name="Jeremy Clifton" userId="S::wec@woodfordec.onmicrosoft.com::b7121016-a606-4e59-9b8c-d8cabdc242a8" providerId="AD" clId="Web-{749FABD4-BC50-21D5-072D-F0AB98C50D7E}" dt="2024-11-21T15:41:04.023" v="10"/>
        <pc:sldMkLst>
          <pc:docMk/>
          <pc:sldMk cId="1303468534" sldId="2708"/>
        </pc:sldMkLst>
      </pc:sldChg>
      <pc:sldChg chg="del">
        <pc:chgData name="Jeremy Clifton" userId="S::wec@woodfordec.onmicrosoft.com::b7121016-a606-4e59-9b8c-d8cabdc242a8" providerId="AD" clId="Web-{749FABD4-BC50-21D5-072D-F0AB98C50D7E}" dt="2024-11-21T15:41:07.461" v="12"/>
        <pc:sldMkLst>
          <pc:docMk/>
          <pc:sldMk cId="912741240" sldId="2709"/>
        </pc:sldMkLst>
      </pc:sldChg>
      <pc:sldChg chg="del">
        <pc:chgData name="Jeremy Clifton" userId="S::wec@woodfordec.onmicrosoft.com::b7121016-a606-4e59-9b8c-d8cabdc242a8" providerId="AD" clId="Web-{749FABD4-BC50-21D5-072D-F0AB98C50D7E}" dt="2024-11-21T15:40:42.398" v="1"/>
        <pc:sldMkLst>
          <pc:docMk/>
          <pc:sldMk cId="3386534235" sldId="2710"/>
        </pc:sldMkLst>
      </pc:sldChg>
      <pc:sldChg chg="del">
        <pc:chgData name="Jeremy Clifton" userId="S::wec@woodfordec.onmicrosoft.com::b7121016-a606-4e59-9b8c-d8cabdc242a8" providerId="AD" clId="Web-{749FABD4-BC50-21D5-072D-F0AB98C50D7E}" dt="2024-11-21T15:40:50.898" v="6"/>
        <pc:sldMkLst>
          <pc:docMk/>
          <pc:sldMk cId="244358118" sldId="2711"/>
        </pc:sldMkLst>
      </pc:sldChg>
      <pc:sldChg chg="del">
        <pc:chgData name="Jeremy Clifton" userId="S::wec@woodfordec.onmicrosoft.com::b7121016-a606-4e59-9b8c-d8cabdc242a8" providerId="AD" clId="Web-{749FABD4-BC50-21D5-072D-F0AB98C50D7E}" dt="2024-11-21T15:40:49.945" v="4"/>
        <pc:sldMkLst>
          <pc:docMk/>
          <pc:sldMk cId="2343228179" sldId="2712"/>
        </pc:sldMkLst>
      </pc:sldChg>
      <pc:sldChg chg="del">
        <pc:chgData name="Jeremy Clifton" userId="S::wec@woodfordec.onmicrosoft.com::b7121016-a606-4e59-9b8c-d8cabdc242a8" providerId="AD" clId="Web-{749FABD4-BC50-21D5-072D-F0AB98C50D7E}" dt="2024-11-21T15:40:51.538" v="7"/>
        <pc:sldMkLst>
          <pc:docMk/>
          <pc:sldMk cId="2830226965" sldId="2713"/>
        </pc:sldMkLst>
      </pc:sldChg>
      <pc:sldChg chg="del">
        <pc:chgData name="Jeremy Clifton" userId="S::wec@woodfordec.onmicrosoft.com::b7121016-a606-4e59-9b8c-d8cabdc242a8" providerId="AD" clId="Web-{749FABD4-BC50-21D5-072D-F0AB98C50D7E}" dt="2024-11-21T15:40:39.663" v="0"/>
        <pc:sldMkLst>
          <pc:docMk/>
          <pc:sldMk cId="734870577" sldId="2715"/>
        </pc:sldMkLst>
      </pc:sldChg>
      <pc:sldChg chg="del">
        <pc:chgData name="Jeremy Clifton" userId="S::wec@woodfordec.onmicrosoft.com::b7121016-a606-4e59-9b8c-d8cabdc242a8" providerId="AD" clId="Web-{749FABD4-BC50-21D5-072D-F0AB98C50D7E}" dt="2024-11-21T15:40:50.882" v="5"/>
        <pc:sldMkLst>
          <pc:docMk/>
          <pc:sldMk cId="3621321072" sldId="2716"/>
        </pc:sldMkLst>
      </pc:sldChg>
      <pc:sldChg chg="addSp delSp modSp">
        <pc:chgData name="Jeremy Clifton" userId="S::wec@woodfordec.onmicrosoft.com::b7121016-a606-4e59-9b8c-d8cabdc242a8" providerId="AD" clId="Web-{749FABD4-BC50-21D5-072D-F0AB98C50D7E}" dt="2024-11-21T20:07:24.615" v="22" actId="14100"/>
        <pc:sldMkLst>
          <pc:docMk/>
          <pc:sldMk cId="591237326" sldId="2717"/>
        </pc:sldMkLst>
      </pc:sldChg>
      <pc:sldChg chg="addSp modSp">
        <pc:chgData name="Jeremy Clifton" userId="S::wec@woodfordec.onmicrosoft.com::b7121016-a606-4e59-9b8c-d8cabdc242a8" providerId="AD" clId="Web-{749FABD4-BC50-21D5-072D-F0AB98C50D7E}" dt="2024-11-21T20:12:39.007" v="149" actId="14100"/>
        <pc:sldMkLst>
          <pc:docMk/>
          <pc:sldMk cId="3013476221" sldId="2720"/>
        </pc:sldMkLst>
      </pc:sldChg>
      <pc:sldChg chg="add ord replId">
        <pc:chgData name="Jeremy Clifton" userId="S::wec@woodfordec.onmicrosoft.com::b7121016-a606-4e59-9b8c-d8cabdc242a8" providerId="AD" clId="Web-{749FABD4-BC50-21D5-072D-F0AB98C50D7E}" dt="2024-11-21T20:17:11.362" v="168"/>
        <pc:sldMkLst>
          <pc:docMk/>
          <pc:sldMk cId="2480693164" sldId="2742"/>
        </pc:sldMkLst>
      </pc:sldChg>
      <pc:sldChg chg="addSp modSp add ord replId">
        <pc:chgData name="Jeremy Clifton" userId="S::wec@woodfordec.onmicrosoft.com::b7121016-a606-4e59-9b8c-d8cabdc242a8" providerId="AD" clId="Web-{749FABD4-BC50-21D5-072D-F0AB98C50D7E}" dt="2024-11-21T20:18:02.645" v="200" actId="1076"/>
        <pc:sldMkLst>
          <pc:docMk/>
          <pc:sldMk cId="1584771903" sldId="2743"/>
        </pc:sldMkLst>
      </pc:sldChg>
      <pc:sldChg chg="addSp modSp add ord replId">
        <pc:chgData name="Jeremy Clifton" userId="S::wec@woodfordec.onmicrosoft.com::b7121016-a606-4e59-9b8c-d8cabdc242a8" providerId="AD" clId="Web-{749FABD4-BC50-21D5-072D-F0AB98C50D7E}" dt="2024-11-21T20:13:24.634" v="156" actId="1076"/>
        <pc:sldMkLst>
          <pc:docMk/>
          <pc:sldMk cId="3137219647" sldId="2744"/>
        </pc:sldMkLst>
      </pc:sldChg>
      <pc:sldChg chg="add ord replId">
        <pc:chgData name="Jeremy Clifton" userId="S::wec@woodfordec.onmicrosoft.com::b7121016-a606-4e59-9b8c-d8cabdc242a8" providerId="AD" clId="Web-{749FABD4-BC50-21D5-072D-F0AB98C50D7E}" dt="2024-11-21T20:14:01.042" v="158"/>
        <pc:sldMkLst>
          <pc:docMk/>
          <pc:sldMk cId="1191832593" sldId="2745"/>
        </pc:sldMkLst>
      </pc:sldChg>
      <pc:sldChg chg="addSp modSp add replId">
        <pc:chgData name="Jeremy Clifton" userId="S::wec@woodfordec.onmicrosoft.com::b7121016-a606-4e59-9b8c-d8cabdc242a8" providerId="AD" clId="Web-{749FABD4-BC50-21D5-072D-F0AB98C50D7E}" dt="2024-11-21T20:19:53.322" v="205" actId="1076"/>
        <pc:sldMkLst>
          <pc:docMk/>
          <pc:sldMk cId="3520817448" sldId="2746"/>
        </pc:sldMkLst>
      </pc:sldChg>
      <pc:sldChg chg="addSp modSp add replId">
        <pc:chgData name="Jeremy Clifton" userId="S::wec@woodfordec.onmicrosoft.com::b7121016-a606-4e59-9b8c-d8cabdc242a8" providerId="AD" clId="Web-{749FABD4-BC50-21D5-072D-F0AB98C50D7E}" dt="2024-11-21T20:26:24.730" v="227" actId="14100"/>
        <pc:sldMkLst>
          <pc:docMk/>
          <pc:sldMk cId="2709369066" sldId="2747"/>
        </pc:sldMkLst>
      </pc:sldChg>
      <pc:sldChg chg="addSp modSp add ord replId">
        <pc:chgData name="Jeremy Clifton" userId="S::wec@woodfordec.onmicrosoft.com::b7121016-a606-4e59-9b8c-d8cabdc242a8" providerId="AD" clId="Web-{749FABD4-BC50-21D5-072D-F0AB98C50D7E}" dt="2024-11-21T20:14:42.575" v="163" actId="1076"/>
        <pc:sldMkLst>
          <pc:docMk/>
          <pc:sldMk cId="2815559082" sldId="2748"/>
        </pc:sldMkLst>
      </pc:sldChg>
      <pc:sldChg chg="add del replId">
        <pc:chgData name="Jeremy Clifton" userId="S::wec@woodfordec.onmicrosoft.com::b7121016-a606-4e59-9b8c-d8cabdc242a8" providerId="AD" clId="Web-{749FABD4-BC50-21D5-072D-F0AB98C50D7E}" dt="2024-11-21T20:27:10.373" v="228"/>
        <pc:sldMkLst>
          <pc:docMk/>
          <pc:sldMk cId="357238229" sldId="2749"/>
        </pc:sldMkLst>
      </pc:sldChg>
      <pc:sldChg chg="addSp delSp modSp add ord replId">
        <pc:chgData name="Jeremy Clifton" userId="S::wec@woodfordec.onmicrosoft.com::b7121016-a606-4e59-9b8c-d8cabdc242a8" providerId="AD" clId="Web-{749FABD4-BC50-21D5-072D-F0AB98C50D7E}" dt="2024-11-21T20:24:48.506" v="220" actId="14100"/>
        <pc:sldMkLst>
          <pc:docMk/>
          <pc:sldMk cId="2657600038" sldId="2750"/>
        </pc:sldMkLst>
      </pc:sldChg>
      <pc:sldChg chg="add replId">
        <pc:chgData name="Jeremy Clifton" userId="S::wec@woodfordec.onmicrosoft.com::b7121016-a606-4e59-9b8c-d8cabdc242a8" providerId="AD" clId="Web-{749FABD4-BC50-21D5-072D-F0AB98C50D7E}" dt="2024-11-21T20:17:08.034" v="167"/>
        <pc:sldMkLst>
          <pc:docMk/>
          <pc:sldMk cId="2541874859" sldId="2751"/>
        </pc:sldMkLst>
      </pc:sldChg>
    </pc:docChg>
  </pc:docChgLst>
  <pc:docChgLst>
    <pc:chgData name="Jeremy Clifton" userId="S::wec@woodfordec.onmicrosoft.com::b7121016-a606-4e59-9b8c-d8cabdc242a8" providerId="AD" clId="Web-{2B052DC1-E2C2-7133-7F5E-48DE7BB518C5}"/>
    <pc:docChg chg="addSld delSld modSld sldOrd">
      <pc:chgData name="Jeremy Clifton" userId="S::wec@woodfordec.onmicrosoft.com::b7121016-a606-4e59-9b8c-d8cabdc242a8" providerId="AD" clId="Web-{2B052DC1-E2C2-7133-7F5E-48DE7BB518C5}" dt="2025-03-01T20:20:36.238" v="200"/>
      <pc:docMkLst>
        <pc:docMk/>
      </pc:docMkLst>
      <pc:sldChg chg="del">
        <pc:chgData name="Jeremy Clifton" userId="S::wec@woodfordec.onmicrosoft.com::b7121016-a606-4e59-9b8c-d8cabdc242a8" providerId="AD" clId="Web-{2B052DC1-E2C2-7133-7F5E-48DE7BB518C5}" dt="2025-03-01T18:37:10.869" v="190"/>
        <pc:sldMkLst>
          <pc:docMk/>
          <pc:sldMk cId="1094284358" sldId="2887"/>
        </pc:sldMkLst>
      </pc:sldChg>
      <pc:sldChg chg="del">
        <pc:chgData name="Jeremy Clifton" userId="S::wec@woodfordec.onmicrosoft.com::b7121016-a606-4e59-9b8c-d8cabdc242a8" providerId="AD" clId="Web-{2B052DC1-E2C2-7133-7F5E-48DE7BB518C5}" dt="2025-03-01T18:37:05.400" v="187"/>
        <pc:sldMkLst>
          <pc:docMk/>
          <pc:sldMk cId="2526659647" sldId="2969"/>
        </pc:sldMkLst>
      </pc:sldChg>
      <pc:sldChg chg="ord">
        <pc:chgData name="Jeremy Clifton" userId="S::wec@woodfordec.onmicrosoft.com::b7121016-a606-4e59-9b8c-d8cabdc242a8" providerId="AD" clId="Web-{2B052DC1-E2C2-7133-7F5E-48DE7BB518C5}" dt="2025-03-01T16:59:05.095" v="159"/>
        <pc:sldMkLst>
          <pc:docMk/>
          <pc:sldMk cId="414856404" sldId="2979"/>
        </pc:sldMkLst>
      </pc:sldChg>
      <pc:sldChg chg="del">
        <pc:chgData name="Jeremy Clifton" userId="S::wec@woodfordec.onmicrosoft.com::b7121016-a606-4e59-9b8c-d8cabdc242a8" providerId="AD" clId="Web-{2B052DC1-E2C2-7133-7F5E-48DE7BB518C5}" dt="2025-03-01T18:37:07.650" v="188"/>
        <pc:sldMkLst>
          <pc:docMk/>
          <pc:sldMk cId="654652988" sldId="2981"/>
        </pc:sldMkLst>
      </pc:sldChg>
      <pc:sldChg chg="del">
        <pc:chgData name="Jeremy Clifton" userId="S::wec@woodfordec.onmicrosoft.com::b7121016-a606-4e59-9b8c-d8cabdc242a8" providerId="AD" clId="Web-{2B052DC1-E2C2-7133-7F5E-48DE7BB518C5}" dt="2025-03-01T18:37:02.916" v="185"/>
        <pc:sldMkLst>
          <pc:docMk/>
          <pc:sldMk cId="686830190" sldId="2987"/>
        </pc:sldMkLst>
      </pc:sldChg>
      <pc:sldChg chg="del">
        <pc:chgData name="Jeremy Clifton" userId="S::wec@woodfordec.onmicrosoft.com::b7121016-a606-4e59-9b8c-d8cabdc242a8" providerId="AD" clId="Web-{2B052DC1-E2C2-7133-7F5E-48DE7BB518C5}" dt="2025-03-01T18:37:04.962" v="186"/>
        <pc:sldMkLst>
          <pc:docMk/>
          <pc:sldMk cId="421122089" sldId="2990"/>
        </pc:sldMkLst>
      </pc:sldChg>
      <pc:sldChg chg="ord">
        <pc:chgData name="Jeremy Clifton" userId="S::wec@woodfordec.onmicrosoft.com::b7121016-a606-4e59-9b8c-d8cabdc242a8" providerId="AD" clId="Web-{2B052DC1-E2C2-7133-7F5E-48DE7BB518C5}" dt="2025-03-01T18:37:18.307" v="192"/>
        <pc:sldMkLst>
          <pc:docMk/>
          <pc:sldMk cId="3349657296" sldId="2998"/>
        </pc:sldMkLst>
      </pc:sldChg>
      <pc:sldChg chg="del">
        <pc:chgData name="Jeremy Clifton" userId="S::wec@woodfordec.onmicrosoft.com::b7121016-a606-4e59-9b8c-d8cabdc242a8" providerId="AD" clId="Web-{2B052DC1-E2C2-7133-7F5E-48DE7BB518C5}" dt="2025-03-01T18:37:14.932" v="191"/>
        <pc:sldMkLst>
          <pc:docMk/>
          <pc:sldMk cId="843683223" sldId="3000"/>
        </pc:sldMkLst>
      </pc:sldChg>
      <pc:sldChg chg="del">
        <pc:chgData name="Jeremy Clifton" userId="S::wec@woodfordec.onmicrosoft.com::b7121016-a606-4e59-9b8c-d8cabdc242a8" providerId="AD" clId="Web-{2B052DC1-E2C2-7133-7F5E-48DE7BB518C5}" dt="2025-03-01T18:37:09.103" v="189"/>
        <pc:sldMkLst>
          <pc:docMk/>
          <pc:sldMk cId="664494430" sldId="3003"/>
        </pc:sldMkLst>
      </pc:sldChg>
      <pc:sldChg chg="modSp">
        <pc:chgData name="Jeremy Clifton" userId="S::wec@woodfordec.onmicrosoft.com::b7121016-a606-4e59-9b8c-d8cabdc242a8" providerId="AD" clId="Web-{2B052DC1-E2C2-7133-7F5E-48DE7BB518C5}" dt="2025-03-01T16:06:11.119" v="4" actId="20577"/>
        <pc:sldMkLst>
          <pc:docMk/>
          <pc:sldMk cId="1911830400" sldId="3006"/>
        </pc:sldMkLst>
      </pc:sldChg>
      <pc:sldChg chg="addSp modSp">
        <pc:chgData name="Jeremy Clifton" userId="S::wec@woodfordec.onmicrosoft.com::b7121016-a606-4e59-9b8c-d8cabdc242a8" providerId="AD" clId="Web-{2B052DC1-E2C2-7133-7F5E-48DE7BB518C5}" dt="2025-03-01T18:45:23.556" v="197" actId="1076"/>
        <pc:sldMkLst>
          <pc:docMk/>
          <pc:sldMk cId="2547540392" sldId="3007"/>
        </pc:sldMkLst>
      </pc:sldChg>
      <pc:sldChg chg="modSp ord">
        <pc:chgData name="Jeremy Clifton" userId="S::wec@woodfordec.onmicrosoft.com::b7121016-a606-4e59-9b8c-d8cabdc242a8" providerId="AD" clId="Web-{2B052DC1-E2C2-7133-7F5E-48DE7BB518C5}" dt="2025-03-01T17:07:03.256" v="184" actId="20577"/>
        <pc:sldMkLst>
          <pc:docMk/>
          <pc:sldMk cId="2196410042" sldId="3008"/>
        </pc:sldMkLst>
      </pc:sldChg>
      <pc:sldChg chg="addSp delSp modSp">
        <pc:chgData name="Jeremy Clifton" userId="S::wec@woodfordec.onmicrosoft.com::b7121016-a606-4e59-9b8c-d8cabdc242a8" providerId="AD" clId="Web-{2B052DC1-E2C2-7133-7F5E-48DE7BB518C5}" dt="2025-03-01T17:02:36.064" v="181" actId="20577"/>
        <pc:sldMkLst>
          <pc:docMk/>
          <pc:sldMk cId="3315008650" sldId="3010"/>
        </pc:sldMkLst>
      </pc:sldChg>
      <pc:sldChg chg="modSp">
        <pc:chgData name="Jeremy Clifton" userId="S::wec@woodfordec.onmicrosoft.com::b7121016-a606-4e59-9b8c-d8cabdc242a8" providerId="AD" clId="Web-{2B052DC1-E2C2-7133-7F5E-48DE7BB518C5}" dt="2025-03-01T16:06:18.088" v="8" actId="20577"/>
        <pc:sldMkLst>
          <pc:docMk/>
          <pc:sldMk cId="3634067118" sldId="3011"/>
        </pc:sldMkLst>
      </pc:sldChg>
      <pc:sldChg chg="modSp">
        <pc:chgData name="Jeremy Clifton" userId="S::wec@woodfordec.onmicrosoft.com::b7121016-a606-4e59-9b8c-d8cabdc242a8" providerId="AD" clId="Web-{2B052DC1-E2C2-7133-7F5E-48DE7BB518C5}" dt="2025-03-01T16:06:23.619" v="16" actId="20577"/>
        <pc:sldMkLst>
          <pc:docMk/>
          <pc:sldMk cId="1065796999" sldId="3012"/>
        </pc:sldMkLst>
      </pc:sldChg>
      <pc:sldChg chg="modSp">
        <pc:chgData name="Jeremy Clifton" userId="S::wec@woodfordec.onmicrosoft.com::b7121016-a606-4e59-9b8c-d8cabdc242a8" providerId="AD" clId="Web-{2B052DC1-E2C2-7133-7F5E-48DE7BB518C5}" dt="2025-03-01T16:06:33.244" v="18" actId="20577"/>
        <pc:sldMkLst>
          <pc:docMk/>
          <pc:sldMk cId="3284544397" sldId="3014"/>
        </pc:sldMkLst>
      </pc:sldChg>
      <pc:sldChg chg="modSp">
        <pc:chgData name="Jeremy Clifton" userId="S::wec@woodfordec.onmicrosoft.com::b7121016-a606-4e59-9b8c-d8cabdc242a8" providerId="AD" clId="Web-{2B052DC1-E2C2-7133-7F5E-48DE7BB518C5}" dt="2025-03-01T16:06:47.588" v="21" actId="20577"/>
        <pc:sldMkLst>
          <pc:docMk/>
          <pc:sldMk cId="2111950334" sldId="3015"/>
        </pc:sldMkLst>
      </pc:sldChg>
      <pc:sldChg chg="add ord replId">
        <pc:chgData name="Jeremy Clifton" userId="S::wec@woodfordec.onmicrosoft.com::b7121016-a606-4e59-9b8c-d8cabdc242a8" providerId="AD" clId="Web-{2B052DC1-E2C2-7133-7F5E-48DE7BB518C5}" dt="2025-03-01T16:59:18.331" v="164"/>
        <pc:sldMkLst>
          <pc:docMk/>
          <pc:sldMk cId="3302799999" sldId="3021"/>
        </pc:sldMkLst>
      </pc:sldChg>
      <pc:sldChg chg="add del replId">
        <pc:chgData name="Jeremy Clifton" userId="S::wec@woodfordec.onmicrosoft.com::b7121016-a606-4e59-9b8c-d8cabdc242a8" providerId="AD" clId="Web-{2B052DC1-E2C2-7133-7F5E-48DE7BB518C5}" dt="2025-03-01T16:23:42.815" v="153"/>
        <pc:sldMkLst>
          <pc:docMk/>
          <pc:sldMk cId="400820222" sldId="3022"/>
        </pc:sldMkLst>
      </pc:sldChg>
      <pc:sldChg chg="add del replId">
        <pc:chgData name="Jeremy Clifton" userId="S::wec@woodfordec.onmicrosoft.com::b7121016-a606-4e59-9b8c-d8cabdc242a8" providerId="AD" clId="Web-{2B052DC1-E2C2-7133-7F5E-48DE7BB518C5}" dt="2025-03-01T16:22:57.625" v="107"/>
        <pc:sldMkLst>
          <pc:docMk/>
          <pc:sldMk cId="2660292339" sldId="3023"/>
        </pc:sldMkLst>
      </pc:sldChg>
      <pc:sldChg chg="modSp add replId">
        <pc:chgData name="Jeremy Clifton" userId="S::wec@woodfordec.onmicrosoft.com::b7121016-a606-4e59-9b8c-d8cabdc242a8" providerId="AD" clId="Web-{2B052DC1-E2C2-7133-7F5E-48DE7BB518C5}" dt="2025-03-01T16:36:01.213" v="157" actId="20577"/>
        <pc:sldMkLst>
          <pc:docMk/>
          <pc:sldMk cId="4185344536" sldId="3023"/>
        </pc:sldMkLst>
      </pc:sldChg>
      <pc:sldChg chg="add replId">
        <pc:chgData name="Jeremy Clifton" userId="S::wec@woodfordec.onmicrosoft.com::b7121016-a606-4e59-9b8c-d8cabdc242a8" providerId="AD" clId="Web-{2B052DC1-E2C2-7133-7F5E-48DE7BB518C5}" dt="2025-03-01T16:59:10.767" v="160"/>
        <pc:sldMkLst>
          <pc:docMk/>
          <pc:sldMk cId="3753516056" sldId="3024"/>
        </pc:sldMkLst>
      </pc:sldChg>
      <pc:sldChg chg="add ord replId">
        <pc:chgData name="Jeremy Clifton" userId="S::wec@woodfordec.onmicrosoft.com::b7121016-a606-4e59-9b8c-d8cabdc242a8" providerId="AD" clId="Web-{2B052DC1-E2C2-7133-7F5E-48DE7BB518C5}" dt="2025-03-01T16:59:22.753" v="165"/>
        <pc:sldMkLst>
          <pc:docMk/>
          <pc:sldMk cId="2927980357" sldId="3025"/>
        </pc:sldMkLst>
      </pc:sldChg>
      <pc:sldChg chg="addSp modSp add ord replId">
        <pc:chgData name="Jeremy Clifton" userId="S::wec@woodfordec.onmicrosoft.com::b7121016-a606-4e59-9b8c-d8cabdc242a8" providerId="AD" clId="Web-{2B052DC1-E2C2-7133-7F5E-48DE7BB518C5}" dt="2025-03-01T17:02:10.156" v="179" actId="1076"/>
        <pc:sldMkLst>
          <pc:docMk/>
          <pc:sldMk cId="3225951912" sldId="3026"/>
        </pc:sldMkLst>
      </pc:sldChg>
      <pc:sldChg chg="addSp delSp modSp add replId">
        <pc:chgData name="Jeremy Clifton" userId="S::wec@woodfordec.onmicrosoft.com::b7121016-a606-4e59-9b8c-d8cabdc242a8" providerId="AD" clId="Web-{2B052DC1-E2C2-7133-7F5E-48DE7BB518C5}" dt="2025-03-01T20:20:36.238" v="200"/>
        <pc:sldMkLst>
          <pc:docMk/>
          <pc:sldMk cId="892964264" sldId="3027"/>
        </pc:sldMkLst>
      </pc:sldChg>
      <pc:sldChg chg="add del replId">
        <pc:chgData name="Jeremy Clifton" userId="S::wec@woodfordec.onmicrosoft.com::b7121016-a606-4e59-9b8c-d8cabdc242a8" providerId="AD" clId="Web-{2B052DC1-E2C2-7133-7F5E-48DE7BB518C5}" dt="2025-03-01T17:01:32.403" v="170"/>
        <pc:sldMkLst>
          <pc:docMk/>
          <pc:sldMk cId="1659259308" sldId="3027"/>
        </pc:sldMkLst>
      </pc:sldChg>
    </pc:docChg>
  </pc:docChgLst>
  <pc:docChgLst>
    <pc:chgData name="Jeremy Clifton" userId="S::wec@woodfordec.onmicrosoft.com::b7121016-a606-4e59-9b8c-d8cabdc242a8" providerId="AD" clId="Web-{92AF9C30-888A-484B-FCA6-E789F7FB54B5}"/>
    <pc:docChg chg="addSld delSld modSld sldOrd">
      <pc:chgData name="Jeremy Clifton" userId="S::wec@woodfordec.onmicrosoft.com::b7121016-a606-4e59-9b8c-d8cabdc242a8" providerId="AD" clId="Web-{92AF9C30-888A-484B-FCA6-E789F7FB54B5}" dt="2025-02-12T23:25:07.790" v="603" actId="1076"/>
      <pc:docMkLst>
        <pc:docMk/>
      </pc:docMkLst>
      <pc:sldChg chg="del">
        <pc:chgData name="Jeremy Clifton" userId="S::wec@woodfordec.onmicrosoft.com::b7121016-a606-4e59-9b8c-d8cabdc242a8" providerId="AD" clId="Web-{92AF9C30-888A-484B-FCA6-E789F7FB54B5}" dt="2025-02-12T23:15:44.776" v="470"/>
        <pc:sldMkLst>
          <pc:docMk/>
          <pc:sldMk cId="3066459072" sldId="2956"/>
        </pc:sldMkLst>
      </pc:sldChg>
      <pc:sldChg chg="ord">
        <pc:chgData name="Jeremy Clifton" userId="S::wec@woodfordec.onmicrosoft.com::b7121016-a606-4e59-9b8c-d8cabdc242a8" providerId="AD" clId="Web-{92AF9C30-888A-484B-FCA6-E789F7FB54B5}" dt="2025-02-12T23:11:22.254" v="404"/>
        <pc:sldMkLst>
          <pc:docMk/>
          <pc:sldMk cId="726614340" sldId="2957"/>
        </pc:sldMkLst>
      </pc:sldChg>
      <pc:sldChg chg="add replId">
        <pc:chgData name="Jeremy Clifton" userId="S::wec@woodfordec.onmicrosoft.com::b7121016-a606-4e59-9b8c-d8cabdc242a8" providerId="AD" clId="Web-{92AF9C30-888A-484B-FCA6-E789F7FB54B5}" dt="2025-02-12T22:39:49.749" v="0"/>
        <pc:sldMkLst>
          <pc:docMk/>
          <pc:sldMk cId="2167377029" sldId="2963"/>
        </pc:sldMkLst>
      </pc:sldChg>
      <pc:sldChg chg="add replId">
        <pc:chgData name="Jeremy Clifton" userId="S::wec@woodfordec.onmicrosoft.com::b7121016-a606-4e59-9b8c-d8cabdc242a8" providerId="AD" clId="Web-{92AF9C30-888A-484B-FCA6-E789F7FB54B5}" dt="2025-02-12T22:39:49.780" v="1"/>
        <pc:sldMkLst>
          <pc:docMk/>
          <pc:sldMk cId="3514628572" sldId="2964"/>
        </pc:sldMkLst>
      </pc:sldChg>
      <pc:sldChg chg="add replId">
        <pc:chgData name="Jeremy Clifton" userId="S::wec@woodfordec.onmicrosoft.com::b7121016-a606-4e59-9b8c-d8cabdc242a8" providerId="AD" clId="Web-{92AF9C30-888A-484B-FCA6-E789F7FB54B5}" dt="2025-02-12T22:39:53.077" v="2"/>
        <pc:sldMkLst>
          <pc:docMk/>
          <pc:sldMk cId="2803201354" sldId="2965"/>
        </pc:sldMkLst>
      </pc:sldChg>
      <pc:sldChg chg="addSp modSp add replId">
        <pc:chgData name="Jeremy Clifton" userId="S::wec@woodfordec.onmicrosoft.com::b7121016-a606-4e59-9b8c-d8cabdc242a8" providerId="AD" clId="Web-{92AF9C30-888A-484B-FCA6-E789F7FB54B5}" dt="2025-02-12T23:05:25.433" v="326" actId="1076"/>
        <pc:sldMkLst>
          <pc:docMk/>
          <pc:sldMk cId="3417903416" sldId="2966"/>
        </pc:sldMkLst>
      </pc:sldChg>
      <pc:sldChg chg="addSp delSp modSp add del replId">
        <pc:chgData name="Jeremy Clifton" userId="S::wec@woodfordec.onmicrosoft.com::b7121016-a606-4e59-9b8c-d8cabdc242a8" providerId="AD" clId="Web-{92AF9C30-888A-484B-FCA6-E789F7FB54B5}" dt="2025-02-12T22:44:38.821" v="80"/>
        <pc:sldMkLst>
          <pc:docMk/>
          <pc:sldMk cId="1213988526" sldId="2967"/>
        </pc:sldMkLst>
      </pc:sldChg>
      <pc:sldChg chg="addSp delSp modSp add del replId">
        <pc:chgData name="Jeremy Clifton" userId="S::wec@woodfordec.onmicrosoft.com::b7121016-a606-4e59-9b8c-d8cabdc242a8" providerId="AD" clId="Web-{92AF9C30-888A-484B-FCA6-E789F7FB54B5}" dt="2025-02-12T22:45:38.104" v="98"/>
        <pc:sldMkLst>
          <pc:docMk/>
          <pc:sldMk cId="3781161297" sldId="2968"/>
        </pc:sldMkLst>
      </pc:sldChg>
      <pc:sldChg chg="addSp delSp modSp add replId">
        <pc:chgData name="Jeremy Clifton" userId="S::wec@woodfordec.onmicrosoft.com::b7121016-a606-4e59-9b8c-d8cabdc242a8" providerId="AD" clId="Web-{92AF9C30-888A-484B-FCA6-E789F7FB54B5}" dt="2025-02-12T22:45:15.150" v="91" actId="1076"/>
        <pc:sldMkLst>
          <pc:docMk/>
          <pc:sldMk cId="2526659647" sldId="2969"/>
        </pc:sldMkLst>
      </pc:sldChg>
      <pc:sldChg chg="delSp modSp add replId">
        <pc:chgData name="Jeremy Clifton" userId="S::wec@woodfordec.onmicrosoft.com::b7121016-a606-4e59-9b8c-d8cabdc242a8" providerId="AD" clId="Web-{92AF9C30-888A-484B-FCA6-E789F7FB54B5}" dt="2025-02-12T22:53:43.818" v="192" actId="1076"/>
        <pc:sldMkLst>
          <pc:docMk/>
          <pc:sldMk cId="2638760344" sldId="2970"/>
        </pc:sldMkLst>
      </pc:sldChg>
      <pc:sldChg chg="addSp delSp modSp add ord replId">
        <pc:chgData name="Jeremy Clifton" userId="S::wec@woodfordec.onmicrosoft.com::b7121016-a606-4e59-9b8c-d8cabdc242a8" providerId="AD" clId="Web-{92AF9C30-888A-484B-FCA6-E789F7FB54B5}" dt="2025-02-12T23:23:46.725" v="588" actId="1076"/>
        <pc:sldMkLst>
          <pc:docMk/>
          <pc:sldMk cId="666817792" sldId="2971"/>
        </pc:sldMkLst>
      </pc:sldChg>
      <pc:sldChg chg="addSp delSp modSp add replId">
        <pc:chgData name="Jeremy Clifton" userId="S::wec@woodfordec.onmicrosoft.com::b7121016-a606-4e59-9b8c-d8cabdc242a8" providerId="AD" clId="Web-{92AF9C30-888A-484B-FCA6-E789F7FB54B5}" dt="2025-02-12T22:54:00.959" v="198" actId="1076"/>
        <pc:sldMkLst>
          <pc:docMk/>
          <pc:sldMk cId="1578784832" sldId="2972"/>
        </pc:sldMkLst>
      </pc:sldChg>
      <pc:sldChg chg="addSp delSp modSp add ord replId">
        <pc:chgData name="Jeremy Clifton" userId="S::wec@woodfordec.onmicrosoft.com::b7121016-a606-4e59-9b8c-d8cabdc242a8" providerId="AD" clId="Web-{92AF9C30-888A-484B-FCA6-E789F7FB54B5}" dt="2025-02-12T23:23:53.272" v="590" actId="1076"/>
        <pc:sldMkLst>
          <pc:docMk/>
          <pc:sldMk cId="752999023" sldId="2973"/>
        </pc:sldMkLst>
      </pc:sldChg>
      <pc:sldChg chg="addSp delSp modSp add replId">
        <pc:chgData name="Jeremy Clifton" userId="S::wec@woodfordec.onmicrosoft.com::b7121016-a606-4e59-9b8c-d8cabdc242a8" providerId="AD" clId="Web-{92AF9C30-888A-484B-FCA6-E789F7FB54B5}" dt="2025-02-12T22:48:31.686" v="156" actId="1076"/>
        <pc:sldMkLst>
          <pc:docMk/>
          <pc:sldMk cId="1611189327" sldId="2974"/>
        </pc:sldMkLst>
      </pc:sldChg>
      <pc:sldChg chg="addSp delSp modSp add replId">
        <pc:chgData name="Jeremy Clifton" userId="S::wec@woodfordec.onmicrosoft.com::b7121016-a606-4e59-9b8c-d8cabdc242a8" providerId="AD" clId="Web-{92AF9C30-888A-484B-FCA6-E789F7FB54B5}" dt="2025-02-12T22:54:55.804" v="211" actId="1076"/>
        <pc:sldMkLst>
          <pc:docMk/>
          <pc:sldMk cId="4085650876" sldId="2975"/>
        </pc:sldMkLst>
      </pc:sldChg>
      <pc:sldChg chg="addSp delSp modSp add replId">
        <pc:chgData name="Jeremy Clifton" userId="S::wec@woodfordec.onmicrosoft.com::b7121016-a606-4e59-9b8c-d8cabdc242a8" providerId="AD" clId="Web-{92AF9C30-888A-484B-FCA6-E789F7FB54B5}" dt="2025-02-12T22:55:27.529" v="222" actId="1076"/>
        <pc:sldMkLst>
          <pc:docMk/>
          <pc:sldMk cId="1065088859" sldId="2976"/>
        </pc:sldMkLst>
      </pc:sldChg>
      <pc:sldChg chg="addSp delSp modSp add ord replId">
        <pc:chgData name="Jeremy Clifton" userId="S::wec@woodfordec.onmicrosoft.com::b7121016-a606-4e59-9b8c-d8cabdc242a8" providerId="AD" clId="Web-{92AF9C30-888A-484B-FCA6-E789F7FB54B5}" dt="2025-02-12T22:55:34.951" v="223" actId="14100"/>
        <pc:sldMkLst>
          <pc:docMk/>
          <pc:sldMk cId="1391826185" sldId="2977"/>
        </pc:sldMkLst>
      </pc:sldChg>
      <pc:sldChg chg="addSp delSp modSp add replId">
        <pc:chgData name="Jeremy Clifton" userId="S::wec@woodfordec.onmicrosoft.com::b7121016-a606-4e59-9b8c-d8cabdc242a8" providerId="AD" clId="Web-{92AF9C30-888A-484B-FCA6-E789F7FB54B5}" dt="2025-02-12T22:57:55.298" v="235" actId="1076"/>
        <pc:sldMkLst>
          <pc:docMk/>
          <pc:sldMk cId="3491031947" sldId="2978"/>
        </pc:sldMkLst>
      </pc:sldChg>
      <pc:sldChg chg="delSp modSp add ord replId">
        <pc:chgData name="Jeremy Clifton" userId="S::wec@woodfordec.onmicrosoft.com::b7121016-a606-4e59-9b8c-d8cabdc242a8" providerId="AD" clId="Web-{92AF9C30-888A-484B-FCA6-E789F7FB54B5}" dt="2025-02-12T23:09:45.423" v="354" actId="20577"/>
        <pc:sldMkLst>
          <pc:docMk/>
          <pc:sldMk cId="414856404" sldId="2979"/>
        </pc:sldMkLst>
      </pc:sldChg>
      <pc:sldChg chg="modSp add replId">
        <pc:chgData name="Jeremy Clifton" userId="S::wec@woodfordec.onmicrosoft.com::b7121016-a606-4e59-9b8c-d8cabdc242a8" providerId="AD" clId="Web-{92AF9C30-888A-484B-FCA6-E789F7FB54B5}" dt="2025-02-12T23:01:14.803" v="321" actId="20577"/>
        <pc:sldMkLst>
          <pc:docMk/>
          <pc:sldMk cId="3288540011" sldId="2980"/>
        </pc:sldMkLst>
      </pc:sldChg>
      <pc:sldChg chg="add replId">
        <pc:chgData name="Jeremy Clifton" userId="S::wec@woodfordec.onmicrosoft.com::b7121016-a606-4e59-9b8c-d8cabdc242a8" providerId="AD" clId="Web-{92AF9C30-888A-484B-FCA6-E789F7FB54B5}" dt="2025-02-12T23:08:31.750" v="327"/>
        <pc:sldMkLst>
          <pc:docMk/>
          <pc:sldMk cId="654652988" sldId="2981"/>
        </pc:sldMkLst>
      </pc:sldChg>
      <pc:sldChg chg="addSp modSp add ord replId">
        <pc:chgData name="Jeremy Clifton" userId="S::wec@woodfordec.onmicrosoft.com::b7121016-a606-4e59-9b8c-d8cabdc242a8" providerId="AD" clId="Web-{92AF9C30-888A-484B-FCA6-E789F7FB54B5}" dt="2025-02-12T23:12:34.568" v="418" actId="1076"/>
        <pc:sldMkLst>
          <pc:docMk/>
          <pc:sldMk cId="2109190504" sldId="2982"/>
        </pc:sldMkLst>
      </pc:sldChg>
      <pc:sldChg chg="add ord replId">
        <pc:chgData name="Jeremy Clifton" userId="S::wec@woodfordec.onmicrosoft.com::b7121016-a606-4e59-9b8c-d8cabdc242a8" providerId="AD" clId="Web-{92AF9C30-888A-484B-FCA6-E789F7FB54B5}" dt="2025-02-12T23:11:08.144" v="399"/>
        <pc:sldMkLst>
          <pc:docMk/>
          <pc:sldMk cId="4234007431" sldId="2983"/>
        </pc:sldMkLst>
      </pc:sldChg>
      <pc:sldChg chg="addSp modSp add ord replId">
        <pc:chgData name="Jeremy Clifton" userId="S::wec@woodfordec.onmicrosoft.com::b7121016-a606-4e59-9b8c-d8cabdc242a8" providerId="AD" clId="Web-{92AF9C30-888A-484B-FCA6-E789F7FB54B5}" dt="2025-02-12T23:15:41.073" v="469" actId="20577"/>
        <pc:sldMkLst>
          <pc:docMk/>
          <pc:sldMk cId="3613037891" sldId="2984"/>
        </pc:sldMkLst>
      </pc:sldChg>
      <pc:sldChg chg="add ord replId">
        <pc:chgData name="Jeremy Clifton" userId="S::wec@woodfordec.onmicrosoft.com::b7121016-a606-4e59-9b8c-d8cabdc242a8" providerId="AD" clId="Web-{92AF9C30-888A-484B-FCA6-E789F7FB54B5}" dt="2025-02-12T23:11:19.910" v="403"/>
        <pc:sldMkLst>
          <pc:docMk/>
          <pc:sldMk cId="3953013340" sldId="2985"/>
        </pc:sldMkLst>
      </pc:sldChg>
      <pc:sldChg chg="add ord replId">
        <pc:chgData name="Jeremy Clifton" userId="S::wec@woodfordec.onmicrosoft.com::b7121016-a606-4e59-9b8c-d8cabdc242a8" providerId="AD" clId="Web-{92AF9C30-888A-484B-FCA6-E789F7FB54B5}" dt="2025-02-12T23:11:26.504" v="406"/>
        <pc:sldMkLst>
          <pc:docMk/>
          <pc:sldMk cId="1826631595" sldId="2986"/>
        </pc:sldMkLst>
      </pc:sldChg>
      <pc:sldChg chg="modSp add ord replId">
        <pc:chgData name="Jeremy Clifton" userId="S::wec@woodfordec.onmicrosoft.com::b7121016-a606-4e59-9b8c-d8cabdc242a8" providerId="AD" clId="Web-{92AF9C30-888A-484B-FCA6-E789F7FB54B5}" dt="2025-02-12T23:15:27.744" v="464" actId="20577"/>
        <pc:sldMkLst>
          <pc:docMk/>
          <pc:sldMk cId="686830190" sldId="2987"/>
        </pc:sldMkLst>
      </pc:sldChg>
      <pc:sldChg chg="modSp add ord replId">
        <pc:chgData name="Jeremy Clifton" userId="S::wec@woodfordec.onmicrosoft.com::b7121016-a606-4e59-9b8c-d8cabdc242a8" providerId="AD" clId="Web-{92AF9C30-888A-484B-FCA6-E789F7FB54B5}" dt="2025-02-12T23:18:16.717" v="536" actId="20577"/>
        <pc:sldMkLst>
          <pc:docMk/>
          <pc:sldMk cId="2921974420" sldId="2988"/>
        </pc:sldMkLst>
      </pc:sldChg>
      <pc:sldChg chg="add ord replId">
        <pc:chgData name="Jeremy Clifton" userId="S::wec@woodfordec.onmicrosoft.com::b7121016-a606-4e59-9b8c-d8cabdc242a8" providerId="AD" clId="Web-{92AF9C30-888A-484B-FCA6-E789F7FB54B5}" dt="2025-02-12T23:16:17.620" v="474"/>
        <pc:sldMkLst>
          <pc:docMk/>
          <pc:sldMk cId="697632603" sldId="2989"/>
        </pc:sldMkLst>
      </pc:sldChg>
      <pc:sldChg chg="modSp add ord replId">
        <pc:chgData name="Jeremy Clifton" userId="S::wec@woodfordec.onmicrosoft.com::b7121016-a606-4e59-9b8c-d8cabdc242a8" providerId="AD" clId="Web-{92AF9C30-888A-484B-FCA6-E789F7FB54B5}" dt="2025-02-12T23:18:49.468" v="553" actId="20577"/>
        <pc:sldMkLst>
          <pc:docMk/>
          <pc:sldMk cId="421122089" sldId="2990"/>
        </pc:sldMkLst>
      </pc:sldChg>
      <pc:sldChg chg="modSp add replId">
        <pc:chgData name="Jeremy Clifton" userId="S::wec@woodfordec.onmicrosoft.com::b7121016-a606-4e59-9b8c-d8cabdc242a8" providerId="AD" clId="Web-{92AF9C30-888A-484B-FCA6-E789F7FB54B5}" dt="2025-02-12T23:18:34.280" v="550" actId="20577"/>
        <pc:sldMkLst>
          <pc:docMk/>
          <pc:sldMk cId="2063222631" sldId="2991"/>
        </pc:sldMkLst>
      </pc:sldChg>
      <pc:sldChg chg="addSp delSp modSp add ord replId">
        <pc:chgData name="Jeremy Clifton" userId="S::wec@woodfordec.onmicrosoft.com::b7121016-a606-4e59-9b8c-d8cabdc242a8" providerId="AD" clId="Web-{92AF9C30-888A-484B-FCA6-E789F7FB54B5}" dt="2025-02-12T23:23:59.991" v="591" actId="1076"/>
        <pc:sldMkLst>
          <pc:docMk/>
          <pc:sldMk cId="2514644583" sldId="2992"/>
        </pc:sldMkLst>
      </pc:sldChg>
      <pc:sldChg chg="addSp delSp modSp add replId">
        <pc:chgData name="Jeremy Clifton" userId="S::wec@woodfordec.onmicrosoft.com::b7121016-a606-4e59-9b8c-d8cabdc242a8" providerId="AD" clId="Web-{92AF9C30-888A-484B-FCA6-E789F7FB54B5}" dt="2025-02-12T23:25:07.790" v="603" actId="1076"/>
        <pc:sldMkLst>
          <pc:docMk/>
          <pc:sldMk cId="285896518" sldId="2993"/>
        </pc:sldMkLst>
      </pc:sldChg>
    </pc:docChg>
  </pc:docChgLst>
  <pc:docChgLst>
    <pc:chgData name="Jeremy Clifton" userId="S::wec@woodfordec.onmicrosoft.com::b7121016-a606-4e59-9b8c-d8cabdc242a8" providerId="AD" clId="Web-{510C8AEE-576B-608D-5BE1-E96BBD6A95AA}"/>
    <pc:docChg chg="addSld delSld modSld sldOrd">
      <pc:chgData name="Jeremy Clifton" userId="S::wec@woodfordec.onmicrosoft.com::b7121016-a606-4e59-9b8c-d8cabdc242a8" providerId="AD" clId="Web-{510C8AEE-576B-608D-5BE1-E96BBD6A95AA}" dt="2025-03-01T21:53:05.598" v="547" actId="20577"/>
      <pc:docMkLst>
        <pc:docMk/>
      </pc:docMkLst>
      <pc:sldChg chg="addSp modSp">
        <pc:chgData name="Jeremy Clifton" userId="S::wec@woodfordec.onmicrosoft.com::b7121016-a606-4e59-9b8c-d8cabdc242a8" providerId="AD" clId="Web-{510C8AEE-576B-608D-5BE1-E96BBD6A95AA}" dt="2025-03-01T21:32:29.823" v="438" actId="1076"/>
        <pc:sldMkLst>
          <pc:docMk/>
          <pc:sldMk cId="3509338145" sldId="2954"/>
        </pc:sldMkLst>
      </pc:sldChg>
      <pc:sldChg chg="del">
        <pc:chgData name="Jeremy Clifton" userId="S::wec@woodfordec.onmicrosoft.com::b7121016-a606-4e59-9b8c-d8cabdc242a8" providerId="AD" clId="Web-{510C8AEE-576B-608D-5BE1-E96BBD6A95AA}" dt="2025-03-01T20:45:11.998" v="0"/>
        <pc:sldMkLst>
          <pc:docMk/>
          <pc:sldMk cId="3953013340" sldId="2985"/>
        </pc:sldMkLst>
      </pc:sldChg>
      <pc:sldChg chg="addSp modSp">
        <pc:chgData name="Jeremy Clifton" userId="S::wec@woodfordec.onmicrosoft.com::b7121016-a606-4e59-9b8c-d8cabdc242a8" providerId="AD" clId="Web-{510C8AEE-576B-608D-5BE1-E96BBD6A95AA}" dt="2025-03-01T20:50:32.787" v="170" actId="20577"/>
        <pc:sldMkLst>
          <pc:docMk/>
          <pc:sldMk cId="697632603" sldId="2989"/>
        </pc:sldMkLst>
      </pc:sldChg>
      <pc:sldChg chg="addSp modSp ord">
        <pc:chgData name="Jeremy Clifton" userId="S::wec@woodfordec.onmicrosoft.com::b7121016-a606-4e59-9b8c-d8cabdc242a8" providerId="AD" clId="Web-{510C8AEE-576B-608D-5BE1-E96BBD6A95AA}" dt="2025-03-01T21:37:30.341" v="486" actId="20577"/>
        <pc:sldMkLst>
          <pc:docMk/>
          <pc:sldMk cId="3349657296" sldId="2998"/>
        </pc:sldMkLst>
      </pc:sldChg>
      <pc:sldChg chg="addSp delSp modSp">
        <pc:chgData name="Jeremy Clifton" userId="S::wec@woodfordec.onmicrosoft.com::b7121016-a606-4e59-9b8c-d8cabdc242a8" providerId="AD" clId="Web-{510C8AEE-576B-608D-5BE1-E96BBD6A95AA}" dt="2025-03-01T21:32:21.526" v="435" actId="1076"/>
        <pc:sldMkLst>
          <pc:docMk/>
          <pc:sldMk cId="1180374805" sldId="3028"/>
        </pc:sldMkLst>
      </pc:sldChg>
      <pc:sldChg chg="modSp add replId">
        <pc:chgData name="Jeremy Clifton" userId="S::wec@woodfordec.onmicrosoft.com::b7121016-a606-4e59-9b8c-d8cabdc242a8" providerId="AD" clId="Web-{510C8AEE-576B-608D-5BE1-E96BBD6A95AA}" dt="2025-03-01T20:48:42.737" v="135" actId="20577"/>
        <pc:sldMkLst>
          <pc:docMk/>
          <pc:sldMk cId="1123647120" sldId="3029"/>
        </pc:sldMkLst>
      </pc:sldChg>
      <pc:sldChg chg="add replId">
        <pc:chgData name="Jeremy Clifton" userId="S::wec@woodfordec.onmicrosoft.com::b7121016-a606-4e59-9b8c-d8cabdc242a8" providerId="AD" clId="Web-{510C8AEE-576B-608D-5BE1-E96BBD6A95AA}" dt="2025-03-01T20:48:55.410" v="136"/>
        <pc:sldMkLst>
          <pc:docMk/>
          <pc:sldMk cId="2565307171" sldId="3030"/>
        </pc:sldMkLst>
      </pc:sldChg>
      <pc:sldChg chg="add del replId">
        <pc:chgData name="Jeremy Clifton" userId="S::wec@woodfordec.onmicrosoft.com::b7121016-a606-4e59-9b8c-d8cabdc242a8" providerId="AD" clId="Web-{510C8AEE-576B-608D-5BE1-E96BBD6A95AA}" dt="2025-03-01T21:05:22.891" v="252"/>
        <pc:sldMkLst>
          <pc:docMk/>
          <pc:sldMk cId="317144064" sldId="3031"/>
        </pc:sldMkLst>
      </pc:sldChg>
      <pc:sldChg chg="delSp modSp add del replId">
        <pc:chgData name="Jeremy Clifton" userId="S::wec@woodfordec.onmicrosoft.com::b7121016-a606-4e59-9b8c-d8cabdc242a8" providerId="AD" clId="Web-{510C8AEE-576B-608D-5BE1-E96BBD6A95AA}" dt="2025-03-01T21:10:32.045" v="316"/>
        <pc:sldMkLst>
          <pc:docMk/>
          <pc:sldMk cId="1383559652" sldId="3031"/>
        </pc:sldMkLst>
      </pc:sldChg>
      <pc:sldChg chg="modSp add replId">
        <pc:chgData name="Jeremy Clifton" userId="S::wec@woodfordec.onmicrosoft.com::b7121016-a606-4e59-9b8c-d8cabdc242a8" providerId="AD" clId="Web-{510C8AEE-576B-608D-5BE1-E96BBD6A95AA}" dt="2025-03-01T21:37:43.716" v="490" actId="20577"/>
        <pc:sldMkLst>
          <pc:docMk/>
          <pc:sldMk cId="410265473" sldId="3032"/>
        </pc:sldMkLst>
      </pc:sldChg>
      <pc:sldChg chg="modSp add replId">
        <pc:chgData name="Jeremy Clifton" userId="S::wec@woodfordec.onmicrosoft.com::b7121016-a606-4e59-9b8c-d8cabdc242a8" providerId="AD" clId="Web-{510C8AEE-576B-608D-5BE1-E96BBD6A95AA}" dt="2025-03-01T21:38:00.389" v="498" actId="20577"/>
        <pc:sldMkLst>
          <pc:docMk/>
          <pc:sldMk cId="3458055326" sldId="3033"/>
        </pc:sldMkLst>
      </pc:sldChg>
      <pc:sldChg chg="modSp add ord replId">
        <pc:chgData name="Jeremy Clifton" userId="S::wec@woodfordec.onmicrosoft.com::b7121016-a606-4e59-9b8c-d8cabdc242a8" providerId="AD" clId="Web-{510C8AEE-576B-608D-5BE1-E96BBD6A95AA}" dt="2025-03-01T21:37:51.967" v="494" actId="20577"/>
        <pc:sldMkLst>
          <pc:docMk/>
          <pc:sldMk cId="2143909221" sldId="3034"/>
        </pc:sldMkLst>
      </pc:sldChg>
      <pc:sldChg chg="delSp modSp add ord replId">
        <pc:chgData name="Jeremy Clifton" userId="S::wec@woodfordec.onmicrosoft.com::b7121016-a606-4e59-9b8c-d8cabdc242a8" providerId="AD" clId="Web-{510C8AEE-576B-608D-5BE1-E96BBD6A95AA}" dt="2025-03-01T21:36:15.058" v="483" actId="20577"/>
        <pc:sldMkLst>
          <pc:docMk/>
          <pc:sldMk cId="3299187829" sldId="3035"/>
        </pc:sldMkLst>
      </pc:sldChg>
      <pc:sldChg chg="delSp modSp add ord replId">
        <pc:chgData name="Jeremy Clifton" userId="S::wec@woodfordec.onmicrosoft.com::b7121016-a606-4e59-9b8c-d8cabdc242a8" providerId="AD" clId="Web-{510C8AEE-576B-608D-5BE1-E96BBD6A95AA}" dt="2025-03-01T21:53:05.598" v="547" actId="20577"/>
        <pc:sldMkLst>
          <pc:docMk/>
          <pc:sldMk cId="3566703572" sldId="3036"/>
        </pc:sldMkLst>
      </pc:sldChg>
    </pc:docChg>
  </pc:docChgLst>
  <pc:docChgLst>
    <pc:chgData name="Jeremy Clifton" userId="S::wec@woodfordec.onmicrosoft.com::b7121016-a606-4e59-9b8c-d8cabdc242a8" providerId="AD" clId="Web-{D8812127-01DB-C8E5-FE03-FF39FBFCD107}"/>
    <pc:docChg chg="addSld delSld modSld sldOrd">
      <pc:chgData name="Jeremy Clifton" userId="S::wec@woodfordec.onmicrosoft.com::b7121016-a606-4e59-9b8c-d8cabdc242a8" providerId="AD" clId="Web-{D8812127-01DB-C8E5-FE03-FF39FBFCD107}" dt="2025-01-23T20:13:35.169" v="296" actId="1076"/>
      <pc:docMkLst>
        <pc:docMk/>
      </pc:docMkLst>
      <pc:sldChg chg="modSp ord">
        <pc:chgData name="Jeremy Clifton" userId="S::wec@woodfordec.onmicrosoft.com::b7121016-a606-4e59-9b8c-d8cabdc242a8" providerId="AD" clId="Web-{D8812127-01DB-C8E5-FE03-FF39FBFCD107}" dt="2025-01-23T19:55:39.409" v="96" actId="20577"/>
        <pc:sldMkLst>
          <pc:docMk/>
          <pc:sldMk cId="251116125" sldId="2574"/>
        </pc:sldMkLst>
      </pc:sldChg>
      <pc:sldChg chg="delSp">
        <pc:chgData name="Jeremy Clifton" userId="S::wec@woodfordec.onmicrosoft.com::b7121016-a606-4e59-9b8c-d8cabdc242a8" providerId="AD" clId="Web-{D8812127-01DB-C8E5-FE03-FF39FBFCD107}" dt="2025-01-23T19:50:58.501" v="1"/>
        <pc:sldMkLst>
          <pc:docMk/>
          <pc:sldMk cId="2117799377" sldId="2769"/>
        </pc:sldMkLst>
      </pc:sldChg>
      <pc:sldChg chg="addSp delSp modSp">
        <pc:chgData name="Jeremy Clifton" userId="S::wec@woodfordec.onmicrosoft.com::b7121016-a606-4e59-9b8c-d8cabdc242a8" providerId="AD" clId="Web-{D8812127-01DB-C8E5-FE03-FF39FBFCD107}" dt="2025-01-23T20:05:23.494" v="160" actId="14100"/>
        <pc:sldMkLst>
          <pc:docMk/>
          <pc:sldMk cId="1842895035" sldId="2832"/>
        </pc:sldMkLst>
      </pc:sldChg>
      <pc:sldChg chg="del">
        <pc:chgData name="Jeremy Clifton" userId="S::wec@woodfordec.onmicrosoft.com::b7121016-a606-4e59-9b8c-d8cabdc242a8" providerId="AD" clId="Web-{D8812127-01DB-C8E5-FE03-FF39FBFCD107}" dt="2025-01-23T19:51:21.158" v="11"/>
        <pc:sldMkLst>
          <pc:docMk/>
          <pc:sldMk cId="187267021" sldId="2843"/>
        </pc:sldMkLst>
      </pc:sldChg>
      <pc:sldChg chg="addSp modSp del">
        <pc:chgData name="Jeremy Clifton" userId="S::wec@woodfordec.onmicrosoft.com::b7121016-a606-4e59-9b8c-d8cabdc242a8" providerId="AD" clId="Web-{D8812127-01DB-C8E5-FE03-FF39FBFCD107}" dt="2025-01-23T19:53:26.726" v="28"/>
        <pc:sldMkLst>
          <pc:docMk/>
          <pc:sldMk cId="190805813" sldId="2844"/>
        </pc:sldMkLst>
      </pc:sldChg>
      <pc:sldChg chg="del">
        <pc:chgData name="Jeremy Clifton" userId="S::wec@woodfordec.onmicrosoft.com::b7121016-a606-4e59-9b8c-d8cabdc242a8" providerId="AD" clId="Web-{D8812127-01DB-C8E5-FE03-FF39FBFCD107}" dt="2025-01-23T19:50:56.548" v="0"/>
        <pc:sldMkLst>
          <pc:docMk/>
          <pc:sldMk cId="2455439594" sldId="2845"/>
        </pc:sldMkLst>
      </pc:sldChg>
      <pc:sldChg chg="del">
        <pc:chgData name="Jeremy Clifton" userId="S::wec@woodfordec.onmicrosoft.com::b7121016-a606-4e59-9b8c-d8cabdc242a8" providerId="AD" clId="Web-{D8812127-01DB-C8E5-FE03-FF39FBFCD107}" dt="2025-01-23T19:51:01.283" v="2"/>
        <pc:sldMkLst>
          <pc:docMk/>
          <pc:sldMk cId="1509592081" sldId="2846"/>
        </pc:sldMkLst>
      </pc:sldChg>
      <pc:sldChg chg="del">
        <pc:chgData name="Jeremy Clifton" userId="S::wec@woodfordec.onmicrosoft.com::b7121016-a606-4e59-9b8c-d8cabdc242a8" providerId="AD" clId="Web-{D8812127-01DB-C8E5-FE03-FF39FBFCD107}" dt="2025-01-23T19:51:01.783" v="3"/>
        <pc:sldMkLst>
          <pc:docMk/>
          <pc:sldMk cId="1525542094" sldId="2847"/>
        </pc:sldMkLst>
      </pc:sldChg>
      <pc:sldChg chg="del">
        <pc:chgData name="Jeremy Clifton" userId="S::wec@woodfordec.onmicrosoft.com::b7121016-a606-4e59-9b8c-d8cabdc242a8" providerId="AD" clId="Web-{D8812127-01DB-C8E5-FE03-FF39FBFCD107}" dt="2025-01-23T19:51:04.830" v="6"/>
        <pc:sldMkLst>
          <pc:docMk/>
          <pc:sldMk cId="3653132617" sldId="2848"/>
        </pc:sldMkLst>
      </pc:sldChg>
      <pc:sldChg chg="del">
        <pc:chgData name="Jeremy Clifton" userId="S::wec@woodfordec.onmicrosoft.com::b7121016-a606-4e59-9b8c-d8cabdc242a8" providerId="AD" clId="Web-{D8812127-01DB-C8E5-FE03-FF39FBFCD107}" dt="2025-01-23T19:51:07.267" v="7"/>
        <pc:sldMkLst>
          <pc:docMk/>
          <pc:sldMk cId="1395094495" sldId="2849"/>
        </pc:sldMkLst>
      </pc:sldChg>
      <pc:sldChg chg="del">
        <pc:chgData name="Jeremy Clifton" userId="S::wec@woodfordec.onmicrosoft.com::b7121016-a606-4e59-9b8c-d8cabdc242a8" providerId="AD" clId="Web-{D8812127-01DB-C8E5-FE03-FF39FBFCD107}" dt="2025-01-23T19:51:03.080" v="4"/>
        <pc:sldMkLst>
          <pc:docMk/>
          <pc:sldMk cId="1471491706" sldId="2850"/>
        </pc:sldMkLst>
      </pc:sldChg>
      <pc:sldChg chg="del">
        <pc:chgData name="Jeremy Clifton" userId="S::wec@woodfordec.onmicrosoft.com::b7121016-a606-4e59-9b8c-d8cabdc242a8" providerId="AD" clId="Web-{D8812127-01DB-C8E5-FE03-FF39FBFCD107}" dt="2025-01-23T19:51:03.080" v="5"/>
        <pc:sldMkLst>
          <pc:docMk/>
          <pc:sldMk cId="983694052" sldId="2851"/>
        </pc:sldMkLst>
      </pc:sldChg>
      <pc:sldChg chg="del">
        <pc:chgData name="Jeremy Clifton" userId="S::wec@woodfordec.onmicrosoft.com::b7121016-a606-4e59-9b8c-d8cabdc242a8" providerId="AD" clId="Web-{D8812127-01DB-C8E5-FE03-FF39FBFCD107}" dt="2025-01-23T19:51:19.877" v="10"/>
        <pc:sldMkLst>
          <pc:docMk/>
          <pc:sldMk cId="3110185857" sldId="2854"/>
        </pc:sldMkLst>
      </pc:sldChg>
      <pc:sldChg chg="del">
        <pc:chgData name="Jeremy Clifton" userId="S::wec@woodfordec.onmicrosoft.com::b7121016-a606-4e59-9b8c-d8cabdc242a8" providerId="AD" clId="Web-{D8812127-01DB-C8E5-FE03-FF39FBFCD107}" dt="2025-01-23T19:51:15.486" v="9"/>
        <pc:sldMkLst>
          <pc:docMk/>
          <pc:sldMk cId="1960952193" sldId="2856"/>
        </pc:sldMkLst>
      </pc:sldChg>
      <pc:sldChg chg="del">
        <pc:chgData name="Jeremy Clifton" userId="S::wec@woodfordec.onmicrosoft.com::b7121016-a606-4e59-9b8c-d8cabdc242a8" providerId="AD" clId="Web-{D8812127-01DB-C8E5-FE03-FF39FBFCD107}" dt="2025-01-23T19:51:13.877" v="8"/>
        <pc:sldMkLst>
          <pc:docMk/>
          <pc:sldMk cId="504276308" sldId="2857"/>
        </pc:sldMkLst>
      </pc:sldChg>
      <pc:sldChg chg="del">
        <pc:chgData name="Jeremy Clifton" userId="S::wec@woodfordec.onmicrosoft.com::b7121016-a606-4e59-9b8c-d8cabdc242a8" providerId="AD" clId="Web-{D8812127-01DB-C8E5-FE03-FF39FBFCD107}" dt="2025-01-23T19:51:22.471" v="12"/>
        <pc:sldMkLst>
          <pc:docMk/>
          <pc:sldMk cId="2988537406" sldId="2859"/>
        </pc:sldMkLst>
      </pc:sldChg>
      <pc:sldChg chg="del">
        <pc:chgData name="Jeremy Clifton" userId="S::wec@woodfordec.onmicrosoft.com::b7121016-a606-4e59-9b8c-d8cabdc242a8" providerId="AD" clId="Web-{D8812127-01DB-C8E5-FE03-FF39FBFCD107}" dt="2025-01-23T19:51:23.799" v="13"/>
        <pc:sldMkLst>
          <pc:docMk/>
          <pc:sldMk cId="2533515818" sldId="2860"/>
        </pc:sldMkLst>
      </pc:sldChg>
      <pc:sldChg chg="addSp modSp add replId">
        <pc:chgData name="Jeremy Clifton" userId="S::wec@woodfordec.onmicrosoft.com::b7121016-a606-4e59-9b8c-d8cabdc242a8" providerId="AD" clId="Web-{D8812127-01DB-C8E5-FE03-FF39FBFCD107}" dt="2025-01-23T19:53:39.304" v="32" actId="1076"/>
        <pc:sldMkLst>
          <pc:docMk/>
          <pc:sldMk cId="3645293749" sldId="2862"/>
        </pc:sldMkLst>
      </pc:sldChg>
      <pc:sldChg chg="modSp add replId">
        <pc:chgData name="Jeremy Clifton" userId="S::wec@woodfordec.onmicrosoft.com::b7121016-a606-4e59-9b8c-d8cabdc242a8" providerId="AD" clId="Web-{D8812127-01DB-C8E5-FE03-FF39FBFCD107}" dt="2025-01-23T19:55:27.096" v="92" actId="20577"/>
        <pc:sldMkLst>
          <pc:docMk/>
          <pc:sldMk cId="1512173017" sldId="2863"/>
        </pc:sldMkLst>
      </pc:sldChg>
      <pc:sldChg chg="modSp add replId">
        <pc:chgData name="Jeremy Clifton" userId="S::wec@woodfordec.onmicrosoft.com::b7121016-a606-4e59-9b8c-d8cabdc242a8" providerId="AD" clId="Web-{D8812127-01DB-C8E5-FE03-FF39FBFCD107}" dt="2025-01-23T19:55:31.377" v="95" actId="20577"/>
        <pc:sldMkLst>
          <pc:docMk/>
          <pc:sldMk cId="694567841" sldId="2864"/>
        </pc:sldMkLst>
      </pc:sldChg>
      <pc:sldChg chg="add replId">
        <pc:chgData name="Jeremy Clifton" userId="S::wec@woodfordec.onmicrosoft.com::b7121016-a606-4e59-9b8c-d8cabdc242a8" providerId="AD" clId="Web-{D8812127-01DB-C8E5-FE03-FF39FBFCD107}" dt="2025-01-23T19:55:51.034" v="97"/>
        <pc:sldMkLst>
          <pc:docMk/>
          <pc:sldMk cId="645030574" sldId="2865"/>
        </pc:sldMkLst>
      </pc:sldChg>
      <pc:sldChg chg="del">
        <pc:chgData name="Jeremy Clifton" userId="S::wec@woodfordec.onmicrosoft.com::b7121016-a606-4e59-9b8c-d8cabdc242a8" providerId="AD" clId="Web-{D8812127-01DB-C8E5-FE03-FF39FBFCD107}" dt="2025-01-23T19:51:25.674" v="14"/>
        <pc:sldMkLst>
          <pc:docMk/>
          <pc:sldMk cId="2760154107" sldId="2865"/>
        </pc:sldMkLst>
      </pc:sldChg>
      <pc:sldChg chg="del">
        <pc:chgData name="Jeremy Clifton" userId="S::wec@woodfordec.onmicrosoft.com::b7121016-a606-4e59-9b8c-d8cabdc242a8" providerId="AD" clId="Web-{D8812127-01DB-C8E5-FE03-FF39FBFCD107}" dt="2025-01-23T19:51:26.456" v="15"/>
        <pc:sldMkLst>
          <pc:docMk/>
          <pc:sldMk cId="1608365069" sldId="2866"/>
        </pc:sldMkLst>
      </pc:sldChg>
      <pc:sldChg chg="modSp add ord replId">
        <pc:chgData name="Jeremy Clifton" userId="S::wec@woodfordec.onmicrosoft.com::b7121016-a606-4e59-9b8c-d8cabdc242a8" providerId="AD" clId="Web-{D8812127-01DB-C8E5-FE03-FF39FBFCD107}" dt="2025-01-23T19:56:59.006" v="112" actId="20577"/>
        <pc:sldMkLst>
          <pc:docMk/>
          <pc:sldMk cId="3212305261" sldId="2866"/>
        </pc:sldMkLst>
      </pc:sldChg>
      <pc:sldChg chg="modSp add replId">
        <pc:chgData name="Jeremy Clifton" userId="S::wec@woodfordec.onmicrosoft.com::b7121016-a606-4e59-9b8c-d8cabdc242a8" providerId="AD" clId="Web-{D8812127-01DB-C8E5-FE03-FF39FBFCD107}" dt="2025-01-23T19:57:10.865" v="124" actId="20577"/>
        <pc:sldMkLst>
          <pc:docMk/>
          <pc:sldMk cId="280713935" sldId="2867"/>
        </pc:sldMkLst>
      </pc:sldChg>
      <pc:sldChg chg="del">
        <pc:chgData name="Jeremy Clifton" userId="S::wec@woodfordec.onmicrosoft.com::b7121016-a606-4e59-9b8c-d8cabdc242a8" providerId="AD" clId="Web-{D8812127-01DB-C8E5-FE03-FF39FBFCD107}" dt="2025-01-23T19:51:33.628" v="18"/>
        <pc:sldMkLst>
          <pc:docMk/>
          <pc:sldMk cId="496177452" sldId="2867"/>
        </pc:sldMkLst>
      </pc:sldChg>
      <pc:sldChg chg="modSp add replId">
        <pc:chgData name="Jeremy Clifton" userId="S::wec@woodfordec.onmicrosoft.com::b7121016-a606-4e59-9b8c-d8cabdc242a8" providerId="AD" clId="Web-{D8812127-01DB-C8E5-FE03-FF39FBFCD107}" dt="2025-01-23T19:57:52.961" v="127" actId="20577"/>
        <pc:sldMkLst>
          <pc:docMk/>
          <pc:sldMk cId="2562493919" sldId="2868"/>
        </pc:sldMkLst>
      </pc:sldChg>
      <pc:sldChg chg="del">
        <pc:chgData name="Jeremy Clifton" userId="S::wec@woodfordec.onmicrosoft.com::b7121016-a606-4e59-9b8c-d8cabdc242a8" providerId="AD" clId="Web-{D8812127-01DB-C8E5-FE03-FF39FBFCD107}" dt="2025-01-23T19:51:30.643" v="17"/>
        <pc:sldMkLst>
          <pc:docMk/>
          <pc:sldMk cId="2763927189" sldId="2868"/>
        </pc:sldMkLst>
      </pc:sldChg>
      <pc:sldChg chg="addSp modSp add replId">
        <pc:chgData name="Jeremy Clifton" userId="S::wec@woodfordec.onmicrosoft.com::b7121016-a606-4e59-9b8c-d8cabdc242a8" providerId="AD" clId="Web-{D8812127-01DB-C8E5-FE03-FF39FBFCD107}" dt="2025-01-23T20:13:35.169" v="296" actId="1076"/>
        <pc:sldMkLst>
          <pc:docMk/>
          <pc:sldMk cId="3279244734" sldId="2869"/>
        </pc:sldMkLst>
      </pc:sldChg>
      <pc:sldChg chg="del">
        <pc:chgData name="Jeremy Clifton" userId="S::wec@woodfordec.onmicrosoft.com::b7121016-a606-4e59-9b8c-d8cabdc242a8" providerId="AD" clId="Web-{D8812127-01DB-C8E5-FE03-FF39FBFCD107}" dt="2025-01-23T19:51:28.377" v="16"/>
        <pc:sldMkLst>
          <pc:docMk/>
          <pc:sldMk cId="4007871980" sldId="2869"/>
        </pc:sldMkLst>
      </pc:sldChg>
      <pc:sldChg chg="addSp modSp add ord replId">
        <pc:chgData name="Jeremy Clifton" userId="S::wec@woodfordec.onmicrosoft.com::b7121016-a606-4e59-9b8c-d8cabdc242a8" providerId="AD" clId="Web-{D8812127-01DB-C8E5-FE03-FF39FBFCD107}" dt="2025-01-23T20:00:15.326" v="141"/>
        <pc:sldMkLst>
          <pc:docMk/>
          <pc:sldMk cId="1047315309" sldId="2870"/>
        </pc:sldMkLst>
      </pc:sldChg>
      <pc:sldChg chg="del">
        <pc:chgData name="Jeremy Clifton" userId="S::wec@woodfordec.onmicrosoft.com::b7121016-a606-4e59-9b8c-d8cabdc242a8" providerId="AD" clId="Web-{D8812127-01DB-C8E5-FE03-FF39FBFCD107}" dt="2025-01-23T19:51:34.815" v="19"/>
        <pc:sldMkLst>
          <pc:docMk/>
          <pc:sldMk cId="3860157055" sldId="2870"/>
        </pc:sldMkLst>
      </pc:sldChg>
      <pc:sldChg chg="addSp modSp add ord replId">
        <pc:chgData name="Jeremy Clifton" userId="S::wec@woodfordec.onmicrosoft.com::b7121016-a606-4e59-9b8c-d8cabdc242a8" providerId="AD" clId="Web-{D8812127-01DB-C8E5-FE03-FF39FBFCD107}" dt="2025-01-23T19:59:40.199" v="139" actId="1076"/>
        <pc:sldMkLst>
          <pc:docMk/>
          <pc:sldMk cId="1601226291" sldId="2871"/>
        </pc:sldMkLst>
      </pc:sldChg>
      <pc:sldChg chg="add replId">
        <pc:chgData name="Jeremy Clifton" userId="S::wec@woodfordec.onmicrosoft.com::b7121016-a606-4e59-9b8c-d8cabdc242a8" providerId="AD" clId="Web-{D8812127-01DB-C8E5-FE03-FF39FBFCD107}" dt="2025-01-23T20:00:12.607" v="140"/>
        <pc:sldMkLst>
          <pc:docMk/>
          <pc:sldMk cId="1002890968" sldId="2872"/>
        </pc:sldMkLst>
      </pc:sldChg>
      <pc:sldChg chg="addSp modSp add replId">
        <pc:chgData name="Jeremy Clifton" userId="S::wec@woodfordec.onmicrosoft.com::b7121016-a606-4e59-9b8c-d8cabdc242a8" providerId="AD" clId="Web-{D8812127-01DB-C8E5-FE03-FF39FBFCD107}" dt="2025-01-23T20:06:56.435" v="161"/>
        <pc:sldMkLst>
          <pc:docMk/>
          <pc:sldMk cId="1671395166" sldId="2873"/>
        </pc:sldMkLst>
      </pc:sldChg>
      <pc:sldChg chg="addSp modSp add replId">
        <pc:chgData name="Jeremy Clifton" userId="S::wec@woodfordec.onmicrosoft.com::b7121016-a606-4e59-9b8c-d8cabdc242a8" providerId="AD" clId="Web-{D8812127-01DB-C8E5-FE03-FF39FBFCD107}" dt="2025-01-23T20:08:03.188" v="167" actId="1076"/>
        <pc:sldMkLst>
          <pc:docMk/>
          <pc:sldMk cId="45376825" sldId="2874"/>
        </pc:sldMkLst>
      </pc:sldChg>
      <pc:sldChg chg="add replId">
        <pc:chgData name="Jeremy Clifton" userId="S::wec@woodfordec.onmicrosoft.com::b7121016-a606-4e59-9b8c-d8cabdc242a8" providerId="AD" clId="Web-{D8812127-01DB-C8E5-FE03-FF39FBFCD107}" dt="2025-01-23T20:08:12.719" v="168"/>
        <pc:sldMkLst>
          <pc:docMk/>
          <pc:sldMk cId="3329587322" sldId="2875"/>
        </pc:sldMkLst>
      </pc:sldChg>
      <pc:sldChg chg="add replId">
        <pc:chgData name="Jeremy Clifton" userId="S::wec@woodfordec.onmicrosoft.com::b7121016-a606-4e59-9b8c-d8cabdc242a8" providerId="AD" clId="Web-{D8812127-01DB-C8E5-FE03-FF39FBFCD107}" dt="2025-01-23T20:08:13.907" v="169"/>
        <pc:sldMkLst>
          <pc:docMk/>
          <pc:sldMk cId="1176453699" sldId="2876"/>
        </pc:sldMkLst>
      </pc:sldChg>
      <pc:sldChg chg="modSp add ord replId">
        <pc:chgData name="Jeremy Clifton" userId="S::wec@woodfordec.onmicrosoft.com::b7121016-a606-4e59-9b8c-d8cabdc242a8" providerId="AD" clId="Web-{D8812127-01DB-C8E5-FE03-FF39FBFCD107}" dt="2025-01-23T20:09:07.096" v="211" actId="20577"/>
        <pc:sldMkLst>
          <pc:docMk/>
          <pc:sldMk cId="3431406140" sldId="2877"/>
        </pc:sldMkLst>
      </pc:sldChg>
      <pc:sldChg chg="add ord replId">
        <pc:chgData name="Jeremy Clifton" userId="S::wec@woodfordec.onmicrosoft.com::b7121016-a606-4e59-9b8c-d8cabdc242a8" providerId="AD" clId="Web-{D8812127-01DB-C8E5-FE03-FF39FBFCD107}" dt="2025-01-23T20:09:26.003" v="213"/>
        <pc:sldMkLst>
          <pc:docMk/>
          <pc:sldMk cId="1196728666" sldId="2878"/>
        </pc:sldMkLst>
      </pc:sldChg>
      <pc:sldChg chg="modSp add ord replId">
        <pc:chgData name="Jeremy Clifton" userId="S::wec@woodfordec.onmicrosoft.com::b7121016-a606-4e59-9b8c-d8cabdc242a8" providerId="AD" clId="Web-{D8812127-01DB-C8E5-FE03-FF39FBFCD107}" dt="2025-01-23T20:10:17.896" v="245" actId="20577"/>
        <pc:sldMkLst>
          <pc:docMk/>
          <pc:sldMk cId="3485515211" sldId="2879"/>
        </pc:sldMkLst>
      </pc:sldChg>
    </pc:docChg>
  </pc:docChgLst>
  <pc:docChgLst>
    <pc:chgData name="Jeremy Clifton" userId="S::wec@woodfordec.onmicrosoft.com::b7121016-a606-4e59-9b8c-d8cabdc242a8" providerId="AD" clId="Web-{75B93F38-E7BD-9CAD-923B-EBD40E400A2D}"/>
    <pc:docChg chg="addSld modSld sldOrd">
      <pc:chgData name="Jeremy Clifton" userId="S::wec@woodfordec.onmicrosoft.com::b7121016-a606-4e59-9b8c-d8cabdc242a8" providerId="AD" clId="Web-{75B93F38-E7BD-9CAD-923B-EBD40E400A2D}" dt="2025-04-06T08:15:02.701" v="110" actId="1076"/>
      <pc:docMkLst>
        <pc:docMk/>
      </pc:docMkLst>
      <pc:sldChg chg="addSp modSp ord">
        <pc:chgData name="Jeremy Clifton" userId="S::wec@woodfordec.onmicrosoft.com::b7121016-a606-4e59-9b8c-d8cabdc242a8" providerId="AD" clId="Web-{75B93F38-E7BD-9CAD-923B-EBD40E400A2D}" dt="2025-04-06T08:13:55.198" v="83" actId="1076"/>
        <pc:sldMkLst>
          <pc:docMk/>
          <pc:sldMk cId="2024232121" sldId="3118"/>
        </pc:sldMkLst>
      </pc:sldChg>
      <pc:sldChg chg="addSp modSp">
        <pc:chgData name="Jeremy Clifton" userId="S::wec@woodfordec.onmicrosoft.com::b7121016-a606-4e59-9b8c-d8cabdc242a8" providerId="AD" clId="Web-{75B93F38-E7BD-9CAD-923B-EBD40E400A2D}" dt="2025-04-06T07:26:33.402" v="6" actId="20577"/>
        <pc:sldMkLst>
          <pc:docMk/>
          <pc:sldMk cId="1219938643" sldId="3161"/>
        </pc:sldMkLst>
      </pc:sldChg>
      <pc:sldChg chg="addSp delSp modSp">
        <pc:chgData name="Jeremy Clifton" userId="S::wec@woodfordec.onmicrosoft.com::b7121016-a606-4e59-9b8c-d8cabdc242a8" providerId="AD" clId="Web-{75B93F38-E7BD-9CAD-923B-EBD40E400A2D}" dt="2025-04-06T07:57:29.595" v="60" actId="1076"/>
        <pc:sldMkLst>
          <pc:docMk/>
          <pc:sldMk cId="1775046919" sldId="3164"/>
        </pc:sldMkLst>
      </pc:sldChg>
      <pc:sldChg chg="modSp">
        <pc:chgData name="Jeremy Clifton" userId="S::wec@woodfordec.onmicrosoft.com::b7121016-a606-4e59-9b8c-d8cabdc242a8" providerId="AD" clId="Web-{75B93F38-E7BD-9CAD-923B-EBD40E400A2D}" dt="2025-04-06T07:57:54.065" v="62" actId="20577"/>
        <pc:sldMkLst>
          <pc:docMk/>
          <pc:sldMk cId="1277555237" sldId="3169"/>
        </pc:sldMkLst>
      </pc:sldChg>
      <pc:sldChg chg="modSp">
        <pc:chgData name="Jeremy Clifton" userId="S::wec@woodfordec.onmicrosoft.com::b7121016-a606-4e59-9b8c-d8cabdc242a8" providerId="AD" clId="Web-{75B93F38-E7BD-9CAD-923B-EBD40E400A2D}" dt="2025-04-06T07:58:36.160" v="66" actId="1076"/>
        <pc:sldMkLst>
          <pc:docMk/>
          <pc:sldMk cId="2376651163" sldId="3170"/>
        </pc:sldMkLst>
      </pc:sldChg>
      <pc:sldChg chg="modSp">
        <pc:chgData name="Jeremy Clifton" userId="S::wec@woodfordec.onmicrosoft.com::b7121016-a606-4e59-9b8c-d8cabdc242a8" providerId="AD" clId="Web-{75B93F38-E7BD-9CAD-923B-EBD40E400A2D}" dt="2025-04-06T07:59:12.099" v="75" actId="20577"/>
        <pc:sldMkLst>
          <pc:docMk/>
          <pc:sldMk cId="3068034988" sldId="3171"/>
        </pc:sldMkLst>
      </pc:sldChg>
      <pc:sldChg chg="modSp">
        <pc:chgData name="Jeremy Clifton" userId="S::wec@woodfordec.onmicrosoft.com::b7121016-a606-4e59-9b8c-d8cabdc242a8" providerId="AD" clId="Web-{75B93F38-E7BD-9CAD-923B-EBD40E400A2D}" dt="2025-04-06T08:04:08.520" v="76" actId="20577"/>
        <pc:sldMkLst>
          <pc:docMk/>
          <pc:sldMk cId="857577455" sldId="3173"/>
        </pc:sldMkLst>
      </pc:sldChg>
      <pc:sldChg chg="addSp modSp add ord replId">
        <pc:chgData name="Jeremy Clifton" userId="S::wec@woodfordec.onmicrosoft.com::b7121016-a606-4e59-9b8c-d8cabdc242a8" providerId="AD" clId="Web-{75B93F38-E7BD-9CAD-923B-EBD40E400A2D}" dt="2025-04-06T07:37:22.161" v="38" actId="1076"/>
        <pc:sldMkLst>
          <pc:docMk/>
          <pc:sldMk cId="1961356374" sldId="3175"/>
        </pc:sldMkLst>
      </pc:sldChg>
      <pc:sldChg chg="addSp delSp modSp add replId">
        <pc:chgData name="Jeremy Clifton" userId="S::wec@woodfordec.onmicrosoft.com::b7121016-a606-4e59-9b8c-d8cabdc242a8" providerId="AD" clId="Web-{75B93F38-E7BD-9CAD-923B-EBD40E400A2D}" dt="2025-04-06T07:45:05.797" v="48" actId="1076"/>
        <pc:sldMkLst>
          <pc:docMk/>
          <pc:sldMk cId="2738315854" sldId="3176"/>
        </pc:sldMkLst>
      </pc:sldChg>
      <pc:sldChg chg="add replId">
        <pc:chgData name="Jeremy Clifton" userId="S::wec@woodfordec.onmicrosoft.com::b7121016-a606-4e59-9b8c-d8cabdc242a8" providerId="AD" clId="Web-{75B93F38-E7BD-9CAD-923B-EBD40E400A2D}" dt="2025-04-06T08:13:35.744" v="77"/>
        <pc:sldMkLst>
          <pc:docMk/>
          <pc:sldMk cId="87514853" sldId="3177"/>
        </pc:sldMkLst>
      </pc:sldChg>
      <pc:sldChg chg="modSp add ord replId">
        <pc:chgData name="Jeremy Clifton" userId="S::wec@woodfordec.onmicrosoft.com::b7121016-a606-4e59-9b8c-d8cabdc242a8" providerId="AD" clId="Web-{75B93F38-E7BD-9CAD-923B-EBD40E400A2D}" dt="2025-04-06T08:15:02.701" v="110" actId="1076"/>
        <pc:sldMkLst>
          <pc:docMk/>
          <pc:sldMk cId="4061532673" sldId="3178"/>
        </pc:sldMkLst>
      </pc:sldChg>
    </pc:docChg>
  </pc:docChgLst>
  <pc:docChgLst>
    <pc:chgData name="Jeremy Clifton" userId="S::wec@woodfordec.onmicrosoft.com::b7121016-a606-4e59-9b8c-d8cabdc242a8" providerId="AD" clId="Web-{4C60DA2C-1DC8-4591-2DC8-A77B8F9FFEDE}"/>
    <pc:docChg chg="addSld delSld">
      <pc:chgData name="Jeremy Clifton" userId="S::wec@woodfordec.onmicrosoft.com::b7121016-a606-4e59-9b8c-d8cabdc242a8" providerId="AD" clId="Web-{4C60DA2C-1DC8-4591-2DC8-A77B8F9FFEDE}" dt="2024-08-21T15:16:16.469" v="1"/>
      <pc:docMkLst>
        <pc:docMk/>
      </pc:docMkLst>
      <pc:sldChg chg="del">
        <pc:chgData name="Jeremy Clifton" userId="S::wec@woodfordec.onmicrosoft.com::b7121016-a606-4e59-9b8c-d8cabdc242a8" providerId="AD" clId="Web-{4C60DA2C-1DC8-4591-2DC8-A77B8F9FFEDE}" dt="2024-08-21T15:16:16.469" v="1"/>
        <pc:sldMkLst>
          <pc:docMk/>
          <pc:sldMk cId="947061853" sldId="2547"/>
        </pc:sldMkLst>
      </pc:sldChg>
      <pc:sldChg chg="add replId">
        <pc:chgData name="Jeremy Clifton" userId="S::wec@woodfordec.onmicrosoft.com::b7121016-a606-4e59-9b8c-d8cabdc242a8" providerId="AD" clId="Web-{4C60DA2C-1DC8-4591-2DC8-A77B8F9FFEDE}" dt="2024-08-21T15:16:11.859" v="0"/>
        <pc:sldMkLst>
          <pc:docMk/>
          <pc:sldMk cId="3707065343" sldId="2563"/>
        </pc:sldMkLst>
      </pc:sldChg>
    </pc:docChg>
  </pc:docChgLst>
  <pc:docChgLst>
    <pc:chgData name="Jeremy Clifton" userId="S::wec@woodfordec.onmicrosoft.com::b7121016-a606-4e59-9b8c-d8cabdc242a8" providerId="AD" clId="Web-{5F31900A-E301-3CAC-0426-815AEE19CE5E}"/>
    <pc:docChg chg="addSld modSld sldOrd">
      <pc:chgData name="Jeremy Clifton" userId="S::wec@woodfordec.onmicrosoft.com::b7121016-a606-4e59-9b8c-d8cabdc242a8" providerId="AD" clId="Web-{5F31900A-E301-3CAC-0426-815AEE19CE5E}" dt="2025-03-01T20:43:15.884" v="141"/>
      <pc:docMkLst>
        <pc:docMk/>
      </pc:docMkLst>
      <pc:sldChg chg="addSp modSp ord">
        <pc:chgData name="Jeremy Clifton" userId="S::wec@woodfordec.onmicrosoft.com::b7121016-a606-4e59-9b8c-d8cabdc242a8" providerId="AD" clId="Web-{5F31900A-E301-3CAC-0426-815AEE19CE5E}" dt="2025-03-01T20:43:15.837" v="139" actId="1076"/>
        <pc:sldMkLst>
          <pc:docMk/>
          <pc:sldMk cId="3953013340" sldId="2985"/>
        </pc:sldMkLst>
      </pc:sldChg>
      <pc:sldChg chg="ord">
        <pc:chgData name="Jeremy Clifton" userId="S::wec@woodfordec.onmicrosoft.com::b7121016-a606-4e59-9b8c-d8cabdc242a8" providerId="AD" clId="Web-{5F31900A-E301-3CAC-0426-815AEE19CE5E}" dt="2025-03-01T20:43:15.853" v="140"/>
        <pc:sldMkLst>
          <pc:docMk/>
          <pc:sldMk cId="697632603" sldId="2989"/>
        </pc:sldMkLst>
      </pc:sldChg>
      <pc:sldChg chg="addSp modSp">
        <pc:chgData name="Jeremy Clifton" userId="S::wec@woodfordec.onmicrosoft.com::b7121016-a606-4e59-9b8c-d8cabdc242a8" providerId="AD" clId="Web-{5F31900A-E301-3CAC-0426-815AEE19CE5E}" dt="2025-03-01T20:38:52.733" v="134" actId="1076"/>
        <pc:sldMkLst>
          <pc:docMk/>
          <pc:sldMk cId="2547540392" sldId="3007"/>
        </pc:sldMkLst>
      </pc:sldChg>
      <pc:sldChg chg="modSp">
        <pc:chgData name="Jeremy Clifton" userId="S::wec@woodfordec.onmicrosoft.com::b7121016-a606-4e59-9b8c-d8cabdc242a8" providerId="AD" clId="Web-{5F31900A-E301-3CAC-0426-815AEE19CE5E}" dt="2025-03-01T20:35:15.287" v="44" actId="14100"/>
        <pc:sldMkLst>
          <pc:docMk/>
          <pc:sldMk cId="892964264" sldId="3027"/>
        </pc:sldMkLst>
      </pc:sldChg>
      <pc:sldChg chg="add replId">
        <pc:chgData name="Jeremy Clifton" userId="S::wec@woodfordec.onmicrosoft.com::b7121016-a606-4e59-9b8c-d8cabdc242a8" providerId="AD" clId="Web-{5F31900A-E301-3CAC-0426-815AEE19CE5E}" dt="2025-03-01T20:43:15.884" v="141"/>
        <pc:sldMkLst>
          <pc:docMk/>
          <pc:sldMk cId="1180374805" sldId="3028"/>
        </pc:sldMkLst>
      </pc:sldChg>
    </pc:docChg>
  </pc:docChgLst>
  <pc:docChgLst>
    <pc:chgData name="Jeremy Clifton" userId="S::wec@woodfordec.onmicrosoft.com::b7121016-a606-4e59-9b8c-d8cabdc242a8" providerId="AD" clId="Web-{AB18FBCD-6FC5-C2A1-7B72-A23D2B6EA99F}"/>
    <pc:docChg chg="delSld">
      <pc:chgData name="Jeremy Clifton" userId="S::wec@woodfordec.onmicrosoft.com::b7121016-a606-4e59-9b8c-d8cabdc242a8" providerId="AD" clId="Web-{AB18FBCD-6FC5-C2A1-7B72-A23D2B6EA99F}" dt="2024-09-25T08:55:18.687" v="0"/>
      <pc:docMkLst>
        <pc:docMk/>
      </pc:docMkLst>
      <pc:sldChg chg="del">
        <pc:chgData name="Jeremy Clifton" userId="S::wec@woodfordec.onmicrosoft.com::b7121016-a606-4e59-9b8c-d8cabdc242a8" providerId="AD" clId="Web-{AB18FBCD-6FC5-C2A1-7B72-A23D2B6EA99F}" dt="2024-09-25T08:55:18.687" v="0"/>
        <pc:sldMkLst>
          <pc:docMk/>
          <pc:sldMk cId="432114344" sldId="2577"/>
        </pc:sldMkLst>
      </pc:sldChg>
    </pc:docChg>
  </pc:docChgLst>
  <pc:docChgLst>
    <pc:chgData name="Jeremy Clifton" userId="S::wec@woodfordec.onmicrosoft.com::b7121016-a606-4e59-9b8c-d8cabdc242a8" providerId="AD" clId="Web-{5AFFF5B6-92AE-AA54-B5D5-8D4BC7A5B438}"/>
    <pc:docChg chg="addSld delSld modSld sldOrd">
      <pc:chgData name="Jeremy Clifton" userId="S::wec@woodfordec.onmicrosoft.com::b7121016-a606-4e59-9b8c-d8cabdc242a8" providerId="AD" clId="Web-{5AFFF5B6-92AE-AA54-B5D5-8D4BC7A5B438}" dt="2025-03-09T09:25:50.606" v="192" actId="20577"/>
      <pc:docMkLst>
        <pc:docMk/>
      </pc:docMkLst>
      <pc:sldChg chg="del">
        <pc:chgData name="Jeremy Clifton" userId="S::wec@woodfordec.onmicrosoft.com::b7121016-a606-4e59-9b8c-d8cabdc242a8" providerId="AD" clId="Web-{5AFFF5B6-92AE-AA54-B5D5-8D4BC7A5B438}" dt="2025-03-09T09:23:44.378" v="84"/>
        <pc:sldMkLst>
          <pc:docMk/>
          <pc:sldMk cId="3279244734" sldId="2869"/>
        </pc:sldMkLst>
      </pc:sldChg>
      <pc:sldChg chg="del">
        <pc:chgData name="Jeremy Clifton" userId="S::wec@woodfordec.onmicrosoft.com::b7121016-a606-4e59-9b8c-d8cabdc242a8" providerId="AD" clId="Web-{5AFFF5B6-92AE-AA54-B5D5-8D4BC7A5B438}" dt="2025-03-09T09:24:01.926" v="106"/>
        <pc:sldMkLst>
          <pc:docMk/>
          <pc:sldMk cId="3509338145" sldId="2954"/>
        </pc:sldMkLst>
      </pc:sldChg>
      <pc:sldChg chg="delSp modSp">
        <pc:chgData name="Jeremy Clifton" userId="S::wec@woodfordec.onmicrosoft.com::b7121016-a606-4e59-9b8c-d8cabdc242a8" providerId="AD" clId="Web-{5AFFF5B6-92AE-AA54-B5D5-8D4BC7A5B438}" dt="2025-03-09T09:18:29.284" v="14" actId="20577"/>
        <pc:sldMkLst>
          <pc:docMk/>
          <pc:sldMk cId="414856404" sldId="2979"/>
        </pc:sldMkLst>
      </pc:sldChg>
      <pc:sldChg chg="del">
        <pc:chgData name="Jeremy Clifton" userId="S::wec@woodfordec.onmicrosoft.com::b7121016-a606-4e59-9b8c-d8cabdc242a8" providerId="AD" clId="Web-{5AFFF5B6-92AE-AA54-B5D5-8D4BC7A5B438}" dt="2025-03-09T09:19:34.521" v="49"/>
        <pc:sldMkLst>
          <pc:docMk/>
          <pc:sldMk cId="1826631595" sldId="2986"/>
        </pc:sldMkLst>
      </pc:sldChg>
      <pc:sldChg chg="del">
        <pc:chgData name="Jeremy Clifton" userId="S::wec@woodfordec.onmicrosoft.com::b7121016-a606-4e59-9b8c-d8cabdc242a8" providerId="AD" clId="Web-{5AFFF5B6-92AE-AA54-B5D5-8D4BC7A5B438}" dt="2025-03-09T09:23:48.378" v="88"/>
        <pc:sldMkLst>
          <pc:docMk/>
          <pc:sldMk cId="697632603" sldId="2989"/>
        </pc:sldMkLst>
      </pc:sldChg>
      <pc:sldChg chg="delSp del">
        <pc:chgData name="Jeremy Clifton" userId="S::wec@woodfordec.onmicrosoft.com::b7121016-a606-4e59-9b8c-d8cabdc242a8" providerId="AD" clId="Web-{5AFFF5B6-92AE-AA54-B5D5-8D4BC7A5B438}" dt="2025-03-09T09:25:07.917" v="157"/>
        <pc:sldMkLst>
          <pc:docMk/>
          <pc:sldMk cId="3349657296" sldId="2998"/>
        </pc:sldMkLst>
      </pc:sldChg>
      <pc:sldChg chg="del">
        <pc:chgData name="Jeremy Clifton" userId="S::wec@woodfordec.onmicrosoft.com::b7121016-a606-4e59-9b8c-d8cabdc242a8" providerId="AD" clId="Web-{5AFFF5B6-92AE-AA54-B5D5-8D4BC7A5B438}" dt="2025-03-09T09:23:45.269" v="87"/>
        <pc:sldMkLst>
          <pc:docMk/>
          <pc:sldMk cId="2547540392" sldId="3007"/>
        </pc:sldMkLst>
      </pc:sldChg>
      <pc:sldChg chg="del">
        <pc:chgData name="Jeremy Clifton" userId="S::wec@woodfordec.onmicrosoft.com::b7121016-a606-4e59-9b8c-d8cabdc242a8" providerId="AD" clId="Web-{5AFFF5B6-92AE-AA54-B5D5-8D4BC7A5B438}" dt="2025-03-09T09:23:44.378" v="83"/>
        <pc:sldMkLst>
          <pc:docMk/>
          <pc:sldMk cId="2196410042" sldId="3008"/>
        </pc:sldMkLst>
      </pc:sldChg>
      <pc:sldChg chg="del">
        <pc:chgData name="Jeremy Clifton" userId="S::wec@woodfordec.onmicrosoft.com::b7121016-a606-4e59-9b8c-d8cabdc242a8" providerId="AD" clId="Web-{5AFFF5B6-92AE-AA54-B5D5-8D4BC7A5B438}" dt="2025-03-09T09:23:45.253" v="85"/>
        <pc:sldMkLst>
          <pc:docMk/>
          <pc:sldMk cId="2424488958" sldId="3009"/>
        </pc:sldMkLst>
      </pc:sldChg>
      <pc:sldChg chg="del">
        <pc:chgData name="Jeremy Clifton" userId="S::wec@woodfordec.onmicrosoft.com::b7121016-a606-4e59-9b8c-d8cabdc242a8" providerId="AD" clId="Web-{5AFFF5B6-92AE-AA54-B5D5-8D4BC7A5B438}" dt="2025-03-09T09:23:38.941" v="76"/>
        <pc:sldMkLst>
          <pc:docMk/>
          <pc:sldMk cId="3315008650" sldId="3010"/>
        </pc:sldMkLst>
      </pc:sldChg>
      <pc:sldChg chg="del">
        <pc:chgData name="Jeremy Clifton" userId="S::wec@woodfordec.onmicrosoft.com::b7121016-a606-4e59-9b8c-d8cabdc242a8" providerId="AD" clId="Web-{5AFFF5B6-92AE-AA54-B5D5-8D4BC7A5B438}" dt="2025-03-09T09:19:35.755" v="50"/>
        <pc:sldMkLst>
          <pc:docMk/>
          <pc:sldMk cId="3634067118" sldId="3011"/>
        </pc:sldMkLst>
      </pc:sldChg>
      <pc:sldChg chg="del">
        <pc:chgData name="Jeremy Clifton" userId="S::wec@woodfordec.onmicrosoft.com::b7121016-a606-4e59-9b8c-d8cabdc242a8" providerId="AD" clId="Web-{5AFFF5B6-92AE-AA54-B5D5-8D4BC7A5B438}" dt="2025-03-09T09:19:36.208" v="51"/>
        <pc:sldMkLst>
          <pc:docMk/>
          <pc:sldMk cId="1065796999" sldId="3012"/>
        </pc:sldMkLst>
      </pc:sldChg>
      <pc:sldChg chg="del">
        <pc:chgData name="Jeremy Clifton" userId="S::wec@woodfordec.onmicrosoft.com::b7121016-a606-4e59-9b8c-d8cabdc242a8" providerId="AD" clId="Web-{5AFFF5B6-92AE-AA54-B5D5-8D4BC7A5B438}" dt="2025-03-09T09:19:37.458" v="52"/>
        <pc:sldMkLst>
          <pc:docMk/>
          <pc:sldMk cId="2410009980" sldId="3016"/>
        </pc:sldMkLst>
      </pc:sldChg>
      <pc:sldChg chg="del">
        <pc:chgData name="Jeremy Clifton" userId="S::wec@woodfordec.onmicrosoft.com::b7121016-a606-4e59-9b8c-d8cabdc242a8" providerId="AD" clId="Web-{5AFFF5B6-92AE-AA54-B5D5-8D4BC7A5B438}" dt="2025-03-09T09:19:38.708" v="54"/>
        <pc:sldMkLst>
          <pc:docMk/>
          <pc:sldMk cId="3616586580" sldId="3017"/>
        </pc:sldMkLst>
      </pc:sldChg>
      <pc:sldChg chg="del">
        <pc:chgData name="Jeremy Clifton" userId="S::wec@woodfordec.onmicrosoft.com::b7121016-a606-4e59-9b8c-d8cabdc242a8" providerId="AD" clId="Web-{5AFFF5B6-92AE-AA54-B5D5-8D4BC7A5B438}" dt="2025-03-09T09:19:42.521" v="55"/>
        <pc:sldMkLst>
          <pc:docMk/>
          <pc:sldMk cId="3230634585" sldId="3018"/>
        </pc:sldMkLst>
      </pc:sldChg>
      <pc:sldChg chg="del">
        <pc:chgData name="Jeremy Clifton" userId="S::wec@woodfordec.onmicrosoft.com::b7121016-a606-4e59-9b8c-d8cabdc242a8" providerId="AD" clId="Web-{5AFFF5B6-92AE-AA54-B5D5-8D4BC7A5B438}" dt="2025-03-09T09:19:44.771" v="56"/>
        <pc:sldMkLst>
          <pc:docMk/>
          <pc:sldMk cId="3183404772" sldId="3019"/>
        </pc:sldMkLst>
      </pc:sldChg>
      <pc:sldChg chg="del">
        <pc:chgData name="Jeremy Clifton" userId="S::wec@woodfordec.onmicrosoft.com::b7121016-a606-4e59-9b8c-d8cabdc242a8" providerId="AD" clId="Web-{5AFFF5B6-92AE-AA54-B5D5-8D4BC7A5B438}" dt="2025-03-09T09:23:35.237" v="75"/>
        <pc:sldMkLst>
          <pc:docMk/>
          <pc:sldMk cId="3339685437" sldId="3020"/>
        </pc:sldMkLst>
      </pc:sldChg>
      <pc:sldChg chg="del">
        <pc:chgData name="Jeremy Clifton" userId="S::wec@woodfordec.onmicrosoft.com::b7121016-a606-4e59-9b8c-d8cabdc242a8" providerId="AD" clId="Web-{5AFFF5B6-92AE-AA54-B5D5-8D4BC7A5B438}" dt="2025-03-09T09:23:40.534" v="80"/>
        <pc:sldMkLst>
          <pc:docMk/>
          <pc:sldMk cId="4185344536" sldId="3023"/>
        </pc:sldMkLst>
      </pc:sldChg>
      <pc:sldChg chg="del">
        <pc:chgData name="Jeremy Clifton" userId="S::wec@woodfordec.onmicrosoft.com::b7121016-a606-4e59-9b8c-d8cabdc242a8" providerId="AD" clId="Web-{5AFFF5B6-92AE-AA54-B5D5-8D4BC7A5B438}" dt="2025-03-09T09:23:44.363" v="82"/>
        <pc:sldMkLst>
          <pc:docMk/>
          <pc:sldMk cId="3753516056" sldId="3024"/>
        </pc:sldMkLst>
      </pc:sldChg>
      <pc:sldChg chg="del">
        <pc:chgData name="Jeremy Clifton" userId="S::wec@woodfordec.onmicrosoft.com::b7121016-a606-4e59-9b8c-d8cabdc242a8" providerId="AD" clId="Web-{5AFFF5B6-92AE-AA54-B5D5-8D4BC7A5B438}" dt="2025-03-09T09:23:40.503" v="78"/>
        <pc:sldMkLst>
          <pc:docMk/>
          <pc:sldMk cId="3225951912" sldId="3026"/>
        </pc:sldMkLst>
      </pc:sldChg>
      <pc:sldChg chg="del">
        <pc:chgData name="Jeremy Clifton" userId="S::wec@woodfordec.onmicrosoft.com::b7121016-a606-4e59-9b8c-d8cabdc242a8" providerId="AD" clId="Web-{5AFFF5B6-92AE-AA54-B5D5-8D4BC7A5B438}" dt="2025-03-09T09:23:45.253" v="86"/>
        <pc:sldMkLst>
          <pc:docMk/>
          <pc:sldMk cId="892964264" sldId="3027"/>
        </pc:sldMkLst>
      </pc:sldChg>
      <pc:sldChg chg="del">
        <pc:chgData name="Jeremy Clifton" userId="S::wec@woodfordec.onmicrosoft.com::b7121016-a606-4e59-9b8c-d8cabdc242a8" providerId="AD" clId="Web-{5AFFF5B6-92AE-AA54-B5D5-8D4BC7A5B438}" dt="2025-03-09T09:24:01.285" v="105"/>
        <pc:sldMkLst>
          <pc:docMk/>
          <pc:sldMk cId="1180374805" sldId="3028"/>
        </pc:sldMkLst>
      </pc:sldChg>
      <pc:sldChg chg="del">
        <pc:chgData name="Jeremy Clifton" userId="S::wec@woodfordec.onmicrosoft.com::b7121016-a606-4e59-9b8c-d8cabdc242a8" providerId="AD" clId="Web-{5AFFF5B6-92AE-AA54-B5D5-8D4BC7A5B438}" dt="2025-03-09T09:23:52.222" v="95"/>
        <pc:sldMkLst>
          <pc:docMk/>
          <pc:sldMk cId="1123647120" sldId="3029"/>
        </pc:sldMkLst>
      </pc:sldChg>
      <pc:sldChg chg="del">
        <pc:chgData name="Jeremy Clifton" userId="S::wec@woodfordec.onmicrosoft.com::b7121016-a606-4e59-9b8c-d8cabdc242a8" providerId="AD" clId="Web-{5AFFF5B6-92AE-AA54-B5D5-8D4BC7A5B438}" dt="2025-03-09T09:23:50.753" v="93"/>
        <pc:sldMkLst>
          <pc:docMk/>
          <pc:sldMk cId="2565307171" sldId="3030"/>
        </pc:sldMkLst>
      </pc:sldChg>
      <pc:sldChg chg="del">
        <pc:chgData name="Jeremy Clifton" userId="S::wec@woodfordec.onmicrosoft.com::b7121016-a606-4e59-9b8c-d8cabdc242a8" providerId="AD" clId="Web-{5AFFF5B6-92AE-AA54-B5D5-8D4BC7A5B438}" dt="2025-03-09T09:24:02.941" v="107"/>
        <pc:sldMkLst>
          <pc:docMk/>
          <pc:sldMk cId="3566703572" sldId="3036"/>
        </pc:sldMkLst>
      </pc:sldChg>
      <pc:sldChg chg="del">
        <pc:chgData name="Jeremy Clifton" userId="S::wec@woodfordec.onmicrosoft.com::b7121016-a606-4e59-9b8c-d8cabdc242a8" providerId="AD" clId="Web-{5AFFF5B6-92AE-AA54-B5D5-8D4BC7A5B438}" dt="2025-03-09T09:16:27.123" v="0"/>
        <pc:sldMkLst>
          <pc:docMk/>
          <pc:sldMk cId="462281522" sldId="3037"/>
        </pc:sldMkLst>
      </pc:sldChg>
      <pc:sldChg chg="del">
        <pc:chgData name="Jeremy Clifton" userId="S::wec@woodfordec.onmicrosoft.com::b7121016-a606-4e59-9b8c-d8cabdc242a8" providerId="AD" clId="Web-{5AFFF5B6-92AE-AA54-B5D5-8D4BC7A5B438}" dt="2025-03-09T09:16:29.451" v="1"/>
        <pc:sldMkLst>
          <pc:docMk/>
          <pc:sldMk cId="2144594271" sldId="3039"/>
        </pc:sldMkLst>
      </pc:sldChg>
      <pc:sldChg chg="del">
        <pc:chgData name="Jeremy Clifton" userId="S::wec@woodfordec.onmicrosoft.com::b7121016-a606-4e59-9b8c-d8cabdc242a8" providerId="AD" clId="Web-{5AFFF5B6-92AE-AA54-B5D5-8D4BC7A5B438}" dt="2025-03-09T09:19:38.693" v="53"/>
        <pc:sldMkLst>
          <pc:docMk/>
          <pc:sldMk cId="2233673546" sldId="3040"/>
        </pc:sldMkLst>
      </pc:sldChg>
      <pc:sldChg chg="del">
        <pc:chgData name="Jeremy Clifton" userId="S::wec@woodfordec.onmicrosoft.com::b7121016-a606-4e59-9b8c-d8cabdc242a8" providerId="AD" clId="Web-{5AFFF5B6-92AE-AA54-B5D5-8D4BC7A5B438}" dt="2025-03-09T09:23:38.941" v="77"/>
        <pc:sldMkLst>
          <pc:docMk/>
          <pc:sldMk cId="4081700177" sldId="3041"/>
        </pc:sldMkLst>
      </pc:sldChg>
      <pc:sldChg chg="del">
        <pc:chgData name="Jeremy Clifton" userId="S::wec@woodfordec.onmicrosoft.com::b7121016-a606-4e59-9b8c-d8cabdc242a8" providerId="AD" clId="Web-{5AFFF5B6-92AE-AA54-B5D5-8D4BC7A5B438}" dt="2025-03-09T09:23:40.519" v="79"/>
        <pc:sldMkLst>
          <pc:docMk/>
          <pc:sldMk cId="1751034690" sldId="3043"/>
        </pc:sldMkLst>
      </pc:sldChg>
      <pc:sldChg chg="del">
        <pc:chgData name="Jeremy Clifton" userId="S::wec@woodfordec.onmicrosoft.com::b7121016-a606-4e59-9b8c-d8cabdc242a8" providerId="AD" clId="Web-{5AFFF5B6-92AE-AA54-B5D5-8D4BC7A5B438}" dt="2025-03-09T09:23:44.347" v="81"/>
        <pc:sldMkLst>
          <pc:docMk/>
          <pc:sldMk cId="2059235977" sldId="3044"/>
        </pc:sldMkLst>
      </pc:sldChg>
      <pc:sldChg chg="del">
        <pc:chgData name="Jeremy Clifton" userId="S::wec@woodfordec.onmicrosoft.com::b7121016-a606-4e59-9b8c-d8cabdc242a8" providerId="AD" clId="Web-{5AFFF5B6-92AE-AA54-B5D5-8D4BC7A5B438}" dt="2025-03-09T09:23:48.394" v="89"/>
        <pc:sldMkLst>
          <pc:docMk/>
          <pc:sldMk cId="783742597" sldId="3045"/>
        </pc:sldMkLst>
      </pc:sldChg>
      <pc:sldChg chg="del">
        <pc:chgData name="Jeremy Clifton" userId="S::wec@woodfordec.onmicrosoft.com::b7121016-a606-4e59-9b8c-d8cabdc242a8" providerId="AD" clId="Web-{5AFFF5B6-92AE-AA54-B5D5-8D4BC7A5B438}" dt="2025-03-09T09:23:55.379" v="97"/>
        <pc:sldMkLst>
          <pc:docMk/>
          <pc:sldMk cId="3543370755" sldId="3046"/>
        </pc:sldMkLst>
      </pc:sldChg>
      <pc:sldChg chg="del">
        <pc:chgData name="Jeremy Clifton" userId="S::wec@woodfordec.onmicrosoft.com::b7121016-a606-4e59-9b8c-d8cabdc242a8" providerId="AD" clId="Web-{5AFFF5B6-92AE-AA54-B5D5-8D4BC7A5B438}" dt="2025-03-09T09:23:56.113" v="98"/>
        <pc:sldMkLst>
          <pc:docMk/>
          <pc:sldMk cId="3279558022" sldId="3047"/>
        </pc:sldMkLst>
      </pc:sldChg>
      <pc:sldChg chg="del">
        <pc:chgData name="Jeremy Clifton" userId="S::wec@woodfordec.onmicrosoft.com::b7121016-a606-4e59-9b8c-d8cabdc242a8" providerId="AD" clId="Web-{5AFFF5B6-92AE-AA54-B5D5-8D4BC7A5B438}" dt="2025-03-09T09:23:57.113" v="99"/>
        <pc:sldMkLst>
          <pc:docMk/>
          <pc:sldMk cId="2095280709" sldId="3048"/>
        </pc:sldMkLst>
      </pc:sldChg>
      <pc:sldChg chg="del">
        <pc:chgData name="Jeremy Clifton" userId="S::wec@woodfordec.onmicrosoft.com::b7121016-a606-4e59-9b8c-d8cabdc242a8" providerId="AD" clId="Web-{5AFFF5B6-92AE-AA54-B5D5-8D4BC7A5B438}" dt="2025-03-09T09:23:57.582" v="100"/>
        <pc:sldMkLst>
          <pc:docMk/>
          <pc:sldMk cId="529331557" sldId="3049"/>
        </pc:sldMkLst>
      </pc:sldChg>
      <pc:sldChg chg="del">
        <pc:chgData name="Jeremy Clifton" userId="S::wec@woodfordec.onmicrosoft.com::b7121016-a606-4e59-9b8c-d8cabdc242a8" providerId="AD" clId="Web-{5AFFF5B6-92AE-AA54-B5D5-8D4BC7A5B438}" dt="2025-03-09T09:23:59.144" v="101"/>
        <pc:sldMkLst>
          <pc:docMk/>
          <pc:sldMk cId="82165933" sldId="3050"/>
        </pc:sldMkLst>
      </pc:sldChg>
      <pc:sldChg chg="del">
        <pc:chgData name="Jeremy Clifton" userId="S::wec@woodfordec.onmicrosoft.com::b7121016-a606-4e59-9b8c-d8cabdc242a8" providerId="AD" clId="Web-{5AFFF5B6-92AE-AA54-B5D5-8D4BC7A5B438}" dt="2025-03-09T09:23:59.160" v="102"/>
        <pc:sldMkLst>
          <pc:docMk/>
          <pc:sldMk cId="3588389070" sldId="3051"/>
        </pc:sldMkLst>
      </pc:sldChg>
      <pc:sldChg chg="del">
        <pc:chgData name="Jeremy Clifton" userId="S::wec@woodfordec.onmicrosoft.com::b7121016-a606-4e59-9b8c-d8cabdc242a8" providerId="AD" clId="Web-{5AFFF5B6-92AE-AA54-B5D5-8D4BC7A5B438}" dt="2025-03-09T09:23:59.441" v="103"/>
        <pc:sldMkLst>
          <pc:docMk/>
          <pc:sldMk cId="1424517958" sldId="3052"/>
        </pc:sldMkLst>
      </pc:sldChg>
      <pc:sldChg chg="del">
        <pc:chgData name="Jeremy Clifton" userId="S::wec@woodfordec.onmicrosoft.com::b7121016-a606-4e59-9b8c-d8cabdc242a8" providerId="AD" clId="Web-{5AFFF5B6-92AE-AA54-B5D5-8D4BC7A5B438}" dt="2025-03-09T09:23:59.957" v="104"/>
        <pc:sldMkLst>
          <pc:docMk/>
          <pc:sldMk cId="3436478676" sldId="3053"/>
        </pc:sldMkLst>
      </pc:sldChg>
      <pc:sldChg chg="del">
        <pc:chgData name="Jeremy Clifton" userId="S::wec@woodfordec.onmicrosoft.com::b7121016-a606-4e59-9b8c-d8cabdc242a8" providerId="AD" clId="Web-{5AFFF5B6-92AE-AA54-B5D5-8D4BC7A5B438}" dt="2025-03-09T09:23:48.394" v="90"/>
        <pc:sldMkLst>
          <pc:docMk/>
          <pc:sldMk cId="3211533847" sldId="3054"/>
        </pc:sldMkLst>
      </pc:sldChg>
      <pc:sldChg chg="del">
        <pc:chgData name="Jeremy Clifton" userId="S::wec@woodfordec.onmicrosoft.com::b7121016-a606-4e59-9b8c-d8cabdc242a8" providerId="AD" clId="Web-{5AFFF5B6-92AE-AA54-B5D5-8D4BC7A5B438}" dt="2025-03-09T09:23:48.410" v="91"/>
        <pc:sldMkLst>
          <pc:docMk/>
          <pc:sldMk cId="2075335450" sldId="3055"/>
        </pc:sldMkLst>
      </pc:sldChg>
      <pc:sldChg chg="del">
        <pc:chgData name="Jeremy Clifton" userId="S::wec@woodfordec.onmicrosoft.com::b7121016-a606-4e59-9b8c-d8cabdc242a8" providerId="AD" clId="Web-{5AFFF5B6-92AE-AA54-B5D5-8D4BC7A5B438}" dt="2025-03-09T09:23:50.738" v="92"/>
        <pc:sldMkLst>
          <pc:docMk/>
          <pc:sldMk cId="731001175" sldId="3056"/>
        </pc:sldMkLst>
      </pc:sldChg>
      <pc:sldChg chg="del">
        <pc:chgData name="Jeremy Clifton" userId="S::wec@woodfordec.onmicrosoft.com::b7121016-a606-4e59-9b8c-d8cabdc242a8" providerId="AD" clId="Web-{5AFFF5B6-92AE-AA54-B5D5-8D4BC7A5B438}" dt="2025-03-09T09:23:50.753" v="94"/>
        <pc:sldMkLst>
          <pc:docMk/>
          <pc:sldMk cId="785205291" sldId="3057"/>
        </pc:sldMkLst>
      </pc:sldChg>
      <pc:sldChg chg="del">
        <pc:chgData name="Jeremy Clifton" userId="S::wec@woodfordec.onmicrosoft.com::b7121016-a606-4e59-9b8c-d8cabdc242a8" providerId="AD" clId="Web-{5AFFF5B6-92AE-AA54-B5D5-8D4BC7A5B438}" dt="2025-03-09T09:23:52.238" v="96"/>
        <pc:sldMkLst>
          <pc:docMk/>
          <pc:sldMk cId="2337427649" sldId="3059"/>
        </pc:sldMkLst>
      </pc:sldChg>
      <pc:sldChg chg="del">
        <pc:chgData name="Jeremy Clifton" userId="S::wec@woodfordec.onmicrosoft.com::b7121016-a606-4e59-9b8c-d8cabdc242a8" providerId="AD" clId="Web-{5AFFF5B6-92AE-AA54-B5D5-8D4BC7A5B438}" dt="2025-03-09T09:24:04.379" v="108"/>
        <pc:sldMkLst>
          <pc:docMk/>
          <pc:sldMk cId="1650061732" sldId="3060"/>
        </pc:sldMkLst>
      </pc:sldChg>
      <pc:sldChg chg="del">
        <pc:chgData name="Jeremy Clifton" userId="S::wec@woodfordec.onmicrosoft.com::b7121016-a606-4e59-9b8c-d8cabdc242a8" providerId="AD" clId="Web-{5AFFF5B6-92AE-AA54-B5D5-8D4BC7A5B438}" dt="2025-03-09T09:24:04.770" v="109"/>
        <pc:sldMkLst>
          <pc:docMk/>
          <pc:sldMk cId="376802102" sldId="3061"/>
        </pc:sldMkLst>
      </pc:sldChg>
      <pc:sldChg chg="del">
        <pc:chgData name="Jeremy Clifton" userId="S::wec@woodfordec.onmicrosoft.com::b7121016-a606-4e59-9b8c-d8cabdc242a8" providerId="AD" clId="Web-{5AFFF5B6-92AE-AA54-B5D5-8D4BC7A5B438}" dt="2025-03-09T09:24:04.785" v="110"/>
        <pc:sldMkLst>
          <pc:docMk/>
          <pc:sldMk cId="4169131325" sldId="3062"/>
        </pc:sldMkLst>
      </pc:sldChg>
      <pc:sldChg chg="del">
        <pc:chgData name="Jeremy Clifton" userId="S::wec@woodfordec.onmicrosoft.com::b7121016-a606-4e59-9b8c-d8cabdc242a8" providerId="AD" clId="Web-{5AFFF5B6-92AE-AA54-B5D5-8D4BC7A5B438}" dt="2025-03-09T09:24:05.254" v="111"/>
        <pc:sldMkLst>
          <pc:docMk/>
          <pc:sldMk cId="3744663019" sldId="3063"/>
        </pc:sldMkLst>
      </pc:sldChg>
      <pc:sldChg chg="addSp modSp">
        <pc:chgData name="Jeremy Clifton" userId="S::wec@woodfordec.onmicrosoft.com::b7121016-a606-4e59-9b8c-d8cabdc242a8" providerId="AD" clId="Web-{5AFFF5B6-92AE-AA54-B5D5-8D4BC7A5B438}" dt="2025-03-09T09:21:42.577" v="69" actId="14100"/>
        <pc:sldMkLst>
          <pc:docMk/>
          <pc:sldMk cId="2459221723" sldId="3064"/>
        </pc:sldMkLst>
      </pc:sldChg>
      <pc:sldChg chg="modSp add ord replId">
        <pc:chgData name="Jeremy Clifton" userId="S::wec@woodfordec.onmicrosoft.com::b7121016-a606-4e59-9b8c-d8cabdc242a8" providerId="AD" clId="Web-{5AFFF5B6-92AE-AA54-B5D5-8D4BC7A5B438}" dt="2025-03-09T09:19:14.270" v="44" actId="20577"/>
        <pc:sldMkLst>
          <pc:docMk/>
          <pc:sldMk cId="614685341" sldId="3065"/>
        </pc:sldMkLst>
      </pc:sldChg>
      <pc:sldChg chg="modSp add replId">
        <pc:chgData name="Jeremy Clifton" userId="S::wec@woodfordec.onmicrosoft.com::b7121016-a606-4e59-9b8c-d8cabdc242a8" providerId="AD" clId="Web-{5AFFF5B6-92AE-AA54-B5D5-8D4BC7A5B438}" dt="2025-03-09T09:19:31.239" v="47" actId="20577"/>
        <pc:sldMkLst>
          <pc:docMk/>
          <pc:sldMk cId="2356351311" sldId="3066"/>
        </pc:sldMkLst>
      </pc:sldChg>
      <pc:sldChg chg="addSp modSp add replId">
        <pc:chgData name="Jeremy Clifton" userId="S::wec@woodfordec.onmicrosoft.com::b7121016-a606-4e59-9b8c-d8cabdc242a8" providerId="AD" clId="Web-{5AFFF5B6-92AE-AA54-B5D5-8D4BC7A5B438}" dt="2025-03-09T09:20:23.356" v="60" actId="1076"/>
        <pc:sldMkLst>
          <pc:docMk/>
          <pc:sldMk cId="1347886735" sldId="3067"/>
        </pc:sldMkLst>
      </pc:sldChg>
      <pc:sldChg chg="addSp modSp add replId">
        <pc:chgData name="Jeremy Clifton" userId="S::wec@woodfordec.onmicrosoft.com::b7121016-a606-4e59-9b8c-d8cabdc242a8" providerId="AD" clId="Web-{5AFFF5B6-92AE-AA54-B5D5-8D4BC7A5B438}" dt="2025-03-09T09:22:40.079" v="74" actId="1076"/>
        <pc:sldMkLst>
          <pc:docMk/>
          <pc:sldMk cId="2268682291" sldId="3068"/>
        </pc:sldMkLst>
      </pc:sldChg>
      <pc:sldChg chg="add replId">
        <pc:chgData name="Jeremy Clifton" userId="S::wec@woodfordec.onmicrosoft.com::b7121016-a606-4e59-9b8c-d8cabdc242a8" providerId="AD" clId="Web-{5AFFF5B6-92AE-AA54-B5D5-8D4BC7A5B438}" dt="2025-03-09T09:22:27.204" v="71"/>
        <pc:sldMkLst>
          <pc:docMk/>
          <pc:sldMk cId="872294019" sldId="3069"/>
        </pc:sldMkLst>
      </pc:sldChg>
      <pc:sldChg chg="addSp modSp add replId">
        <pc:chgData name="Jeremy Clifton" userId="S::wec@woodfordec.onmicrosoft.com::b7121016-a606-4e59-9b8c-d8cabdc242a8" providerId="AD" clId="Web-{5AFFF5B6-92AE-AA54-B5D5-8D4BC7A5B438}" dt="2025-03-09T09:25:28.402" v="177" actId="20577"/>
        <pc:sldMkLst>
          <pc:docMk/>
          <pc:sldMk cId="1368031762" sldId="3070"/>
        </pc:sldMkLst>
      </pc:sldChg>
      <pc:sldChg chg="modSp add replId">
        <pc:chgData name="Jeremy Clifton" userId="S::wec@woodfordec.onmicrosoft.com::b7121016-a606-4e59-9b8c-d8cabdc242a8" providerId="AD" clId="Web-{5AFFF5B6-92AE-AA54-B5D5-8D4BC7A5B438}" dt="2025-03-09T09:25:39.418" v="181" actId="20577"/>
        <pc:sldMkLst>
          <pc:docMk/>
          <pc:sldMk cId="2750535220" sldId="3071"/>
        </pc:sldMkLst>
      </pc:sldChg>
      <pc:sldChg chg="modSp add replId">
        <pc:chgData name="Jeremy Clifton" userId="S::wec@woodfordec.onmicrosoft.com::b7121016-a606-4e59-9b8c-d8cabdc242a8" providerId="AD" clId="Web-{5AFFF5B6-92AE-AA54-B5D5-8D4BC7A5B438}" dt="2025-03-09T09:25:50.606" v="192" actId="20577"/>
        <pc:sldMkLst>
          <pc:docMk/>
          <pc:sldMk cId="902303015" sldId="3072"/>
        </pc:sldMkLst>
      </pc:sldChg>
    </pc:docChg>
  </pc:docChgLst>
  <pc:docChgLst>
    <pc:chgData clId="Web-{92AF9C30-888A-484B-FCA6-E789F7FB54B5}"/>
    <pc:docChg chg="addSld">
      <pc:chgData name="" userId="" providerId="" clId="Web-{92AF9C30-888A-484B-FCA6-E789F7FB54B5}" dt="2025-02-12T22:39:41.327" v="1"/>
      <pc:docMkLst>
        <pc:docMk/>
      </pc:docMkLst>
      <pc:sldChg chg="add replId">
        <pc:chgData name="" userId="" providerId="" clId="Web-{92AF9C30-888A-484B-FCA6-E789F7FB54B5}" dt="2025-02-12T22:39:37.936" v="0"/>
        <pc:sldMkLst>
          <pc:docMk/>
          <pc:sldMk cId="3440504671" sldId="2961"/>
        </pc:sldMkLst>
      </pc:sldChg>
      <pc:sldChg chg="add replId">
        <pc:chgData name="" userId="" providerId="" clId="Web-{92AF9C30-888A-484B-FCA6-E789F7FB54B5}" dt="2025-02-12T22:39:41.327" v="1"/>
        <pc:sldMkLst>
          <pc:docMk/>
          <pc:sldMk cId="3434969289" sldId="2962"/>
        </pc:sldMkLst>
      </pc:sldChg>
    </pc:docChg>
  </pc:docChgLst>
  <pc:docChgLst>
    <pc:chgData name="Jeremy Clifton" userId="b7121016-a606-4e59-9b8c-d8cabdc242a8" providerId="ADAL" clId="{2FFF8870-16B4-4C8C-8C8C-D488F2E05D3D}"/>
    <pc:docChg chg="modSld sldOrd">
      <pc:chgData name="Jeremy Clifton" userId="b7121016-a606-4e59-9b8c-d8cabdc242a8" providerId="ADAL" clId="{2FFF8870-16B4-4C8C-8C8C-D488F2E05D3D}" dt="2024-12-08T10:20:43.043" v="1"/>
      <pc:docMkLst>
        <pc:docMk/>
      </pc:docMkLst>
      <pc:sldChg chg="ord">
        <pc:chgData name="Jeremy Clifton" userId="b7121016-a606-4e59-9b8c-d8cabdc242a8" providerId="ADAL" clId="{2FFF8870-16B4-4C8C-8C8C-D488F2E05D3D}" dt="2024-12-08T10:20:43.043" v="1"/>
        <pc:sldMkLst>
          <pc:docMk/>
          <pc:sldMk cId="1575531842" sldId="2677"/>
        </pc:sldMkLst>
      </pc:sldChg>
    </pc:docChg>
  </pc:docChgLst>
  <pc:docChgLst>
    <pc:chgData name="Jeremy Clifton" userId="S::wec@woodfordec.onmicrosoft.com::b7121016-a606-4e59-9b8c-d8cabdc242a8" providerId="AD" clId="Web-{F0F13F6F-41FC-1947-D5F3-DBCF96460D8C}"/>
    <pc:docChg chg="addSld delSld modSld sldOrd">
      <pc:chgData name="Jeremy Clifton" userId="S::wec@woodfordec.onmicrosoft.com::b7121016-a606-4e59-9b8c-d8cabdc242a8" providerId="AD" clId="Web-{F0F13F6F-41FC-1947-D5F3-DBCF96460D8C}" dt="2025-02-02T09:49:07.601" v="116" actId="1076"/>
      <pc:docMkLst>
        <pc:docMk/>
      </pc:docMkLst>
      <pc:sldChg chg="ord">
        <pc:chgData name="Jeremy Clifton" userId="S::wec@woodfordec.onmicrosoft.com::b7121016-a606-4e59-9b8c-d8cabdc242a8" providerId="AD" clId="Web-{F0F13F6F-41FC-1947-D5F3-DBCF96460D8C}" dt="2025-02-02T07:47:07.948" v="2"/>
        <pc:sldMkLst>
          <pc:docMk/>
          <pc:sldMk cId="3279244734" sldId="2869"/>
        </pc:sldMkLst>
      </pc:sldChg>
      <pc:sldChg chg="modSp">
        <pc:chgData name="Jeremy Clifton" userId="S::wec@woodfordec.onmicrosoft.com::b7121016-a606-4e59-9b8c-d8cabdc242a8" providerId="AD" clId="Web-{F0F13F6F-41FC-1947-D5F3-DBCF96460D8C}" dt="2025-02-02T07:52:34.372" v="31"/>
        <pc:sldMkLst>
          <pc:docMk/>
          <pc:sldMk cId="1176453699" sldId="2876"/>
        </pc:sldMkLst>
      </pc:sldChg>
      <pc:sldChg chg="addSp modSp">
        <pc:chgData name="Jeremy Clifton" userId="S::wec@woodfordec.onmicrosoft.com::b7121016-a606-4e59-9b8c-d8cabdc242a8" providerId="AD" clId="Web-{F0F13F6F-41FC-1947-D5F3-DBCF96460D8C}" dt="2025-02-02T07:50:13.135" v="29" actId="1076"/>
        <pc:sldMkLst>
          <pc:docMk/>
          <pc:sldMk cId="1094284358" sldId="2887"/>
        </pc:sldMkLst>
      </pc:sldChg>
      <pc:sldChg chg="del">
        <pc:chgData name="Jeremy Clifton" userId="S::wec@woodfordec.onmicrosoft.com::b7121016-a606-4e59-9b8c-d8cabdc242a8" providerId="AD" clId="Web-{F0F13F6F-41FC-1947-D5F3-DBCF96460D8C}" dt="2025-02-02T07:48:42.925" v="3"/>
        <pc:sldMkLst>
          <pc:docMk/>
          <pc:sldMk cId="43857640" sldId="2895"/>
        </pc:sldMkLst>
      </pc:sldChg>
      <pc:sldChg chg="del">
        <pc:chgData name="Jeremy Clifton" userId="S::wec@woodfordec.onmicrosoft.com::b7121016-a606-4e59-9b8c-d8cabdc242a8" providerId="AD" clId="Web-{F0F13F6F-41FC-1947-D5F3-DBCF96460D8C}" dt="2025-02-02T07:48:43.847" v="4"/>
        <pc:sldMkLst>
          <pc:docMk/>
          <pc:sldMk cId="3017140003" sldId="2896"/>
        </pc:sldMkLst>
      </pc:sldChg>
      <pc:sldChg chg="del">
        <pc:chgData name="Jeremy Clifton" userId="S::wec@woodfordec.onmicrosoft.com::b7121016-a606-4e59-9b8c-d8cabdc242a8" providerId="AD" clId="Web-{F0F13F6F-41FC-1947-D5F3-DBCF96460D8C}" dt="2025-02-02T07:48:44.300" v="5"/>
        <pc:sldMkLst>
          <pc:docMk/>
          <pc:sldMk cId="62006150" sldId="2897"/>
        </pc:sldMkLst>
      </pc:sldChg>
      <pc:sldChg chg="del">
        <pc:chgData name="Jeremy Clifton" userId="S::wec@woodfordec.onmicrosoft.com::b7121016-a606-4e59-9b8c-d8cabdc242a8" providerId="AD" clId="Web-{F0F13F6F-41FC-1947-D5F3-DBCF96460D8C}" dt="2025-02-02T07:48:46.816" v="6"/>
        <pc:sldMkLst>
          <pc:docMk/>
          <pc:sldMk cId="899140715" sldId="2898"/>
        </pc:sldMkLst>
      </pc:sldChg>
      <pc:sldChg chg="del">
        <pc:chgData name="Jeremy Clifton" userId="S::wec@woodfordec.onmicrosoft.com::b7121016-a606-4e59-9b8c-d8cabdc242a8" providerId="AD" clId="Web-{F0F13F6F-41FC-1947-D5F3-DBCF96460D8C}" dt="2025-02-02T07:48:47.300" v="9"/>
        <pc:sldMkLst>
          <pc:docMk/>
          <pc:sldMk cId="3908118586" sldId="2899"/>
        </pc:sldMkLst>
      </pc:sldChg>
      <pc:sldChg chg="del">
        <pc:chgData name="Jeremy Clifton" userId="S::wec@woodfordec.onmicrosoft.com::b7121016-a606-4e59-9b8c-d8cabdc242a8" providerId="AD" clId="Web-{F0F13F6F-41FC-1947-D5F3-DBCF96460D8C}" dt="2025-02-02T07:48:47.285" v="8"/>
        <pc:sldMkLst>
          <pc:docMk/>
          <pc:sldMk cId="2230329902" sldId="2900"/>
        </pc:sldMkLst>
      </pc:sldChg>
      <pc:sldChg chg="del">
        <pc:chgData name="Jeremy Clifton" userId="S::wec@woodfordec.onmicrosoft.com::b7121016-a606-4e59-9b8c-d8cabdc242a8" providerId="AD" clId="Web-{F0F13F6F-41FC-1947-D5F3-DBCF96460D8C}" dt="2025-02-02T07:48:47.285" v="7"/>
        <pc:sldMkLst>
          <pc:docMk/>
          <pc:sldMk cId="1205408391" sldId="2901"/>
        </pc:sldMkLst>
      </pc:sldChg>
      <pc:sldChg chg="addSp delSp modSp">
        <pc:chgData name="Jeremy Clifton" userId="S::wec@woodfordec.onmicrosoft.com::b7121016-a606-4e59-9b8c-d8cabdc242a8" providerId="AD" clId="Web-{F0F13F6F-41FC-1947-D5F3-DBCF96460D8C}" dt="2025-02-02T08:14:57.752" v="62" actId="20577"/>
        <pc:sldMkLst>
          <pc:docMk/>
          <pc:sldMk cId="3878776422" sldId="2908"/>
        </pc:sldMkLst>
      </pc:sldChg>
      <pc:sldChg chg="modSp">
        <pc:chgData name="Jeremy Clifton" userId="S::wec@woodfordec.onmicrosoft.com::b7121016-a606-4e59-9b8c-d8cabdc242a8" providerId="AD" clId="Web-{F0F13F6F-41FC-1947-D5F3-DBCF96460D8C}" dt="2025-02-02T07:39:56.546" v="1" actId="1076"/>
        <pc:sldMkLst>
          <pc:docMk/>
          <pc:sldMk cId="2098378213" sldId="2917"/>
        </pc:sldMkLst>
      </pc:sldChg>
      <pc:sldChg chg="modSp">
        <pc:chgData name="Jeremy Clifton" userId="S::wec@woodfordec.onmicrosoft.com::b7121016-a606-4e59-9b8c-d8cabdc242a8" providerId="AD" clId="Web-{F0F13F6F-41FC-1947-D5F3-DBCF96460D8C}" dt="2025-02-02T08:24:50.705" v="64"/>
        <pc:sldMkLst>
          <pc:docMk/>
          <pc:sldMk cId="2320790057" sldId="2921"/>
        </pc:sldMkLst>
      </pc:sldChg>
      <pc:sldChg chg="del">
        <pc:chgData name="Jeremy Clifton" userId="S::wec@woodfordec.onmicrosoft.com::b7121016-a606-4e59-9b8c-d8cabdc242a8" providerId="AD" clId="Web-{F0F13F6F-41FC-1947-D5F3-DBCF96460D8C}" dt="2025-02-02T08:39:21.913" v="71"/>
        <pc:sldMkLst>
          <pc:docMk/>
          <pc:sldMk cId="3418051837" sldId="2923"/>
        </pc:sldMkLst>
      </pc:sldChg>
      <pc:sldChg chg="addSp modSp">
        <pc:chgData name="Jeremy Clifton" userId="S::wec@woodfordec.onmicrosoft.com::b7121016-a606-4e59-9b8c-d8cabdc242a8" providerId="AD" clId="Web-{F0F13F6F-41FC-1947-D5F3-DBCF96460D8C}" dt="2025-02-02T09:49:07.601" v="116" actId="1076"/>
        <pc:sldMkLst>
          <pc:docMk/>
          <pc:sldMk cId="287396877" sldId="2924"/>
        </pc:sldMkLst>
      </pc:sldChg>
      <pc:sldChg chg="del">
        <pc:chgData name="Jeremy Clifton" userId="S::wec@woodfordec.onmicrosoft.com::b7121016-a606-4e59-9b8c-d8cabdc242a8" providerId="AD" clId="Web-{F0F13F6F-41FC-1947-D5F3-DBCF96460D8C}" dt="2025-02-02T09:20:34.280" v="82"/>
        <pc:sldMkLst>
          <pc:docMk/>
          <pc:sldMk cId="1337317485" sldId="2925"/>
        </pc:sldMkLst>
      </pc:sldChg>
      <pc:sldChg chg="del">
        <pc:chgData name="Jeremy Clifton" userId="S::wec@woodfordec.onmicrosoft.com::b7121016-a606-4e59-9b8c-d8cabdc242a8" providerId="AD" clId="Web-{F0F13F6F-41FC-1947-D5F3-DBCF96460D8C}" dt="2025-02-02T09:17:17.187" v="73"/>
        <pc:sldMkLst>
          <pc:docMk/>
          <pc:sldMk cId="3260293177" sldId="2930"/>
        </pc:sldMkLst>
      </pc:sldChg>
      <pc:sldChg chg="del">
        <pc:chgData name="Jeremy Clifton" userId="S::wec@woodfordec.onmicrosoft.com::b7121016-a606-4e59-9b8c-d8cabdc242a8" providerId="AD" clId="Web-{F0F13F6F-41FC-1947-D5F3-DBCF96460D8C}" dt="2025-02-02T09:17:26.703" v="76"/>
        <pc:sldMkLst>
          <pc:docMk/>
          <pc:sldMk cId="3916692265" sldId="2931"/>
        </pc:sldMkLst>
      </pc:sldChg>
      <pc:sldChg chg="del">
        <pc:chgData name="Jeremy Clifton" userId="S::wec@woodfordec.onmicrosoft.com::b7121016-a606-4e59-9b8c-d8cabdc242a8" providerId="AD" clId="Web-{F0F13F6F-41FC-1947-D5F3-DBCF96460D8C}" dt="2025-02-02T09:17:39.720" v="79"/>
        <pc:sldMkLst>
          <pc:docMk/>
          <pc:sldMk cId="9931689" sldId="2932"/>
        </pc:sldMkLst>
      </pc:sldChg>
      <pc:sldChg chg="delSp">
        <pc:chgData name="Jeremy Clifton" userId="S::wec@woodfordec.onmicrosoft.com::b7121016-a606-4e59-9b8c-d8cabdc242a8" providerId="AD" clId="Web-{F0F13F6F-41FC-1947-D5F3-DBCF96460D8C}" dt="2025-02-02T09:17:21.234" v="74"/>
        <pc:sldMkLst>
          <pc:docMk/>
          <pc:sldMk cId="2078575949" sldId="2935"/>
        </pc:sldMkLst>
      </pc:sldChg>
      <pc:sldChg chg="delSp">
        <pc:chgData name="Jeremy Clifton" userId="S::wec@woodfordec.onmicrosoft.com::b7121016-a606-4e59-9b8c-d8cabdc242a8" providerId="AD" clId="Web-{F0F13F6F-41FC-1947-D5F3-DBCF96460D8C}" dt="2025-02-02T09:17:29.469" v="77"/>
        <pc:sldMkLst>
          <pc:docMk/>
          <pc:sldMk cId="879858203" sldId="2936"/>
        </pc:sldMkLst>
      </pc:sldChg>
      <pc:sldChg chg="delSp">
        <pc:chgData name="Jeremy Clifton" userId="S::wec@woodfordec.onmicrosoft.com::b7121016-a606-4e59-9b8c-d8cabdc242a8" providerId="AD" clId="Web-{F0F13F6F-41FC-1947-D5F3-DBCF96460D8C}" dt="2025-02-02T09:17:45.861" v="80"/>
        <pc:sldMkLst>
          <pc:docMk/>
          <pc:sldMk cId="542450081" sldId="2937"/>
        </pc:sldMkLst>
      </pc:sldChg>
      <pc:sldChg chg="delSp">
        <pc:chgData name="Jeremy Clifton" userId="S::wec@woodfordec.onmicrosoft.com::b7121016-a606-4e59-9b8c-d8cabdc242a8" providerId="AD" clId="Web-{F0F13F6F-41FC-1947-D5F3-DBCF96460D8C}" dt="2025-02-02T09:20:36.092" v="83"/>
        <pc:sldMkLst>
          <pc:docMk/>
          <pc:sldMk cId="2942802175" sldId="2938"/>
        </pc:sldMkLst>
      </pc:sldChg>
      <pc:sldChg chg="del">
        <pc:chgData name="Jeremy Clifton" userId="S::wec@woodfordec.onmicrosoft.com::b7121016-a606-4e59-9b8c-d8cabdc242a8" providerId="AD" clId="Web-{F0F13F6F-41FC-1947-D5F3-DBCF96460D8C}" dt="2025-02-02T09:37:58.706" v="105"/>
        <pc:sldMkLst>
          <pc:docMk/>
          <pc:sldMk cId="2743120283" sldId="2939"/>
        </pc:sldMkLst>
      </pc:sldChg>
      <pc:sldChg chg="del">
        <pc:chgData name="Jeremy Clifton" userId="S::wec@woodfordec.onmicrosoft.com::b7121016-a606-4e59-9b8c-d8cabdc242a8" providerId="AD" clId="Web-{F0F13F6F-41FC-1947-D5F3-DBCF96460D8C}" dt="2025-02-02T09:37:57.503" v="104"/>
        <pc:sldMkLst>
          <pc:docMk/>
          <pc:sldMk cId="3434738982" sldId="2940"/>
        </pc:sldMkLst>
      </pc:sldChg>
      <pc:sldChg chg="del">
        <pc:chgData name="Jeremy Clifton" userId="S::wec@woodfordec.onmicrosoft.com::b7121016-a606-4e59-9b8c-d8cabdc242a8" providerId="AD" clId="Web-{F0F13F6F-41FC-1947-D5F3-DBCF96460D8C}" dt="2025-02-02T09:38:00.315" v="106"/>
        <pc:sldMkLst>
          <pc:docMk/>
          <pc:sldMk cId="583563360" sldId="2942"/>
        </pc:sldMkLst>
      </pc:sldChg>
      <pc:sldChg chg="add del replId">
        <pc:chgData name="Jeremy Clifton" userId="S::wec@woodfordec.onmicrosoft.com::b7121016-a606-4e59-9b8c-d8cabdc242a8" providerId="AD" clId="Web-{F0F13F6F-41FC-1947-D5F3-DBCF96460D8C}" dt="2025-02-02T08:26:37.650" v="66"/>
        <pc:sldMkLst>
          <pc:docMk/>
          <pc:sldMk cId="3478481343" sldId="2943"/>
        </pc:sldMkLst>
      </pc:sldChg>
      <pc:sldChg chg="add ord replId">
        <pc:chgData name="Jeremy Clifton" userId="S::wec@woodfordec.onmicrosoft.com::b7121016-a606-4e59-9b8c-d8cabdc242a8" providerId="AD" clId="Web-{F0F13F6F-41FC-1947-D5F3-DBCF96460D8C}" dt="2025-02-02T08:26:46.745" v="70"/>
        <pc:sldMkLst>
          <pc:docMk/>
          <pc:sldMk cId="3500873392" sldId="2943"/>
        </pc:sldMkLst>
      </pc:sldChg>
      <pc:sldChg chg="add replId">
        <pc:chgData name="Jeremy Clifton" userId="S::wec@woodfordec.onmicrosoft.com::b7121016-a606-4e59-9b8c-d8cabdc242a8" providerId="AD" clId="Web-{F0F13F6F-41FC-1947-D5F3-DBCF96460D8C}" dt="2025-02-02T09:17:15.640" v="72"/>
        <pc:sldMkLst>
          <pc:docMk/>
          <pc:sldMk cId="2287672316" sldId="2944"/>
        </pc:sldMkLst>
      </pc:sldChg>
      <pc:sldChg chg="add replId">
        <pc:chgData name="Jeremy Clifton" userId="S::wec@woodfordec.onmicrosoft.com::b7121016-a606-4e59-9b8c-d8cabdc242a8" providerId="AD" clId="Web-{F0F13F6F-41FC-1947-D5F3-DBCF96460D8C}" dt="2025-02-02T09:17:24.437" v="75"/>
        <pc:sldMkLst>
          <pc:docMk/>
          <pc:sldMk cId="662605139" sldId="2945"/>
        </pc:sldMkLst>
      </pc:sldChg>
      <pc:sldChg chg="add replId">
        <pc:chgData name="Jeremy Clifton" userId="S::wec@woodfordec.onmicrosoft.com::b7121016-a606-4e59-9b8c-d8cabdc242a8" providerId="AD" clId="Web-{F0F13F6F-41FC-1947-D5F3-DBCF96460D8C}" dt="2025-02-02T09:17:39.673" v="78"/>
        <pc:sldMkLst>
          <pc:docMk/>
          <pc:sldMk cId="4190229553" sldId="2946"/>
        </pc:sldMkLst>
      </pc:sldChg>
      <pc:sldChg chg="add replId">
        <pc:chgData name="Jeremy Clifton" userId="S::wec@woodfordec.onmicrosoft.com::b7121016-a606-4e59-9b8c-d8cabdc242a8" providerId="AD" clId="Web-{F0F13F6F-41FC-1947-D5F3-DBCF96460D8C}" dt="2025-02-02T09:20:32.467" v="81"/>
        <pc:sldMkLst>
          <pc:docMk/>
          <pc:sldMk cId="909897348" sldId="2947"/>
        </pc:sldMkLst>
      </pc:sldChg>
      <pc:sldChg chg="modSp add ord replId">
        <pc:chgData name="Jeremy Clifton" userId="S::wec@woodfordec.onmicrosoft.com::b7121016-a606-4e59-9b8c-d8cabdc242a8" providerId="AD" clId="Web-{F0F13F6F-41FC-1947-D5F3-DBCF96460D8C}" dt="2025-02-02T09:24:09.064" v="103" actId="1076"/>
        <pc:sldMkLst>
          <pc:docMk/>
          <pc:sldMk cId="3028158494" sldId="2948"/>
        </pc:sldMkLst>
      </pc:sldChg>
    </pc:docChg>
  </pc:docChgLst>
  <pc:docChgLst>
    <pc:chgData name="Jeremy Clifton" userId="S::wec@woodfordec.onmicrosoft.com::b7121016-a606-4e59-9b8c-d8cabdc242a8" providerId="AD" clId="Web-{4C1FB3C7-17FC-8EE2-F138-63F4867CD49E}"/>
    <pc:docChg chg="addSld delSld modSld sldOrd">
      <pc:chgData name="Jeremy Clifton" userId="S::wec@woodfordec.onmicrosoft.com::b7121016-a606-4e59-9b8c-d8cabdc242a8" providerId="AD" clId="Web-{4C1FB3C7-17FC-8EE2-F138-63F4867CD49E}" dt="2024-12-01T10:20:04.978" v="499" actId="1076"/>
      <pc:docMkLst>
        <pc:docMk/>
      </pc:docMkLst>
      <pc:sldChg chg="ord">
        <pc:chgData name="Jeremy Clifton" userId="S::wec@woodfordec.onmicrosoft.com::b7121016-a606-4e59-9b8c-d8cabdc242a8" providerId="AD" clId="Web-{4C1FB3C7-17FC-8EE2-F138-63F4867CD49E}" dt="2024-12-01T07:19:19.649" v="21"/>
        <pc:sldMkLst>
          <pc:docMk/>
          <pc:sldMk cId="294064188" sldId="2575"/>
        </pc:sldMkLst>
      </pc:sldChg>
      <pc:sldChg chg="delSp modSp">
        <pc:chgData name="Jeremy Clifton" userId="S::wec@woodfordec.onmicrosoft.com::b7121016-a606-4e59-9b8c-d8cabdc242a8" providerId="AD" clId="Web-{4C1FB3C7-17FC-8EE2-F138-63F4867CD49E}" dt="2024-12-01T07:25:59.469" v="95" actId="20577"/>
        <pc:sldMkLst>
          <pc:docMk/>
          <pc:sldMk cId="1575531842" sldId="2677"/>
        </pc:sldMkLst>
      </pc:sldChg>
      <pc:sldChg chg="del">
        <pc:chgData name="Jeremy Clifton" userId="S::wec@woodfordec.onmicrosoft.com::b7121016-a606-4e59-9b8c-d8cabdc242a8" providerId="AD" clId="Web-{4C1FB3C7-17FC-8EE2-F138-63F4867CD49E}" dt="2024-12-01T10:19:42.508" v="495"/>
        <pc:sldMkLst>
          <pc:docMk/>
          <pc:sldMk cId="575597073" sldId="2714"/>
        </pc:sldMkLst>
      </pc:sldChg>
      <pc:sldChg chg="del">
        <pc:chgData name="Jeremy Clifton" userId="S::wec@woodfordec.onmicrosoft.com::b7121016-a606-4e59-9b8c-d8cabdc242a8" providerId="AD" clId="Web-{4C1FB3C7-17FC-8EE2-F138-63F4867CD49E}" dt="2024-12-01T07:42:00.999" v="273"/>
        <pc:sldMkLst>
          <pc:docMk/>
          <pc:sldMk cId="591237326" sldId="2717"/>
        </pc:sldMkLst>
      </pc:sldChg>
      <pc:sldChg chg="delSp modSp ord">
        <pc:chgData name="Jeremy Clifton" userId="S::wec@woodfordec.onmicrosoft.com::b7121016-a606-4e59-9b8c-d8cabdc242a8" providerId="AD" clId="Web-{4C1FB3C7-17FC-8EE2-F138-63F4867CD49E}" dt="2024-12-01T07:42:36.236" v="305"/>
        <pc:sldMkLst>
          <pc:docMk/>
          <pc:sldMk cId="3013476221" sldId="2720"/>
        </pc:sldMkLst>
      </pc:sldChg>
      <pc:sldChg chg="del">
        <pc:chgData name="Jeremy Clifton" userId="S::wec@woodfordec.onmicrosoft.com::b7121016-a606-4e59-9b8c-d8cabdc242a8" providerId="AD" clId="Web-{4C1FB3C7-17FC-8EE2-F138-63F4867CD49E}" dt="2024-12-01T07:27:21.326" v="121"/>
        <pc:sldMkLst>
          <pc:docMk/>
          <pc:sldMk cId="2984639805" sldId="2722"/>
        </pc:sldMkLst>
      </pc:sldChg>
      <pc:sldChg chg="del">
        <pc:chgData name="Jeremy Clifton" userId="S::wec@woodfordec.onmicrosoft.com::b7121016-a606-4e59-9b8c-d8cabdc242a8" providerId="AD" clId="Web-{4C1FB3C7-17FC-8EE2-F138-63F4867CD49E}" dt="2024-12-01T07:27:23.310" v="122"/>
        <pc:sldMkLst>
          <pc:docMk/>
          <pc:sldMk cId="697537603" sldId="2723"/>
        </pc:sldMkLst>
      </pc:sldChg>
      <pc:sldChg chg="del">
        <pc:chgData name="Jeremy Clifton" userId="S::wec@woodfordec.onmicrosoft.com::b7121016-a606-4e59-9b8c-d8cabdc242a8" providerId="AD" clId="Web-{4C1FB3C7-17FC-8EE2-F138-63F4867CD49E}" dt="2024-12-01T07:27:24.123" v="123"/>
        <pc:sldMkLst>
          <pc:docMk/>
          <pc:sldMk cId="2788449635" sldId="2724"/>
        </pc:sldMkLst>
      </pc:sldChg>
      <pc:sldChg chg="del">
        <pc:chgData name="Jeremy Clifton" userId="S::wec@woodfordec.onmicrosoft.com::b7121016-a606-4e59-9b8c-d8cabdc242a8" providerId="AD" clId="Web-{4C1FB3C7-17FC-8EE2-F138-63F4867CD49E}" dt="2024-12-01T07:27:24.138" v="124"/>
        <pc:sldMkLst>
          <pc:docMk/>
          <pc:sldMk cId="3238841360" sldId="2726"/>
        </pc:sldMkLst>
      </pc:sldChg>
      <pc:sldChg chg="del">
        <pc:chgData name="Jeremy Clifton" userId="S::wec@woodfordec.onmicrosoft.com::b7121016-a606-4e59-9b8c-d8cabdc242a8" providerId="AD" clId="Web-{4C1FB3C7-17FC-8EE2-F138-63F4867CD49E}" dt="2024-12-01T07:18:53.584" v="19"/>
        <pc:sldMkLst>
          <pc:docMk/>
          <pc:sldMk cId="59018369" sldId="2728"/>
        </pc:sldMkLst>
      </pc:sldChg>
      <pc:sldChg chg="del">
        <pc:chgData name="Jeremy Clifton" userId="S::wec@woodfordec.onmicrosoft.com::b7121016-a606-4e59-9b8c-d8cabdc242a8" providerId="AD" clId="Web-{4C1FB3C7-17FC-8EE2-F138-63F4867CD49E}" dt="2024-12-01T10:19:43.743" v="496"/>
        <pc:sldMkLst>
          <pc:docMk/>
          <pc:sldMk cId="3581948036" sldId="2730"/>
        </pc:sldMkLst>
      </pc:sldChg>
      <pc:sldChg chg="del">
        <pc:chgData name="Jeremy Clifton" userId="S::wec@woodfordec.onmicrosoft.com::b7121016-a606-4e59-9b8c-d8cabdc242a8" providerId="AD" clId="Web-{4C1FB3C7-17FC-8EE2-F138-63F4867CD49E}" dt="2024-12-01T10:19:40.461" v="494"/>
        <pc:sldMkLst>
          <pc:docMk/>
          <pc:sldMk cId="3836898098" sldId="2731"/>
        </pc:sldMkLst>
      </pc:sldChg>
      <pc:sldChg chg="addSp modSp">
        <pc:chgData name="Jeremy Clifton" userId="S::wec@woodfordec.onmicrosoft.com::b7121016-a606-4e59-9b8c-d8cabdc242a8" providerId="AD" clId="Web-{4C1FB3C7-17FC-8EE2-F138-63F4867CD49E}" dt="2024-12-01T10:19:14.539" v="493" actId="14100"/>
        <pc:sldMkLst>
          <pc:docMk/>
          <pc:sldMk cId="1874712578" sldId="2732"/>
        </pc:sldMkLst>
      </pc:sldChg>
      <pc:sldChg chg="del">
        <pc:chgData name="Jeremy Clifton" userId="S::wec@woodfordec.onmicrosoft.com::b7121016-a606-4e59-9b8c-d8cabdc242a8" providerId="AD" clId="Web-{4C1FB3C7-17FC-8EE2-F138-63F4867CD49E}" dt="2024-12-01T07:41:53.232" v="267"/>
        <pc:sldMkLst>
          <pc:docMk/>
          <pc:sldMk cId="1245118908" sldId="2733"/>
        </pc:sldMkLst>
      </pc:sldChg>
      <pc:sldChg chg="del">
        <pc:chgData name="Jeremy Clifton" userId="S::wec@woodfordec.onmicrosoft.com::b7121016-a606-4e59-9b8c-d8cabdc242a8" providerId="AD" clId="Web-{4C1FB3C7-17FC-8EE2-F138-63F4867CD49E}" dt="2024-12-01T07:41:52.967" v="266"/>
        <pc:sldMkLst>
          <pc:docMk/>
          <pc:sldMk cId="1840255442" sldId="2734"/>
        </pc:sldMkLst>
      </pc:sldChg>
      <pc:sldChg chg="del">
        <pc:chgData name="Jeremy Clifton" userId="S::wec@woodfordec.onmicrosoft.com::b7121016-a606-4e59-9b8c-d8cabdc242a8" providerId="AD" clId="Web-{4C1FB3C7-17FC-8EE2-F138-63F4867CD49E}" dt="2024-12-01T07:41:51.857" v="265"/>
        <pc:sldMkLst>
          <pc:docMk/>
          <pc:sldMk cId="2696339630" sldId="2735"/>
        </pc:sldMkLst>
      </pc:sldChg>
      <pc:sldChg chg="del">
        <pc:chgData name="Jeremy Clifton" userId="S::wec@woodfordec.onmicrosoft.com::b7121016-a606-4e59-9b8c-d8cabdc242a8" providerId="AD" clId="Web-{4C1FB3C7-17FC-8EE2-F138-63F4867CD49E}" dt="2024-12-01T07:41:50.498" v="264"/>
        <pc:sldMkLst>
          <pc:docMk/>
          <pc:sldMk cId="3911854759" sldId="2736"/>
        </pc:sldMkLst>
      </pc:sldChg>
      <pc:sldChg chg="del">
        <pc:chgData name="Jeremy Clifton" userId="S::wec@woodfordec.onmicrosoft.com::b7121016-a606-4e59-9b8c-d8cabdc242a8" providerId="AD" clId="Web-{4C1FB3C7-17FC-8EE2-F138-63F4867CD49E}" dt="2024-12-01T07:41:56.733" v="271"/>
        <pc:sldMkLst>
          <pc:docMk/>
          <pc:sldMk cId="110557910" sldId="2737"/>
        </pc:sldMkLst>
      </pc:sldChg>
      <pc:sldChg chg="del">
        <pc:chgData name="Jeremy Clifton" userId="S::wec@woodfordec.onmicrosoft.com::b7121016-a606-4e59-9b8c-d8cabdc242a8" providerId="AD" clId="Web-{4C1FB3C7-17FC-8EE2-F138-63F4867CD49E}" dt="2024-12-01T07:41:56.733" v="270"/>
        <pc:sldMkLst>
          <pc:docMk/>
          <pc:sldMk cId="2955176153" sldId="2738"/>
        </pc:sldMkLst>
      </pc:sldChg>
      <pc:sldChg chg="del">
        <pc:chgData name="Jeremy Clifton" userId="S::wec@woodfordec.onmicrosoft.com::b7121016-a606-4e59-9b8c-d8cabdc242a8" providerId="AD" clId="Web-{4C1FB3C7-17FC-8EE2-F138-63F4867CD49E}" dt="2024-12-01T07:41:55.326" v="268"/>
        <pc:sldMkLst>
          <pc:docMk/>
          <pc:sldMk cId="2036222764" sldId="2739"/>
        </pc:sldMkLst>
      </pc:sldChg>
      <pc:sldChg chg="del">
        <pc:chgData name="Jeremy Clifton" userId="S::wec@woodfordec.onmicrosoft.com::b7121016-a606-4e59-9b8c-d8cabdc242a8" providerId="AD" clId="Web-{4C1FB3C7-17FC-8EE2-F138-63F4867CD49E}" dt="2024-12-01T07:41:55.326" v="269"/>
        <pc:sldMkLst>
          <pc:docMk/>
          <pc:sldMk cId="2112468361" sldId="2740"/>
        </pc:sldMkLst>
      </pc:sldChg>
      <pc:sldChg chg="del">
        <pc:chgData name="Jeremy Clifton" userId="S::wec@woodfordec.onmicrosoft.com::b7121016-a606-4e59-9b8c-d8cabdc242a8" providerId="AD" clId="Web-{4C1FB3C7-17FC-8EE2-F138-63F4867CD49E}" dt="2024-12-01T07:41:58.811" v="272"/>
        <pc:sldMkLst>
          <pc:docMk/>
          <pc:sldMk cId="2467736570" sldId="2741"/>
        </pc:sldMkLst>
      </pc:sldChg>
      <pc:sldChg chg="del">
        <pc:chgData name="Jeremy Clifton" userId="S::wec@woodfordec.onmicrosoft.com::b7121016-a606-4e59-9b8c-d8cabdc242a8" providerId="AD" clId="Web-{4C1FB3C7-17FC-8EE2-F138-63F4867CD49E}" dt="2024-12-01T10:10:00.257" v="408"/>
        <pc:sldMkLst>
          <pc:docMk/>
          <pc:sldMk cId="2480693164" sldId="2742"/>
        </pc:sldMkLst>
      </pc:sldChg>
      <pc:sldChg chg="del">
        <pc:chgData name="Jeremy Clifton" userId="S::wec@woodfordec.onmicrosoft.com::b7121016-a606-4e59-9b8c-d8cabdc242a8" providerId="AD" clId="Web-{4C1FB3C7-17FC-8EE2-F138-63F4867CD49E}" dt="2024-12-01T10:09:58.491" v="404"/>
        <pc:sldMkLst>
          <pc:docMk/>
          <pc:sldMk cId="1584771903" sldId="2743"/>
        </pc:sldMkLst>
      </pc:sldChg>
      <pc:sldChg chg="del">
        <pc:chgData name="Jeremy Clifton" userId="S::wec@woodfordec.onmicrosoft.com::b7121016-a606-4e59-9b8c-d8cabdc242a8" providerId="AD" clId="Web-{4C1FB3C7-17FC-8EE2-F138-63F4867CD49E}" dt="2024-12-01T10:09:56.757" v="401"/>
        <pc:sldMkLst>
          <pc:docMk/>
          <pc:sldMk cId="3137219647" sldId="2744"/>
        </pc:sldMkLst>
      </pc:sldChg>
      <pc:sldChg chg="del">
        <pc:chgData name="Jeremy Clifton" userId="S::wec@woodfordec.onmicrosoft.com::b7121016-a606-4e59-9b8c-d8cabdc242a8" providerId="AD" clId="Web-{4C1FB3C7-17FC-8EE2-F138-63F4867CD49E}" dt="2024-12-01T10:09:57.772" v="402"/>
        <pc:sldMkLst>
          <pc:docMk/>
          <pc:sldMk cId="1191832593" sldId="2745"/>
        </pc:sldMkLst>
      </pc:sldChg>
      <pc:sldChg chg="del">
        <pc:chgData name="Jeremy Clifton" userId="S::wec@woodfordec.onmicrosoft.com::b7121016-a606-4e59-9b8c-d8cabdc242a8" providerId="AD" clId="Web-{4C1FB3C7-17FC-8EE2-F138-63F4867CD49E}" dt="2024-12-01T10:09:58.944" v="405"/>
        <pc:sldMkLst>
          <pc:docMk/>
          <pc:sldMk cId="3520817448" sldId="2746"/>
        </pc:sldMkLst>
      </pc:sldChg>
      <pc:sldChg chg="del">
        <pc:chgData name="Jeremy Clifton" userId="S::wec@woodfordec.onmicrosoft.com::b7121016-a606-4e59-9b8c-d8cabdc242a8" providerId="AD" clId="Web-{4C1FB3C7-17FC-8EE2-F138-63F4867CD49E}" dt="2024-12-01T10:09:59.772" v="407"/>
        <pc:sldMkLst>
          <pc:docMk/>
          <pc:sldMk cId="2709369066" sldId="2747"/>
        </pc:sldMkLst>
      </pc:sldChg>
      <pc:sldChg chg="del">
        <pc:chgData name="Jeremy Clifton" userId="S::wec@woodfordec.onmicrosoft.com::b7121016-a606-4e59-9b8c-d8cabdc242a8" providerId="AD" clId="Web-{4C1FB3C7-17FC-8EE2-F138-63F4867CD49E}" dt="2024-12-01T10:09:58.007" v="403"/>
        <pc:sldMkLst>
          <pc:docMk/>
          <pc:sldMk cId="2815559082" sldId="2748"/>
        </pc:sldMkLst>
      </pc:sldChg>
      <pc:sldChg chg="del">
        <pc:chgData name="Jeremy Clifton" userId="S::wec@woodfordec.onmicrosoft.com::b7121016-a606-4e59-9b8c-d8cabdc242a8" providerId="AD" clId="Web-{4C1FB3C7-17FC-8EE2-F138-63F4867CD49E}" dt="2024-12-01T10:09:59.272" v="406"/>
        <pc:sldMkLst>
          <pc:docMk/>
          <pc:sldMk cId="2657600038" sldId="2750"/>
        </pc:sldMkLst>
      </pc:sldChg>
      <pc:sldChg chg="modSp add replId">
        <pc:chgData name="Jeremy Clifton" userId="S::wec@woodfordec.onmicrosoft.com::b7121016-a606-4e59-9b8c-d8cabdc242a8" providerId="AD" clId="Web-{4C1FB3C7-17FC-8EE2-F138-63F4867CD49E}" dt="2024-12-01T07:18:49.537" v="18" actId="20577"/>
        <pc:sldMkLst>
          <pc:docMk/>
          <pc:sldMk cId="1330670639" sldId="2752"/>
        </pc:sldMkLst>
      </pc:sldChg>
      <pc:sldChg chg="add replId">
        <pc:chgData name="Jeremy Clifton" userId="S::wec@woodfordec.onmicrosoft.com::b7121016-a606-4e59-9b8c-d8cabdc242a8" providerId="AD" clId="Web-{4C1FB3C7-17FC-8EE2-F138-63F4867CD49E}" dt="2024-12-01T07:19:17.039" v="20"/>
        <pc:sldMkLst>
          <pc:docMk/>
          <pc:sldMk cId="173265255" sldId="2753"/>
        </pc:sldMkLst>
      </pc:sldChg>
      <pc:sldChg chg="addSp modSp add replId">
        <pc:chgData name="Jeremy Clifton" userId="S::wec@woodfordec.onmicrosoft.com::b7121016-a606-4e59-9b8c-d8cabdc242a8" providerId="AD" clId="Web-{4C1FB3C7-17FC-8EE2-F138-63F4867CD49E}" dt="2024-12-01T07:20:22.154" v="30" actId="1076"/>
        <pc:sldMkLst>
          <pc:docMk/>
          <pc:sldMk cId="234880622" sldId="2754"/>
        </pc:sldMkLst>
      </pc:sldChg>
      <pc:sldChg chg="addSp modSp add replId">
        <pc:chgData name="Jeremy Clifton" userId="S::wec@woodfordec.onmicrosoft.com::b7121016-a606-4e59-9b8c-d8cabdc242a8" providerId="AD" clId="Web-{4C1FB3C7-17FC-8EE2-F138-63F4867CD49E}" dt="2024-12-01T07:21:04.923" v="35" actId="1076"/>
        <pc:sldMkLst>
          <pc:docMk/>
          <pc:sldMk cId="2674118822" sldId="2755"/>
        </pc:sldMkLst>
      </pc:sldChg>
      <pc:sldChg chg="addSp modSp add replId">
        <pc:chgData name="Jeremy Clifton" userId="S::wec@woodfordec.onmicrosoft.com::b7121016-a606-4e59-9b8c-d8cabdc242a8" providerId="AD" clId="Web-{4C1FB3C7-17FC-8EE2-F138-63F4867CD49E}" dt="2024-12-01T07:21:50.240" v="39" actId="1076"/>
        <pc:sldMkLst>
          <pc:docMk/>
          <pc:sldMk cId="953769442" sldId="2756"/>
        </pc:sldMkLst>
      </pc:sldChg>
      <pc:sldChg chg="addSp modSp add replId">
        <pc:chgData name="Jeremy Clifton" userId="S::wec@woodfordec.onmicrosoft.com::b7121016-a606-4e59-9b8c-d8cabdc242a8" providerId="AD" clId="Web-{4C1FB3C7-17FC-8EE2-F138-63F4867CD49E}" dt="2024-12-01T07:22:39.858" v="46" actId="1076"/>
        <pc:sldMkLst>
          <pc:docMk/>
          <pc:sldMk cId="1174758105" sldId="2757"/>
        </pc:sldMkLst>
      </pc:sldChg>
      <pc:sldChg chg="modSp add replId">
        <pc:chgData name="Jeremy Clifton" userId="S::wec@woodfordec.onmicrosoft.com::b7121016-a606-4e59-9b8c-d8cabdc242a8" providerId="AD" clId="Web-{4C1FB3C7-17FC-8EE2-F138-63F4867CD49E}" dt="2024-12-01T07:23:48.489" v="53" actId="20577"/>
        <pc:sldMkLst>
          <pc:docMk/>
          <pc:sldMk cId="1633033797" sldId="2758"/>
        </pc:sldMkLst>
      </pc:sldChg>
      <pc:sldChg chg="modSp add replId">
        <pc:chgData name="Jeremy Clifton" userId="S::wec@woodfordec.onmicrosoft.com::b7121016-a606-4e59-9b8c-d8cabdc242a8" providerId="AD" clId="Web-{4C1FB3C7-17FC-8EE2-F138-63F4867CD49E}" dt="2024-12-01T07:24:01.912" v="57" actId="20577"/>
        <pc:sldMkLst>
          <pc:docMk/>
          <pc:sldMk cId="3038355666" sldId="2759"/>
        </pc:sldMkLst>
      </pc:sldChg>
      <pc:sldChg chg="add replId">
        <pc:chgData name="Jeremy Clifton" userId="S::wec@woodfordec.onmicrosoft.com::b7121016-a606-4e59-9b8c-d8cabdc242a8" providerId="AD" clId="Web-{4C1FB3C7-17FC-8EE2-F138-63F4867CD49E}" dt="2024-12-01T07:24:25.570" v="58"/>
        <pc:sldMkLst>
          <pc:docMk/>
          <pc:sldMk cId="4241474999" sldId="2760"/>
        </pc:sldMkLst>
      </pc:sldChg>
      <pc:sldChg chg="modSp add replId">
        <pc:chgData name="Jeremy Clifton" userId="S::wec@woodfordec.onmicrosoft.com::b7121016-a606-4e59-9b8c-d8cabdc242a8" providerId="AD" clId="Web-{4C1FB3C7-17FC-8EE2-F138-63F4867CD49E}" dt="2024-12-01T07:26:01.610" v="99" actId="20577"/>
        <pc:sldMkLst>
          <pc:docMk/>
          <pc:sldMk cId="2410643955" sldId="2761"/>
        </pc:sldMkLst>
      </pc:sldChg>
      <pc:sldChg chg="modSp add ord replId">
        <pc:chgData name="Jeremy Clifton" userId="S::wec@woodfordec.onmicrosoft.com::b7121016-a606-4e59-9b8c-d8cabdc242a8" providerId="AD" clId="Web-{4C1FB3C7-17FC-8EE2-F138-63F4867CD49E}" dt="2024-12-01T07:26:59.011" v="111" actId="20577"/>
        <pc:sldMkLst>
          <pc:docMk/>
          <pc:sldMk cId="1765171672" sldId="2762"/>
        </pc:sldMkLst>
      </pc:sldChg>
      <pc:sldChg chg="modSp add replId">
        <pc:chgData name="Jeremy Clifton" userId="S::wec@woodfordec.onmicrosoft.com::b7121016-a606-4e59-9b8c-d8cabdc242a8" providerId="AD" clId="Web-{4C1FB3C7-17FC-8EE2-F138-63F4867CD49E}" dt="2024-12-01T07:27:16.231" v="120" actId="20577"/>
        <pc:sldMkLst>
          <pc:docMk/>
          <pc:sldMk cId="546240415" sldId="2763"/>
        </pc:sldMkLst>
      </pc:sldChg>
      <pc:sldChg chg="addSp modSp add replId">
        <pc:chgData name="Jeremy Clifton" userId="S::wec@woodfordec.onmicrosoft.com::b7121016-a606-4e59-9b8c-d8cabdc242a8" providerId="AD" clId="Web-{4C1FB3C7-17FC-8EE2-F138-63F4867CD49E}" dt="2024-12-01T10:20:04.978" v="499" actId="1076"/>
        <pc:sldMkLst>
          <pc:docMk/>
          <pc:sldMk cId="1940067737" sldId="2764"/>
        </pc:sldMkLst>
      </pc:sldChg>
      <pc:sldChg chg="addSp delSp modSp add ord replId">
        <pc:chgData name="Jeremy Clifton" userId="S::wec@woodfordec.onmicrosoft.com::b7121016-a606-4e59-9b8c-d8cabdc242a8" providerId="AD" clId="Web-{4C1FB3C7-17FC-8EE2-F138-63F4867CD49E}" dt="2024-12-01T10:05:56.651" v="390" actId="1076"/>
        <pc:sldMkLst>
          <pc:docMk/>
          <pc:sldMk cId="2246656322" sldId="2765"/>
        </pc:sldMkLst>
      </pc:sldChg>
      <pc:sldChg chg="add replId">
        <pc:chgData name="Jeremy Clifton" userId="S::wec@woodfordec.onmicrosoft.com::b7121016-a606-4e59-9b8c-d8cabdc242a8" providerId="AD" clId="Web-{4C1FB3C7-17FC-8EE2-F138-63F4867CD49E}" dt="2024-12-01T07:27:38.702" v="127"/>
        <pc:sldMkLst>
          <pc:docMk/>
          <pc:sldMk cId="2734408467" sldId="2766"/>
        </pc:sldMkLst>
      </pc:sldChg>
      <pc:sldChg chg="addSp delSp modSp add replId">
        <pc:chgData name="Jeremy Clifton" userId="S::wec@woodfordec.onmicrosoft.com::b7121016-a606-4e59-9b8c-d8cabdc242a8" providerId="AD" clId="Web-{4C1FB3C7-17FC-8EE2-F138-63F4867CD49E}" dt="2024-12-01T07:40:49.133" v="263" actId="20577"/>
        <pc:sldMkLst>
          <pc:docMk/>
          <pc:sldMk cId="3874304106" sldId="2767"/>
        </pc:sldMkLst>
      </pc:sldChg>
      <pc:sldChg chg="addSp modSp add replId">
        <pc:chgData name="Jeremy Clifton" userId="S::wec@woodfordec.onmicrosoft.com::b7121016-a606-4e59-9b8c-d8cabdc242a8" providerId="AD" clId="Web-{4C1FB3C7-17FC-8EE2-F138-63F4867CD49E}" dt="2024-12-01T07:35:04.761" v="186" actId="1076"/>
        <pc:sldMkLst>
          <pc:docMk/>
          <pc:sldMk cId="3652350739" sldId="2768"/>
        </pc:sldMkLst>
      </pc:sldChg>
      <pc:sldChg chg="add ord replId">
        <pc:chgData name="Jeremy Clifton" userId="S::wec@woodfordec.onmicrosoft.com::b7121016-a606-4e59-9b8c-d8cabdc242a8" providerId="AD" clId="Web-{4C1FB3C7-17FC-8EE2-F138-63F4867CD49E}" dt="2024-12-01T07:30:01.917" v="133"/>
        <pc:sldMkLst>
          <pc:docMk/>
          <pc:sldMk cId="2117799377" sldId="2769"/>
        </pc:sldMkLst>
      </pc:sldChg>
      <pc:sldChg chg="modSp add replId">
        <pc:chgData name="Jeremy Clifton" userId="S::wec@woodfordec.onmicrosoft.com::b7121016-a606-4e59-9b8c-d8cabdc242a8" providerId="AD" clId="Web-{4C1FB3C7-17FC-8EE2-F138-63F4867CD49E}" dt="2024-12-01T07:30:16.325" v="144" actId="20577"/>
        <pc:sldMkLst>
          <pc:docMk/>
          <pc:sldMk cId="3410987821" sldId="2770"/>
        </pc:sldMkLst>
      </pc:sldChg>
      <pc:sldChg chg="addSp modSp add replId">
        <pc:chgData name="Jeremy Clifton" userId="S::wec@woodfordec.onmicrosoft.com::b7121016-a606-4e59-9b8c-d8cabdc242a8" providerId="AD" clId="Web-{4C1FB3C7-17FC-8EE2-F138-63F4867CD49E}" dt="2024-12-01T07:31:59.974" v="165" actId="1076"/>
        <pc:sldMkLst>
          <pc:docMk/>
          <pc:sldMk cId="433853194" sldId="2771"/>
        </pc:sldMkLst>
      </pc:sldChg>
      <pc:sldChg chg="add del replId">
        <pc:chgData name="Jeremy Clifton" userId="S::wec@woodfordec.onmicrosoft.com::b7121016-a606-4e59-9b8c-d8cabdc242a8" providerId="AD" clId="Web-{4C1FB3C7-17FC-8EE2-F138-63F4867CD49E}" dt="2024-12-01T07:30:17.012" v="145"/>
        <pc:sldMkLst>
          <pc:docMk/>
          <pc:sldMk cId="1749245414" sldId="2771"/>
        </pc:sldMkLst>
      </pc:sldChg>
      <pc:sldChg chg="modSp add replId">
        <pc:chgData name="Jeremy Clifton" userId="S::wec@woodfordec.onmicrosoft.com::b7121016-a606-4e59-9b8c-d8cabdc242a8" providerId="AD" clId="Web-{4C1FB3C7-17FC-8EE2-F138-63F4867CD49E}" dt="2024-12-01T07:30:32.795" v="149" actId="20577"/>
        <pc:sldMkLst>
          <pc:docMk/>
          <pc:sldMk cId="3294102001" sldId="2772"/>
        </pc:sldMkLst>
      </pc:sldChg>
      <pc:sldChg chg="addSp modSp add replId">
        <pc:chgData name="Jeremy Clifton" userId="S::wec@woodfordec.onmicrosoft.com::b7121016-a606-4e59-9b8c-d8cabdc242a8" providerId="AD" clId="Web-{4C1FB3C7-17FC-8EE2-F138-63F4867CD49E}" dt="2024-12-01T07:32:20.414" v="168" actId="1076"/>
        <pc:sldMkLst>
          <pc:docMk/>
          <pc:sldMk cId="4215886079" sldId="2773"/>
        </pc:sldMkLst>
      </pc:sldChg>
      <pc:sldChg chg="modSp add replId">
        <pc:chgData name="Jeremy Clifton" userId="S::wec@woodfordec.onmicrosoft.com::b7121016-a606-4e59-9b8c-d8cabdc242a8" providerId="AD" clId="Web-{4C1FB3C7-17FC-8EE2-F138-63F4867CD49E}" dt="2024-12-01T07:30:50.812" v="153" actId="20577"/>
        <pc:sldMkLst>
          <pc:docMk/>
          <pc:sldMk cId="2225166409" sldId="2774"/>
        </pc:sldMkLst>
      </pc:sldChg>
      <pc:sldChg chg="modSp add replId">
        <pc:chgData name="Jeremy Clifton" userId="S::wec@woodfordec.onmicrosoft.com::b7121016-a606-4e59-9b8c-d8cabdc242a8" providerId="AD" clId="Web-{4C1FB3C7-17FC-8EE2-F138-63F4867CD49E}" dt="2024-12-01T07:31:07.063" v="157" actId="20577"/>
        <pc:sldMkLst>
          <pc:docMk/>
          <pc:sldMk cId="2115070203" sldId="2775"/>
        </pc:sldMkLst>
      </pc:sldChg>
      <pc:sldChg chg="addSp modSp add replId">
        <pc:chgData name="Jeremy Clifton" userId="S::wec@woodfordec.onmicrosoft.com::b7121016-a606-4e59-9b8c-d8cabdc242a8" providerId="AD" clId="Web-{4C1FB3C7-17FC-8EE2-F138-63F4867CD49E}" dt="2024-12-01T07:32:41.728" v="171" actId="14100"/>
        <pc:sldMkLst>
          <pc:docMk/>
          <pc:sldMk cId="1437552324" sldId="2776"/>
        </pc:sldMkLst>
      </pc:sldChg>
      <pc:sldChg chg="addSp modSp add replId">
        <pc:chgData name="Jeremy Clifton" userId="S::wec@woodfordec.onmicrosoft.com::b7121016-a606-4e59-9b8c-d8cabdc242a8" providerId="AD" clId="Web-{4C1FB3C7-17FC-8EE2-F138-63F4867CD49E}" dt="2024-12-01T07:33:07.605" v="174" actId="14100"/>
        <pc:sldMkLst>
          <pc:docMk/>
          <pc:sldMk cId="298652016" sldId="2777"/>
        </pc:sldMkLst>
      </pc:sldChg>
      <pc:sldChg chg="modSp add replId">
        <pc:chgData name="Jeremy Clifton" userId="S::wec@woodfordec.onmicrosoft.com::b7121016-a606-4e59-9b8c-d8cabdc242a8" providerId="AD" clId="Web-{4C1FB3C7-17FC-8EE2-F138-63F4867CD49E}" dt="2024-12-01T07:31:24.924" v="162" actId="20577"/>
        <pc:sldMkLst>
          <pc:docMk/>
          <pc:sldMk cId="1213568985" sldId="2778"/>
        </pc:sldMkLst>
      </pc:sldChg>
      <pc:sldChg chg="addSp modSp add replId">
        <pc:chgData name="Jeremy Clifton" userId="S::wec@woodfordec.onmicrosoft.com::b7121016-a606-4e59-9b8c-d8cabdc242a8" providerId="AD" clId="Web-{4C1FB3C7-17FC-8EE2-F138-63F4867CD49E}" dt="2024-12-01T07:33:53.880" v="180"/>
        <pc:sldMkLst>
          <pc:docMk/>
          <pc:sldMk cId="3388668043" sldId="2779"/>
        </pc:sldMkLst>
      </pc:sldChg>
      <pc:sldChg chg="addSp modSp add replId">
        <pc:chgData name="Jeremy Clifton" userId="S::wec@woodfordec.onmicrosoft.com::b7121016-a606-4e59-9b8c-d8cabdc242a8" providerId="AD" clId="Web-{4C1FB3C7-17FC-8EE2-F138-63F4867CD49E}" dt="2024-12-01T07:37:18.038" v="194"/>
        <pc:sldMkLst>
          <pc:docMk/>
          <pc:sldMk cId="25019766" sldId="2780"/>
        </pc:sldMkLst>
      </pc:sldChg>
      <pc:sldChg chg="modSp add replId">
        <pc:chgData name="Jeremy Clifton" userId="S::wec@woodfordec.onmicrosoft.com::b7121016-a606-4e59-9b8c-d8cabdc242a8" providerId="AD" clId="Web-{4C1FB3C7-17FC-8EE2-F138-63F4867CD49E}" dt="2024-12-01T07:43:09.411" v="324" actId="20577"/>
        <pc:sldMkLst>
          <pc:docMk/>
          <pc:sldMk cId="1550451072" sldId="2781"/>
        </pc:sldMkLst>
      </pc:sldChg>
      <pc:sldChg chg="add del replId">
        <pc:chgData name="Jeremy Clifton" userId="S::wec@woodfordec.onmicrosoft.com::b7121016-a606-4e59-9b8c-d8cabdc242a8" providerId="AD" clId="Web-{4C1FB3C7-17FC-8EE2-F138-63F4867CD49E}" dt="2024-12-01T07:36:38.425" v="189"/>
        <pc:sldMkLst>
          <pc:docMk/>
          <pc:sldMk cId="2515275973" sldId="2781"/>
        </pc:sldMkLst>
      </pc:sldChg>
      <pc:sldChg chg="addSp delSp modSp add ord replId">
        <pc:chgData name="Jeremy Clifton" userId="S::wec@woodfordec.onmicrosoft.com::b7121016-a606-4e59-9b8c-d8cabdc242a8" providerId="AD" clId="Web-{4C1FB3C7-17FC-8EE2-F138-63F4867CD49E}" dt="2024-12-01T10:18:36.116" v="489" actId="14100"/>
        <pc:sldMkLst>
          <pc:docMk/>
          <pc:sldMk cId="600765546" sldId="2782"/>
        </pc:sldMkLst>
      </pc:sldChg>
      <pc:sldChg chg="addSp modSp add replId">
        <pc:chgData name="Jeremy Clifton" userId="S::wec@woodfordec.onmicrosoft.com::b7121016-a606-4e59-9b8c-d8cabdc242a8" providerId="AD" clId="Web-{4C1FB3C7-17FC-8EE2-F138-63F4867CD49E}" dt="2024-12-01T10:03:25.272" v="353" actId="1076"/>
        <pc:sldMkLst>
          <pc:docMk/>
          <pc:sldMk cId="3784377747" sldId="2783"/>
        </pc:sldMkLst>
      </pc:sldChg>
      <pc:sldChg chg="addSp modSp add replId">
        <pc:chgData name="Jeremy Clifton" userId="S::wec@woodfordec.onmicrosoft.com::b7121016-a606-4e59-9b8c-d8cabdc242a8" providerId="AD" clId="Web-{4C1FB3C7-17FC-8EE2-F138-63F4867CD49E}" dt="2024-12-01T10:03:36.804" v="357" actId="14100"/>
        <pc:sldMkLst>
          <pc:docMk/>
          <pc:sldMk cId="3490681978" sldId="2784"/>
        </pc:sldMkLst>
      </pc:sldChg>
      <pc:sldChg chg="addSp modSp add replId">
        <pc:chgData name="Jeremy Clifton" userId="S::wec@woodfordec.onmicrosoft.com::b7121016-a606-4e59-9b8c-d8cabdc242a8" providerId="AD" clId="Web-{4C1FB3C7-17FC-8EE2-F138-63F4867CD49E}" dt="2024-12-01T10:17:11.613" v="482" actId="1076"/>
        <pc:sldMkLst>
          <pc:docMk/>
          <pc:sldMk cId="3977162786" sldId="2785"/>
        </pc:sldMkLst>
      </pc:sldChg>
      <pc:sldChg chg="addSp modSp add replId">
        <pc:chgData name="Jeremy Clifton" userId="S::wec@woodfordec.onmicrosoft.com::b7121016-a606-4e59-9b8c-d8cabdc242a8" providerId="AD" clId="Web-{4C1FB3C7-17FC-8EE2-F138-63F4867CD49E}" dt="2024-12-01T10:09:00.708" v="396" actId="1076"/>
        <pc:sldMkLst>
          <pc:docMk/>
          <pc:sldMk cId="2149164257" sldId="2786"/>
        </pc:sldMkLst>
      </pc:sldChg>
      <pc:sldChg chg="add replId">
        <pc:chgData name="Jeremy Clifton" userId="S::wec@woodfordec.onmicrosoft.com::b7121016-a606-4e59-9b8c-d8cabdc242a8" providerId="AD" clId="Web-{4C1FB3C7-17FC-8EE2-F138-63F4867CD49E}" dt="2024-12-01T10:08:50.520" v="391"/>
        <pc:sldMkLst>
          <pc:docMk/>
          <pc:sldMk cId="4067370846" sldId="2787"/>
        </pc:sldMkLst>
      </pc:sldChg>
      <pc:sldChg chg="add replId">
        <pc:chgData name="Jeremy Clifton" userId="S::wec@woodfordec.onmicrosoft.com::b7121016-a606-4e59-9b8c-d8cabdc242a8" providerId="AD" clId="Web-{4C1FB3C7-17FC-8EE2-F138-63F4867CD49E}" dt="2024-12-01T10:09:37.834" v="397"/>
        <pc:sldMkLst>
          <pc:docMk/>
          <pc:sldMk cId="3267560703" sldId="2788"/>
        </pc:sldMkLst>
      </pc:sldChg>
      <pc:sldChg chg="add ord replId">
        <pc:chgData name="Jeremy Clifton" userId="S::wec@woodfordec.onmicrosoft.com::b7121016-a606-4e59-9b8c-d8cabdc242a8" providerId="AD" clId="Web-{4C1FB3C7-17FC-8EE2-F138-63F4867CD49E}" dt="2024-12-01T10:09:53.475" v="400"/>
        <pc:sldMkLst>
          <pc:docMk/>
          <pc:sldMk cId="181180220" sldId="2789"/>
        </pc:sldMkLst>
      </pc:sldChg>
      <pc:sldChg chg="addSp delSp modSp add replId">
        <pc:chgData name="Jeremy Clifton" userId="S::wec@woodfordec.onmicrosoft.com::b7121016-a606-4e59-9b8c-d8cabdc242a8" providerId="AD" clId="Web-{4C1FB3C7-17FC-8EE2-F138-63F4867CD49E}" dt="2024-12-01T10:15:13.953" v="468" actId="1076"/>
        <pc:sldMkLst>
          <pc:docMk/>
          <pc:sldMk cId="1219762519" sldId="2790"/>
        </pc:sldMkLst>
      </pc:sldChg>
      <pc:sldChg chg="add replId">
        <pc:chgData name="Jeremy Clifton" userId="S::wec@woodfordec.onmicrosoft.com::b7121016-a606-4e59-9b8c-d8cabdc242a8" providerId="AD" clId="Web-{4C1FB3C7-17FC-8EE2-F138-63F4867CD49E}" dt="2024-12-01T10:12:11.761" v="410"/>
        <pc:sldMkLst>
          <pc:docMk/>
          <pc:sldMk cId="1567858986" sldId="2791"/>
        </pc:sldMkLst>
      </pc:sldChg>
      <pc:sldChg chg="add ord replId">
        <pc:chgData name="Jeremy Clifton" userId="S::wec@woodfordec.onmicrosoft.com::b7121016-a606-4e59-9b8c-d8cabdc242a8" providerId="AD" clId="Web-{4C1FB3C7-17FC-8EE2-F138-63F4867CD49E}" dt="2024-12-01T10:15:15.797" v="469"/>
        <pc:sldMkLst>
          <pc:docMk/>
          <pc:sldMk cId="908262262" sldId="2792"/>
        </pc:sldMkLst>
      </pc:sldChg>
      <pc:sldChg chg="addSp modSp add replId">
        <pc:chgData name="Jeremy Clifton" userId="S::wec@woodfordec.onmicrosoft.com::b7121016-a606-4e59-9b8c-d8cabdc242a8" providerId="AD" clId="Web-{4C1FB3C7-17FC-8EE2-F138-63F4867CD49E}" dt="2024-12-01T10:14:07.467" v="453" actId="14100"/>
        <pc:sldMkLst>
          <pc:docMk/>
          <pc:sldMk cId="1348731121" sldId="2793"/>
        </pc:sldMkLst>
      </pc:sldChg>
      <pc:sldChg chg="addSp modSp add replId">
        <pc:chgData name="Jeremy Clifton" userId="S::wec@woodfordec.onmicrosoft.com::b7121016-a606-4e59-9b8c-d8cabdc242a8" providerId="AD" clId="Web-{4C1FB3C7-17FC-8EE2-F138-63F4867CD49E}" dt="2024-12-01T10:15:52.142" v="474" actId="14100"/>
        <pc:sldMkLst>
          <pc:docMk/>
          <pc:sldMk cId="3013432648" sldId="2794"/>
        </pc:sldMkLst>
      </pc:sldChg>
      <pc:sldChg chg="add del replId">
        <pc:chgData name="Jeremy Clifton" userId="S::wec@woodfordec.onmicrosoft.com::b7121016-a606-4e59-9b8c-d8cabdc242a8" providerId="AD" clId="Web-{4C1FB3C7-17FC-8EE2-F138-63F4867CD49E}" dt="2024-12-01T10:14:39.046" v="454"/>
        <pc:sldMkLst>
          <pc:docMk/>
          <pc:sldMk cId="3098513274" sldId="2794"/>
        </pc:sldMkLst>
      </pc:sldChg>
      <pc:sldChg chg="addSp modSp add replId">
        <pc:chgData name="Jeremy Clifton" userId="S::wec@woodfordec.onmicrosoft.com::b7121016-a606-4e59-9b8c-d8cabdc242a8" providerId="AD" clId="Web-{4C1FB3C7-17FC-8EE2-F138-63F4867CD49E}" dt="2024-12-01T10:16:15.002" v="479" actId="1076"/>
        <pc:sldMkLst>
          <pc:docMk/>
          <pc:sldMk cId="1549897593" sldId="2795"/>
        </pc:sldMkLst>
      </pc:sldChg>
      <pc:sldChg chg="add replId">
        <pc:chgData name="Jeremy Clifton" userId="S::wec@woodfordec.onmicrosoft.com::b7121016-a606-4e59-9b8c-d8cabdc242a8" providerId="AD" clId="Web-{4C1FB3C7-17FC-8EE2-F138-63F4867CD49E}" dt="2024-12-01T10:16:08.346" v="475"/>
        <pc:sldMkLst>
          <pc:docMk/>
          <pc:sldMk cId="2560473869" sldId="2796"/>
        </pc:sldMkLst>
      </pc:sldChg>
    </pc:docChg>
  </pc:docChgLst>
  <pc:docChgLst>
    <pc:chgData name="Trevor Newman" userId="8b61b865-2fbf-4a9b-a83b-c87ba4aa2ae4" providerId="ADAL" clId="{3BDA8470-48DF-4AF3-837C-3BE7207D1777}"/>
    <pc:docChg chg="modSld">
      <pc:chgData name="Trevor Newman" userId="8b61b865-2fbf-4a9b-a83b-c87ba4aa2ae4" providerId="ADAL" clId="{3BDA8470-48DF-4AF3-837C-3BE7207D1777}" dt="2023-08-04T17:57:28.454" v="0"/>
      <pc:docMkLst>
        <pc:docMk/>
      </pc:docMkLst>
      <pc:sldChg chg="addSp delSp modSp modAnim">
        <pc:chgData name="Trevor Newman" userId="8b61b865-2fbf-4a9b-a83b-c87ba4aa2ae4" providerId="ADAL" clId="{3BDA8470-48DF-4AF3-837C-3BE7207D1777}" dt="2023-08-04T17:57:28.454" v="0"/>
        <pc:sldMkLst>
          <pc:docMk/>
          <pc:sldMk cId="947061853" sldId="2547"/>
        </pc:sldMkLst>
      </pc:sldChg>
    </pc:docChg>
  </pc:docChgLst>
  <pc:docChgLst>
    <pc:chgData name="Jeremy Clifton" userId="b7121016-a606-4e59-9b8c-d8cabdc242a8" providerId="ADAL" clId="{40107205-8473-4B97-BB66-8C0B333D2832}"/>
    <pc:docChg chg="undo redo custSel modSld">
      <pc:chgData name="Jeremy Clifton" userId="b7121016-a606-4e59-9b8c-d8cabdc242a8" providerId="ADAL" clId="{40107205-8473-4B97-BB66-8C0B333D2832}" dt="2025-01-12T10:42:47.225" v="15"/>
      <pc:docMkLst>
        <pc:docMk/>
      </pc:docMkLst>
      <pc:sldChg chg="addSp delSp modSp mod setBg modAnim">
        <pc:chgData name="Jeremy Clifton" userId="b7121016-a606-4e59-9b8c-d8cabdc242a8" providerId="ADAL" clId="{40107205-8473-4B97-BB66-8C0B333D2832}" dt="2025-01-12T10:42:47.225" v="15"/>
        <pc:sldMkLst>
          <pc:docMk/>
          <pc:sldMk cId="1509592081" sldId="2846"/>
        </pc:sldMkLst>
      </pc:sldChg>
    </pc:docChg>
  </pc:docChgLst>
  <pc:docChgLst>
    <pc:chgData name="Jeremy Clifton" userId="S::wec@woodfordec.onmicrosoft.com::b7121016-a606-4e59-9b8c-d8cabdc242a8" providerId="AD" clId="Web-{96B241A5-E56C-60C3-4356-637BC09C0169}"/>
    <pc:docChg chg="addSld delSld modSld sldOrd">
      <pc:chgData name="Jeremy Clifton" userId="S::wec@woodfordec.onmicrosoft.com::b7121016-a606-4e59-9b8c-d8cabdc242a8" providerId="AD" clId="Web-{96B241A5-E56C-60C3-4356-637BC09C0169}" dt="2024-12-05T11:54:29.046" v="377" actId="20577"/>
      <pc:docMkLst>
        <pc:docMk/>
      </pc:docMkLst>
      <pc:sldChg chg="modSp">
        <pc:chgData name="Jeremy Clifton" userId="S::wec@woodfordec.onmicrosoft.com::b7121016-a606-4e59-9b8c-d8cabdc242a8" providerId="AD" clId="Web-{96B241A5-E56C-60C3-4356-637BC09C0169}" dt="2024-12-05T11:32:31.386" v="98" actId="20577"/>
        <pc:sldMkLst>
          <pc:docMk/>
          <pc:sldMk cId="251116125" sldId="2574"/>
        </pc:sldMkLst>
      </pc:sldChg>
      <pc:sldChg chg="modSp">
        <pc:chgData name="Jeremy Clifton" userId="S::wec@woodfordec.onmicrosoft.com::b7121016-a606-4e59-9b8c-d8cabdc242a8" providerId="AD" clId="Web-{96B241A5-E56C-60C3-4356-637BC09C0169}" dt="2024-12-05T11:37:10.563" v="194" actId="20577"/>
        <pc:sldMkLst>
          <pc:docMk/>
          <pc:sldMk cId="1575531842" sldId="2677"/>
        </pc:sldMkLst>
      </pc:sldChg>
      <pc:sldChg chg="del">
        <pc:chgData name="Jeremy Clifton" userId="S::wec@woodfordec.onmicrosoft.com::b7121016-a606-4e59-9b8c-d8cabdc242a8" providerId="AD" clId="Web-{96B241A5-E56C-60C3-4356-637BC09C0169}" dt="2024-12-05T11:54:13.263" v="373"/>
        <pc:sldMkLst>
          <pc:docMk/>
          <pc:sldMk cId="2327139690" sldId="2721"/>
        </pc:sldMkLst>
      </pc:sldChg>
      <pc:sldChg chg="del">
        <pc:chgData name="Jeremy Clifton" userId="S::wec@woodfordec.onmicrosoft.com::b7121016-a606-4e59-9b8c-d8cabdc242a8" providerId="AD" clId="Web-{96B241A5-E56C-60C3-4356-637BC09C0169}" dt="2024-12-05T11:34:39.458" v="140"/>
        <pc:sldMkLst>
          <pc:docMk/>
          <pc:sldMk cId="1330670639" sldId="2752"/>
        </pc:sldMkLst>
      </pc:sldChg>
      <pc:sldChg chg="delSp del">
        <pc:chgData name="Jeremy Clifton" userId="S::wec@woodfordec.onmicrosoft.com::b7121016-a606-4e59-9b8c-d8cabdc242a8" providerId="AD" clId="Web-{96B241A5-E56C-60C3-4356-637BC09C0169}" dt="2024-12-05T11:29:31.404" v="8"/>
        <pc:sldMkLst>
          <pc:docMk/>
          <pc:sldMk cId="234880622" sldId="2754"/>
        </pc:sldMkLst>
      </pc:sldChg>
      <pc:sldChg chg="del">
        <pc:chgData name="Jeremy Clifton" userId="S::wec@woodfordec.onmicrosoft.com::b7121016-a606-4e59-9b8c-d8cabdc242a8" providerId="AD" clId="Web-{96B241A5-E56C-60C3-4356-637BC09C0169}" dt="2024-12-05T11:28:25.602" v="1"/>
        <pc:sldMkLst>
          <pc:docMk/>
          <pc:sldMk cId="2674118822" sldId="2755"/>
        </pc:sldMkLst>
      </pc:sldChg>
      <pc:sldChg chg="del">
        <pc:chgData name="Jeremy Clifton" userId="S::wec@woodfordec.onmicrosoft.com::b7121016-a606-4e59-9b8c-d8cabdc242a8" providerId="AD" clId="Web-{96B241A5-E56C-60C3-4356-637BC09C0169}" dt="2024-12-05T11:28:27.946" v="2"/>
        <pc:sldMkLst>
          <pc:docMk/>
          <pc:sldMk cId="953769442" sldId="2756"/>
        </pc:sldMkLst>
      </pc:sldChg>
      <pc:sldChg chg="del">
        <pc:chgData name="Jeremy Clifton" userId="S::wec@woodfordec.onmicrosoft.com::b7121016-a606-4e59-9b8c-d8cabdc242a8" providerId="AD" clId="Web-{96B241A5-E56C-60C3-4356-637BC09C0169}" dt="2024-12-05T11:28:38.010" v="3"/>
        <pc:sldMkLst>
          <pc:docMk/>
          <pc:sldMk cId="1174758105" sldId="2757"/>
        </pc:sldMkLst>
      </pc:sldChg>
      <pc:sldChg chg="del">
        <pc:chgData name="Jeremy Clifton" userId="S::wec@woodfordec.onmicrosoft.com::b7121016-a606-4e59-9b8c-d8cabdc242a8" providerId="AD" clId="Web-{96B241A5-E56C-60C3-4356-637BC09C0169}" dt="2024-12-05T11:34:40.380" v="141"/>
        <pc:sldMkLst>
          <pc:docMk/>
          <pc:sldMk cId="1633033797" sldId="2758"/>
        </pc:sldMkLst>
      </pc:sldChg>
      <pc:sldChg chg="del">
        <pc:chgData name="Jeremy Clifton" userId="S::wec@woodfordec.onmicrosoft.com::b7121016-a606-4e59-9b8c-d8cabdc242a8" providerId="AD" clId="Web-{96B241A5-E56C-60C3-4356-637BC09C0169}" dt="2024-12-05T11:28:45.323" v="5"/>
        <pc:sldMkLst>
          <pc:docMk/>
          <pc:sldMk cId="3038355666" sldId="2759"/>
        </pc:sldMkLst>
      </pc:sldChg>
      <pc:sldChg chg="del">
        <pc:chgData name="Jeremy Clifton" userId="S::wec@woodfordec.onmicrosoft.com::b7121016-a606-4e59-9b8c-d8cabdc242a8" providerId="AD" clId="Web-{96B241A5-E56C-60C3-4356-637BC09C0169}" dt="2024-12-05T11:28:41.525" v="4"/>
        <pc:sldMkLst>
          <pc:docMk/>
          <pc:sldMk cId="4241474999" sldId="2760"/>
        </pc:sldMkLst>
      </pc:sldChg>
      <pc:sldChg chg="del">
        <pc:chgData name="Jeremy Clifton" userId="S::wec@woodfordec.onmicrosoft.com::b7121016-a606-4e59-9b8c-d8cabdc242a8" providerId="AD" clId="Web-{96B241A5-E56C-60C3-4356-637BC09C0169}" dt="2024-12-05T11:37:57.519" v="222"/>
        <pc:sldMkLst>
          <pc:docMk/>
          <pc:sldMk cId="2410643955" sldId="2761"/>
        </pc:sldMkLst>
      </pc:sldChg>
      <pc:sldChg chg="del">
        <pc:chgData name="Jeremy Clifton" userId="S::wec@woodfordec.onmicrosoft.com::b7121016-a606-4e59-9b8c-d8cabdc242a8" providerId="AD" clId="Web-{96B241A5-E56C-60C3-4356-637BC09C0169}" dt="2024-12-05T11:28:47.807" v="6"/>
        <pc:sldMkLst>
          <pc:docMk/>
          <pc:sldMk cId="1765171672" sldId="2762"/>
        </pc:sldMkLst>
      </pc:sldChg>
      <pc:sldChg chg="del">
        <pc:chgData name="Jeremy Clifton" userId="S::wec@woodfordec.onmicrosoft.com::b7121016-a606-4e59-9b8c-d8cabdc242a8" providerId="AD" clId="Web-{96B241A5-E56C-60C3-4356-637BC09C0169}" dt="2024-12-05T11:28:51.479" v="7"/>
        <pc:sldMkLst>
          <pc:docMk/>
          <pc:sldMk cId="546240415" sldId="2763"/>
        </pc:sldMkLst>
      </pc:sldChg>
      <pc:sldChg chg="modSp ord">
        <pc:chgData name="Jeremy Clifton" userId="S::wec@woodfordec.onmicrosoft.com::b7121016-a606-4e59-9b8c-d8cabdc242a8" providerId="AD" clId="Web-{96B241A5-E56C-60C3-4356-637BC09C0169}" dt="2024-12-05T11:54:29.046" v="377" actId="20577"/>
        <pc:sldMkLst>
          <pc:docMk/>
          <pc:sldMk cId="3874304106" sldId="2767"/>
        </pc:sldMkLst>
      </pc:sldChg>
      <pc:sldChg chg="del">
        <pc:chgData name="Jeremy Clifton" userId="S::wec@woodfordec.onmicrosoft.com::b7121016-a606-4e59-9b8c-d8cabdc242a8" providerId="AD" clId="Web-{96B241A5-E56C-60C3-4356-637BC09C0169}" dt="2024-12-05T11:54:13.279" v="374"/>
        <pc:sldMkLst>
          <pc:docMk/>
          <pc:sldMk cId="3652350739" sldId="2768"/>
        </pc:sldMkLst>
      </pc:sldChg>
      <pc:sldChg chg="del">
        <pc:chgData name="Jeremy Clifton" userId="S::wec@woodfordec.onmicrosoft.com::b7121016-a606-4e59-9b8c-d8cabdc242a8" providerId="AD" clId="Web-{96B241A5-E56C-60C3-4356-637BC09C0169}" dt="2024-12-05T11:53:59.184" v="363"/>
        <pc:sldMkLst>
          <pc:docMk/>
          <pc:sldMk cId="3410987821" sldId="2770"/>
        </pc:sldMkLst>
      </pc:sldChg>
      <pc:sldChg chg="del">
        <pc:chgData name="Jeremy Clifton" userId="S::wec@woodfordec.onmicrosoft.com::b7121016-a606-4e59-9b8c-d8cabdc242a8" providerId="AD" clId="Web-{96B241A5-E56C-60C3-4356-637BC09C0169}" dt="2024-12-05T11:53:59.965" v="364"/>
        <pc:sldMkLst>
          <pc:docMk/>
          <pc:sldMk cId="433853194" sldId="2771"/>
        </pc:sldMkLst>
      </pc:sldChg>
      <pc:sldChg chg="del">
        <pc:chgData name="Jeremy Clifton" userId="S::wec@woodfordec.onmicrosoft.com::b7121016-a606-4e59-9b8c-d8cabdc242a8" providerId="AD" clId="Web-{96B241A5-E56C-60C3-4356-637BC09C0169}" dt="2024-12-05T11:54:00.856" v="365"/>
        <pc:sldMkLst>
          <pc:docMk/>
          <pc:sldMk cId="3294102001" sldId="2772"/>
        </pc:sldMkLst>
      </pc:sldChg>
      <pc:sldChg chg="del">
        <pc:chgData name="Jeremy Clifton" userId="S::wec@woodfordec.onmicrosoft.com::b7121016-a606-4e59-9b8c-d8cabdc242a8" providerId="AD" clId="Web-{96B241A5-E56C-60C3-4356-637BC09C0169}" dt="2024-12-05T11:54:11.982" v="366"/>
        <pc:sldMkLst>
          <pc:docMk/>
          <pc:sldMk cId="4215886079" sldId="2773"/>
        </pc:sldMkLst>
      </pc:sldChg>
      <pc:sldChg chg="del">
        <pc:chgData name="Jeremy Clifton" userId="S::wec@woodfordec.onmicrosoft.com::b7121016-a606-4e59-9b8c-d8cabdc242a8" providerId="AD" clId="Web-{96B241A5-E56C-60C3-4356-637BC09C0169}" dt="2024-12-05T11:54:12.013" v="367"/>
        <pc:sldMkLst>
          <pc:docMk/>
          <pc:sldMk cId="2225166409" sldId="2774"/>
        </pc:sldMkLst>
      </pc:sldChg>
      <pc:sldChg chg="del">
        <pc:chgData name="Jeremy Clifton" userId="S::wec@woodfordec.onmicrosoft.com::b7121016-a606-4e59-9b8c-d8cabdc242a8" providerId="AD" clId="Web-{96B241A5-E56C-60C3-4356-637BC09C0169}" dt="2024-12-05T11:54:12.576" v="369"/>
        <pc:sldMkLst>
          <pc:docMk/>
          <pc:sldMk cId="2115070203" sldId="2775"/>
        </pc:sldMkLst>
      </pc:sldChg>
      <pc:sldChg chg="del">
        <pc:chgData name="Jeremy Clifton" userId="S::wec@woodfordec.onmicrosoft.com::b7121016-a606-4e59-9b8c-d8cabdc242a8" providerId="AD" clId="Web-{96B241A5-E56C-60C3-4356-637BC09C0169}" dt="2024-12-05T11:54:12.029" v="368"/>
        <pc:sldMkLst>
          <pc:docMk/>
          <pc:sldMk cId="1437552324" sldId="2776"/>
        </pc:sldMkLst>
      </pc:sldChg>
      <pc:sldChg chg="del">
        <pc:chgData name="Jeremy Clifton" userId="S::wec@woodfordec.onmicrosoft.com::b7121016-a606-4e59-9b8c-d8cabdc242a8" providerId="AD" clId="Web-{96B241A5-E56C-60C3-4356-637BC09C0169}" dt="2024-12-05T11:54:12.591" v="370"/>
        <pc:sldMkLst>
          <pc:docMk/>
          <pc:sldMk cId="298652016" sldId="2777"/>
        </pc:sldMkLst>
      </pc:sldChg>
      <pc:sldChg chg="del">
        <pc:chgData name="Jeremy Clifton" userId="S::wec@woodfordec.onmicrosoft.com::b7121016-a606-4e59-9b8c-d8cabdc242a8" providerId="AD" clId="Web-{96B241A5-E56C-60C3-4356-637BC09C0169}" dt="2024-12-05T11:54:12.607" v="371"/>
        <pc:sldMkLst>
          <pc:docMk/>
          <pc:sldMk cId="1213568985" sldId="2778"/>
        </pc:sldMkLst>
      </pc:sldChg>
      <pc:sldChg chg="del">
        <pc:chgData name="Jeremy Clifton" userId="S::wec@woodfordec.onmicrosoft.com::b7121016-a606-4e59-9b8c-d8cabdc242a8" providerId="AD" clId="Web-{96B241A5-E56C-60C3-4356-637BC09C0169}" dt="2024-12-05T11:54:12.623" v="372"/>
        <pc:sldMkLst>
          <pc:docMk/>
          <pc:sldMk cId="3388668043" sldId="2779"/>
        </pc:sldMkLst>
      </pc:sldChg>
      <pc:sldChg chg="del">
        <pc:chgData name="Jeremy Clifton" userId="S::wec@woodfordec.onmicrosoft.com::b7121016-a606-4e59-9b8c-d8cabdc242a8" providerId="AD" clId="Web-{96B241A5-E56C-60C3-4356-637BC09C0169}" dt="2024-12-05T11:54:13.295" v="375"/>
        <pc:sldMkLst>
          <pc:docMk/>
          <pc:sldMk cId="25019766" sldId="2780"/>
        </pc:sldMkLst>
      </pc:sldChg>
      <pc:sldChg chg="add del replId">
        <pc:chgData name="Jeremy Clifton" userId="S::wec@woodfordec.onmicrosoft.com::b7121016-a606-4e59-9b8c-d8cabdc242a8" providerId="AD" clId="Web-{96B241A5-E56C-60C3-4356-637BC09C0169}" dt="2024-12-05T11:34:38.145" v="139"/>
        <pc:sldMkLst>
          <pc:docMk/>
          <pc:sldMk cId="1308827626" sldId="2797"/>
        </pc:sldMkLst>
      </pc:sldChg>
      <pc:sldChg chg="modSp add replId">
        <pc:chgData name="Jeremy Clifton" userId="S::wec@woodfordec.onmicrosoft.com::b7121016-a606-4e59-9b8c-d8cabdc242a8" providerId="AD" clId="Web-{96B241A5-E56C-60C3-4356-637BC09C0169}" dt="2024-12-05T11:32:51.872" v="107" actId="20577"/>
        <pc:sldMkLst>
          <pc:docMk/>
          <pc:sldMk cId="1026405758" sldId="2798"/>
        </pc:sldMkLst>
      </pc:sldChg>
      <pc:sldChg chg="modSp add replId">
        <pc:chgData name="Jeremy Clifton" userId="S::wec@woodfordec.onmicrosoft.com::b7121016-a606-4e59-9b8c-d8cabdc242a8" providerId="AD" clId="Web-{96B241A5-E56C-60C3-4356-637BC09C0169}" dt="2024-12-05T11:32:55.122" v="110" actId="20577"/>
        <pc:sldMkLst>
          <pc:docMk/>
          <pc:sldMk cId="1552973808" sldId="2799"/>
        </pc:sldMkLst>
      </pc:sldChg>
      <pc:sldChg chg="modSp add replId">
        <pc:chgData name="Jeremy Clifton" userId="S::wec@woodfordec.onmicrosoft.com::b7121016-a606-4e59-9b8c-d8cabdc242a8" providerId="AD" clId="Web-{96B241A5-E56C-60C3-4356-637BC09C0169}" dt="2024-12-05T11:34:27.160" v="138" actId="20577"/>
        <pc:sldMkLst>
          <pc:docMk/>
          <pc:sldMk cId="847211210" sldId="2800"/>
        </pc:sldMkLst>
      </pc:sldChg>
      <pc:sldChg chg="modSp add replId">
        <pc:chgData name="Jeremy Clifton" userId="S::wec@woodfordec.onmicrosoft.com::b7121016-a606-4e59-9b8c-d8cabdc242a8" providerId="AD" clId="Web-{96B241A5-E56C-60C3-4356-637BC09C0169}" dt="2024-12-05T11:37:37.174" v="209" actId="20577"/>
        <pc:sldMkLst>
          <pc:docMk/>
          <pc:sldMk cId="1926661585" sldId="2801"/>
        </pc:sldMkLst>
      </pc:sldChg>
      <pc:sldChg chg="modSp add replId">
        <pc:chgData name="Jeremy Clifton" userId="S::wec@woodfordec.onmicrosoft.com::b7121016-a606-4e59-9b8c-d8cabdc242a8" providerId="AD" clId="Web-{96B241A5-E56C-60C3-4356-637BC09C0169}" dt="2024-12-05T11:38:37.757" v="242" actId="20577"/>
        <pc:sldMkLst>
          <pc:docMk/>
          <pc:sldMk cId="1668219927" sldId="2802"/>
        </pc:sldMkLst>
      </pc:sldChg>
      <pc:sldChg chg="modSp add replId">
        <pc:chgData name="Jeremy Clifton" userId="S::wec@woodfordec.onmicrosoft.com::b7121016-a606-4e59-9b8c-d8cabdc242a8" providerId="AD" clId="Web-{96B241A5-E56C-60C3-4356-637BC09C0169}" dt="2024-12-05T11:38:22.599" v="240" actId="20577"/>
        <pc:sldMkLst>
          <pc:docMk/>
          <pc:sldMk cId="2723549774" sldId="2803"/>
        </pc:sldMkLst>
      </pc:sldChg>
      <pc:sldChg chg="addSp modSp add replId">
        <pc:chgData name="Jeremy Clifton" userId="S::wec@woodfordec.onmicrosoft.com::b7121016-a606-4e59-9b8c-d8cabdc242a8" providerId="AD" clId="Web-{96B241A5-E56C-60C3-4356-637BC09C0169}" dt="2024-12-05T11:44:41.909" v="261" actId="1076"/>
        <pc:sldMkLst>
          <pc:docMk/>
          <pc:sldMk cId="3153742616" sldId="2804"/>
        </pc:sldMkLst>
      </pc:sldChg>
      <pc:sldChg chg="add replId">
        <pc:chgData name="Jeremy Clifton" userId="S::wec@woodfordec.onmicrosoft.com::b7121016-a606-4e59-9b8c-d8cabdc242a8" providerId="AD" clId="Web-{96B241A5-E56C-60C3-4356-637BC09C0169}" dt="2024-12-05T11:41:46.849" v="244"/>
        <pc:sldMkLst>
          <pc:docMk/>
          <pc:sldMk cId="456487420" sldId="2805"/>
        </pc:sldMkLst>
      </pc:sldChg>
      <pc:sldChg chg="add replId">
        <pc:chgData name="Jeremy Clifton" userId="S::wec@woodfordec.onmicrosoft.com::b7121016-a606-4e59-9b8c-d8cabdc242a8" providerId="AD" clId="Web-{96B241A5-E56C-60C3-4356-637BC09C0169}" dt="2024-12-05T11:41:49.505" v="245"/>
        <pc:sldMkLst>
          <pc:docMk/>
          <pc:sldMk cId="2610065330" sldId="2806"/>
        </pc:sldMkLst>
      </pc:sldChg>
      <pc:sldChg chg="add replId">
        <pc:chgData name="Jeremy Clifton" userId="S::wec@woodfordec.onmicrosoft.com::b7121016-a606-4e59-9b8c-d8cabdc242a8" providerId="AD" clId="Web-{96B241A5-E56C-60C3-4356-637BC09C0169}" dt="2024-12-05T11:41:52.959" v="246"/>
        <pc:sldMkLst>
          <pc:docMk/>
          <pc:sldMk cId="218175812" sldId="2807"/>
        </pc:sldMkLst>
      </pc:sldChg>
      <pc:sldChg chg="add replId">
        <pc:chgData name="Jeremy Clifton" userId="S::wec@woodfordec.onmicrosoft.com::b7121016-a606-4e59-9b8c-d8cabdc242a8" providerId="AD" clId="Web-{96B241A5-E56C-60C3-4356-637BC09C0169}" dt="2024-12-05T11:41:56.193" v="247"/>
        <pc:sldMkLst>
          <pc:docMk/>
          <pc:sldMk cId="2292460053" sldId="2808"/>
        </pc:sldMkLst>
      </pc:sldChg>
      <pc:sldChg chg="add replId">
        <pc:chgData name="Jeremy Clifton" userId="S::wec@woodfordec.onmicrosoft.com::b7121016-a606-4e59-9b8c-d8cabdc242a8" providerId="AD" clId="Web-{96B241A5-E56C-60C3-4356-637BC09C0169}" dt="2024-12-05T11:41:57.709" v="248"/>
        <pc:sldMkLst>
          <pc:docMk/>
          <pc:sldMk cId="756028854" sldId="2809"/>
        </pc:sldMkLst>
      </pc:sldChg>
      <pc:sldChg chg="addSp modSp add replId">
        <pc:chgData name="Jeremy Clifton" userId="S::wec@woodfordec.onmicrosoft.com::b7121016-a606-4e59-9b8c-d8cabdc242a8" providerId="AD" clId="Web-{96B241A5-E56C-60C3-4356-637BC09C0169}" dt="2024-12-05T11:45:44.788" v="277" actId="1076"/>
        <pc:sldMkLst>
          <pc:docMk/>
          <pc:sldMk cId="2084583099" sldId="2810"/>
        </pc:sldMkLst>
      </pc:sldChg>
      <pc:sldChg chg="addSp delSp modSp add replId">
        <pc:chgData name="Jeremy Clifton" userId="S::wec@woodfordec.onmicrosoft.com::b7121016-a606-4e59-9b8c-d8cabdc242a8" providerId="AD" clId="Web-{96B241A5-E56C-60C3-4356-637BC09C0169}" dt="2024-12-05T11:46:05.712" v="281" actId="1076"/>
        <pc:sldMkLst>
          <pc:docMk/>
          <pc:sldMk cId="828708443" sldId="2811"/>
        </pc:sldMkLst>
      </pc:sldChg>
      <pc:sldChg chg="addSp modSp add ord replId">
        <pc:chgData name="Jeremy Clifton" userId="S::wec@woodfordec.onmicrosoft.com::b7121016-a606-4e59-9b8c-d8cabdc242a8" providerId="AD" clId="Web-{96B241A5-E56C-60C3-4356-637BC09C0169}" dt="2024-12-05T11:47:03.825" v="301"/>
        <pc:sldMkLst>
          <pc:docMk/>
          <pc:sldMk cId="4253655413" sldId="2812"/>
        </pc:sldMkLst>
      </pc:sldChg>
      <pc:sldChg chg="addSp delSp modSp add replId">
        <pc:chgData name="Jeremy Clifton" userId="S::wec@woodfordec.onmicrosoft.com::b7121016-a606-4e59-9b8c-d8cabdc242a8" providerId="AD" clId="Web-{96B241A5-E56C-60C3-4356-637BC09C0169}" dt="2024-12-05T11:47:37.422" v="308" actId="1076"/>
        <pc:sldMkLst>
          <pc:docMk/>
          <pc:sldMk cId="2745376130" sldId="2813"/>
        </pc:sldMkLst>
      </pc:sldChg>
      <pc:sldChg chg="addSp modSp add ord replId">
        <pc:chgData name="Jeremy Clifton" userId="S::wec@woodfordec.onmicrosoft.com::b7121016-a606-4e59-9b8c-d8cabdc242a8" providerId="AD" clId="Web-{96B241A5-E56C-60C3-4356-637BC09C0169}" dt="2024-12-05T11:52:30.240" v="362"/>
        <pc:sldMkLst>
          <pc:docMk/>
          <pc:sldMk cId="2482227030" sldId="2814"/>
        </pc:sldMkLst>
      </pc:sldChg>
      <pc:sldChg chg="addSp delSp modSp add replId">
        <pc:chgData name="Jeremy Clifton" userId="S::wec@woodfordec.onmicrosoft.com::b7121016-a606-4e59-9b8c-d8cabdc242a8" providerId="AD" clId="Web-{96B241A5-E56C-60C3-4356-637BC09C0169}" dt="2024-12-05T11:49:06.584" v="336" actId="1076"/>
        <pc:sldMkLst>
          <pc:docMk/>
          <pc:sldMk cId="2261196466" sldId="2815"/>
        </pc:sldMkLst>
      </pc:sldChg>
      <pc:sldChg chg="addSp modSp add ord replId">
        <pc:chgData name="Jeremy Clifton" userId="S::wec@woodfordec.onmicrosoft.com::b7121016-a606-4e59-9b8c-d8cabdc242a8" providerId="AD" clId="Web-{96B241A5-E56C-60C3-4356-637BC09C0169}" dt="2024-12-05T11:50:20.746" v="360" actId="1076"/>
        <pc:sldMkLst>
          <pc:docMk/>
          <pc:sldMk cId="1301567943" sldId="2816"/>
        </pc:sldMkLst>
      </pc:sldChg>
    </pc:docChg>
  </pc:docChgLst>
  <pc:docChgLst>
    <pc:chgData name="Jeremy Clifton" userId="S::wec@woodfordec.onmicrosoft.com::b7121016-a606-4e59-9b8c-d8cabdc242a8" providerId="AD" clId="Web-{9121B7D7-217B-BAD8-AB01-64F690049439}"/>
    <pc:docChg chg="addSld delSld modSld sldOrd">
      <pc:chgData name="Jeremy Clifton" userId="S::wec@woodfordec.onmicrosoft.com::b7121016-a606-4e59-9b8c-d8cabdc242a8" providerId="AD" clId="Web-{9121B7D7-217B-BAD8-AB01-64F690049439}" dt="2025-02-16T10:25:20.961" v="327"/>
      <pc:docMkLst>
        <pc:docMk/>
      </pc:docMkLst>
      <pc:sldChg chg="del">
        <pc:chgData name="Jeremy Clifton" userId="S::wec@woodfordec.onmicrosoft.com::b7121016-a606-4e59-9b8c-d8cabdc242a8" providerId="AD" clId="Web-{9121B7D7-217B-BAD8-AB01-64F690049439}" dt="2025-02-16T10:24:16.490" v="299"/>
        <pc:sldMkLst>
          <pc:docMk/>
          <pc:sldMk cId="412821005" sldId="2836"/>
        </pc:sldMkLst>
      </pc:sldChg>
      <pc:sldChg chg="ord">
        <pc:chgData name="Jeremy Clifton" userId="S::wec@woodfordec.onmicrosoft.com::b7121016-a606-4e59-9b8c-d8cabdc242a8" providerId="AD" clId="Web-{9121B7D7-217B-BAD8-AB01-64F690049439}" dt="2025-02-16T10:24:09.661" v="296"/>
        <pc:sldMkLst>
          <pc:docMk/>
          <pc:sldMk cId="3279244734" sldId="2869"/>
        </pc:sldMkLst>
      </pc:sldChg>
      <pc:sldChg chg="modSp ord">
        <pc:chgData name="Jeremy Clifton" userId="S::wec@woodfordec.onmicrosoft.com::b7121016-a606-4e59-9b8c-d8cabdc242a8" providerId="AD" clId="Web-{9121B7D7-217B-BAD8-AB01-64F690049439}" dt="2025-02-16T10:21:57" v="118" actId="20577"/>
        <pc:sldMkLst>
          <pc:docMk/>
          <pc:sldMk cId="1094284358" sldId="2887"/>
        </pc:sldMkLst>
      </pc:sldChg>
      <pc:sldChg chg="del">
        <pc:chgData name="Jeremy Clifton" userId="S::wec@woodfordec.onmicrosoft.com::b7121016-a606-4e59-9b8c-d8cabdc242a8" providerId="AD" clId="Web-{9121B7D7-217B-BAD8-AB01-64F690049439}" dt="2025-02-16T10:24:13.396" v="297"/>
        <pc:sldMkLst>
          <pc:docMk/>
          <pc:sldMk cId="4002715097" sldId="2942"/>
        </pc:sldMkLst>
      </pc:sldChg>
      <pc:sldChg chg="del">
        <pc:chgData name="Jeremy Clifton" userId="S::wec@woodfordec.onmicrosoft.com::b7121016-a606-4e59-9b8c-d8cabdc242a8" providerId="AD" clId="Web-{9121B7D7-217B-BAD8-AB01-64F690049439}" dt="2025-02-16T10:24:14.474" v="298"/>
        <pc:sldMkLst>
          <pc:docMk/>
          <pc:sldMk cId="2151014124" sldId="2943"/>
        </pc:sldMkLst>
      </pc:sldChg>
      <pc:sldChg chg="del">
        <pc:chgData name="Jeremy Clifton" userId="S::wec@woodfordec.onmicrosoft.com::b7121016-a606-4e59-9b8c-d8cabdc242a8" providerId="AD" clId="Web-{9121B7D7-217B-BAD8-AB01-64F690049439}" dt="2025-02-16T10:24:17.240" v="300"/>
        <pc:sldMkLst>
          <pc:docMk/>
          <pc:sldMk cId="492916177" sldId="2945"/>
        </pc:sldMkLst>
      </pc:sldChg>
      <pc:sldChg chg="del">
        <pc:chgData name="Jeremy Clifton" userId="S::wec@woodfordec.onmicrosoft.com::b7121016-a606-4e59-9b8c-d8cabdc242a8" providerId="AD" clId="Web-{9121B7D7-217B-BAD8-AB01-64F690049439}" dt="2025-02-16T10:24:18.177" v="301"/>
        <pc:sldMkLst>
          <pc:docMk/>
          <pc:sldMk cId="952864240" sldId="2949"/>
        </pc:sldMkLst>
      </pc:sldChg>
      <pc:sldChg chg="del">
        <pc:chgData name="Jeremy Clifton" userId="S::wec@woodfordec.onmicrosoft.com::b7121016-a606-4e59-9b8c-d8cabdc242a8" providerId="AD" clId="Web-{9121B7D7-217B-BAD8-AB01-64F690049439}" dt="2025-02-16T10:19:18.194" v="3"/>
        <pc:sldMkLst>
          <pc:docMk/>
          <pc:sldMk cId="3440504671" sldId="2961"/>
        </pc:sldMkLst>
      </pc:sldChg>
      <pc:sldChg chg="del">
        <pc:chgData name="Jeremy Clifton" userId="S::wec@woodfordec.onmicrosoft.com::b7121016-a606-4e59-9b8c-d8cabdc242a8" providerId="AD" clId="Web-{9121B7D7-217B-BAD8-AB01-64F690049439}" dt="2025-02-16T10:19:13.038" v="2"/>
        <pc:sldMkLst>
          <pc:docMk/>
          <pc:sldMk cId="3434969289" sldId="2962"/>
        </pc:sldMkLst>
      </pc:sldChg>
      <pc:sldChg chg="del">
        <pc:chgData name="Jeremy Clifton" userId="S::wec@woodfordec.onmicrosoft.com::b7121016-a606-4e59-9b8c-d8cabdc242a8" providerId="AD" clId="Web-{9121B7D7-217B-BAD8-AB01-64F690049439}" dt="2025-02-16T10:19:10.944" v="1"/>
        <pc:sldMkLst>
          <pc:docMk/>
          <pc:sldMk cId="2167377029" sldId="2963"/>
        </pc:sldMkLst>
      </pc:sldChg>
      <pc:sldChg chg="del">
        <pc:chgData name="Jeremy Clifton" userId="S::wec@woodfordec.onmicrosoft.com::b7121016-a606-4e59-9b8c-d8cabdc242a8" providerId="AD" clId="Web-{9121B7D7-217B-BAD8-AB01-64F690049439}" dt="2025-02-16T10:19:07.819" v="0"/>
        <pc:sldMkLst>
          <pc:docMk/>
          <pc:sldMk cId="3514628572" sldId="2964"/>
        </pc:sldMkLst>
      </pc:sldChg>
      <pc:sldChg chg="add replId">
        <pc:chgData name="Jeremy Clifton" userId="S::wec@woodfordec.onmicrosoft.com::b7121016-a606-4e59-9b8c-d8cabdc242a8" providerId="AD" clId="Web-{9121B7D7-217B-BAD8-AB01-64F690049439}" dt="2025-02-16T10:19:21.694" v="4"/>
        <pc:sldMkLst>
          <pc:docMk/>
          <pc:sldMk cId="2540857527" sldId="2994"/>
        </pc:sldMkLst>
      </pc:sldChg>
      <pc:sldChg chg="addSp modSp add replId">
        <pc:chgData name="Jeremy Clifton" userId="S::wec@woodfordec.onmicrosoft.com::b7121016-a606-4e59-9b8c-d8cabdc242a8" providerId="AD" clId="Web-{9121B7D7-217B-BAD8-AB01-64F690049439}" dt="2025-02-16T10:19:41.961" v="8" actId="14100"/>
        <pc:sldMkLst>
          <pc:docMk/>
          <pc:sldMk cId="1376126104" sldId="2995"/>
        </pc:sldMkLst>
      </pc:sldChg>
      <pc:sldChg chg="add del replId">
        <pc:chgData name="Jeremy Clifton" userId="S::wec@woodfordec.onmicrosoft.com::b7121016-a606-4e59-9b8c-d8cabdc242a8" providerId="AD" clId="Web-{9121B7D7-217B-BAD8-AB01-64F690049439}" dt="2025-02-16T10:24:19.865" v="302"/>
        <pc:sldMkLst>
          <pc:docMk/>
          <pc:sldMk cId="2930365075" sldId="2996"/>
        </pc:sldMkLst>
      </pc:sldChg>
      <pc:sldChg chg="addSp modSp add ord replId">
        <pc:chgData name="Jeremy Clifton" userId="S::wec@woodfordec.onmicrosoft.com::b7121016-a606-4e59-9b8c-d8cabdc242a8" providerId="AD" clId="Web-{9121B7D7-217B-BAD8-AB01-64F690049439}" dt="2025-02-16T10:25:01.929" v="325" actId="20577"/>
        <pc:sldMkLst>
          <pc:docMk/>
          <pc:sldMk cId="2462741786" sldId="2997"/>
        </pc:sldMkLst>
      </pc:sldChg>
      <pc:sldChg chg="modSp add replId">
        <pc:chgData name="Jeremy Clifton" userId="S::wec@woodfordec.onmicrosoft.com::b7121016-a606-4e59-9b8c-d8cabdc242a8" providerId="AD" clId="Web-{9121B7D7-217B-BAD8-AB01-64F690049439}" dt="2025-02-16T10:22:22.563" v="140" actId="20577"/>
        <pc:sldMkLst>
          <pc:docMk/>
          <pc:sldMk cId="3349657296" sldId="2998"/>
        </pc:sldMkLst>
      </pc:sldChg>
      <pc:sldChg chg="modSp add ord replId">
        <pc:chgData name="Jeremy Clifton" userId="S::wec@woodfordec.onmicrosoft.com::b7121016-a606-4e59-9b8c-d8cabdc242a8" providerId="AD" clId="Web-{9121B7D7-217B-BAD8-AB01-64F690049439}" dt="2025-02-16T10:24:40.537" v="313" actId="20577"/>
        <pc:sldMkLst>
          <pc:docMk/>
          <pc:sldMk cId="3486903375" sldId="2999"/>
        </pc:sldMkLst>
      </pc:sldChg>
      <pc:sldChg chg="add replId">
        <pc:chgData name="Jeremy Clifton" userId="S::wec@woodfordec.onmicrosoft.com::b7121016-a606-4e59-9b8c-d8cabdc242a8" providerId="AD" clId="Web-{9121B7D7-217B-BAD8-AB01-64F690049439}" dt="2025-02-16T10:24:31.615" v="306"/>
        <pc:sldMkLst>
          <pc:docMk/>
          <pc:sldMk cId="843683223" sldId="3000"/>
        </pc:sldMkLst>
      </pc:sldChg>
      <pc:sldChg chg="add replId">
        <pc:chgData name="Jeremy Clifton" userId="S::wec@woodfordec.onmicrosoft.com::b7121016-a606-4e59-9b8c-d8cabdc242a8" providerId="AD" clId="Web-{9121B7D7-217B-BAD8-AB01-64F690049439}" dt="2025-02-16T10:24:36.928" v="309"/>
        <pc:sldMkLst>
          <pc:docMk/>
          <pc:sldMk cId="712762849" sldId="3001"/>
        </pc:sldMkLst>
      </pc:sldChg>
      <pc:sldChg chg="modSp add replId">
        <pc:chgData name="Jeremy Clifton" userId="S::wec@woodfordec.onmicrosoft.com::b7121016-a606-4e59-9b8c-d8cabdc242a8" providerId="AD" clId="Web-{9121B7D7-217B-BAD8-AB01-64F690049439}" dt="2025-02-16T10:24:45.600" v="315" actId="20577"/>
        <pc:sldMkLst>
          <pc:docMk/>
          <pc:sldMk cId="3014578703" sldId="3002"/>
        </pc:sldMkLst>
      </pc:sldChg>
      <pc:sldChg chg="add replId">
        <pc:chgData name="Jeremy Clifton" userId="S::wec@woodfordec.onmicrosoft.com::b7121016-a606-4e59-9b8c-d8cabdc242a8" providerId="AD" clId="Web-{9121B7D7-217B-BAD8-AB01-64F690049439}" dt="2025-02-16T10:24:49.116" v="316"/>
        <pc:sldMkLst>
          <pc:docMk/>
          <pc:sldMk cId="664494430" sldId="3003"/>
        </pc:sldMkLst>
      </pc:sldChg>
      <pc:sldChg chg="add replId">
        <pc:chgData name="Jeremy Clifton" userId="S::wec@woodfordec.onmicrosoft.com::b7121016-a606-4e59-9b8c-d8cabdc242a8" providerId="AD" clId="Web-{9121B7D7-217B-BAD8-AB01-64F690049439}" dt="2025-02-16T10:24:58.694" v="322"/>
        <pc:sldMkLst>
          <pc:docMk/>
          <pc:sldMk cId="4065434384" sldId="3004"/>
        </pc:sldMkLst>
      </pc:sldChg>
      <pc:sldChg chg="delSp add replId">
        <pc:chgData name="Jeremy Clifton" userId="S::wec@woodfordec.onmicrosoft.com::b7121016-a606-4e59-9b8c-d8cabdc242a8" providerId="AD" clId="Web-{9121B7D7-217B-BAD8-AB01-64F690049439}" dt="2025-02-16T10:25:20.961" v="327"/>
        <pc:sldMkLst>
          <pc:docMk/>
          <pc:sldMk cId="2409463921" sldId="3005"/>
        </pc:sldMkLst>
      </pc:sldChg>
    </pc:docChg>
  </pc:docChgLst>
  <pc:docChgLst>
    <pc:chgData name="Jeremy Clifton" userId="S::wec@woodfordec.onmicrosoft.com::b7121016-a606-4e59-9b8c-d8cabdc242a8" providerId="AD" clId="Web-{B931A66E-4225-E5EE-E577-CF2A74B594DA}"/>
    <pc:docChg chg="modSld sldOrd">
      <pc:chgData name="Jeremy Clifton" userId="S::wec@woodfordec.onmicrosoft.com::b7121016-a606-4e59-9b8c-d8cabdc242a8" providerId="AD" clId="Web-{B931A66E-4225-E5EE-E577-CF2A74B594DA}" dt="2024-11-21T20:40:27.478" v="7"/>
      <pc:docMkLst>
        <pc:docMk/>
      </pc:docMkLst>
      <pc:sldChg chg="addSp modSp ord">
        <pc:chgData name="Jeremy Clifton" userId="S::wec@woodfordec.onmicrosoft.com::b7121016-a606-4e59-9b8c-d8cabdc242a8" providerId="AD" clId="Web-{B931A66E-4225-E5EE-E577-CF2A74B594DA}" dt="2024-11-21T20:40:27.478" v="7"/>
        <pc:sldMkLst>
          <pc:docMk/>
          <pc:sldMk cId="2480693164" sldId="2742"/>
        </pc:sldMkLst>
      </pc:sldChg>
      <pc:sldChg chg="addSp delSp modSp">
        <pc:chgData name="Jeremy Clifton" userId="S::wec@woodfordec.onmicrosoft.com::b7121016-a606-4e59-9b8c-d8cabdc242a8" providerId="AD" clId="Web-{B931A66E-4225-E5EE-E577-CF2A74B594DA}" dt="2024-11-21T20:40:10.134" v="3"/>
        <pc:sldMkLst>
          <pc:docMk/>
          <pc:sldMk cId="2541874859" sldId="2751"/>
        </pc:sldMkLst>
      </pc:sldChg>
    </pc:docChg>
  </pc:docChgLst>
  <pc:docChgLst>
    <pc:chgData name="Jeremy Clifton" userId="S::wec@woodfordec.onmicrosoft.com::b7121016-a606-4e59-9b8c-d8cabdc242a8" providerId="AD" clId="Web-{8FCE3A0E-766E-FD60-E31F-C09E7287BD0F}"/>
    <pc:docChg chg="addSld delSld modSld sldOrd">
      <pc:chgData name="Jeremy Clifton" userId="S::wec@woodfordec.onmicrosoft.com::b7121016-a606-4e59-9b8c-d8cabdc242a8" providerId="AD" clId="Web-{8FCE3A0E-766E-FD60-E31F-C09E7287BD0F}" dt="2025-03-16T09:59:14.227" v="318"/>
      <pc:docMkLst>
        <pc:docMk/>
      </pc:docMkLst>
      <pc:sldChg chg="del">
        <pc:chgData name="Jeremy Clifton" userId="S::wec@woodfordec.onmicrosoft.com::b7121016-a606-4e59-9b8c-d8cabdc242a8" providerId="AD" clId="Web-{8FCE3A0E-766E-FD60-E31F-C09E7287BD0F}" dt="2025-03-16T09:59:14.227" v="318"/>
        <pc:sldMkLst>
          <pc:docMk/>
          <pc:sldMk cId="3725325013" sldId="2959"/>
        </pc:sldMkLst>
      </pc:sldChg>
      <pc:sldChg chg="addSp modSp ord">
        <pc:chgData name="Jeremy Clifton" userId="S::wec@woodfordec.onmicrosoft.com::b7121016-a606-4e59-9b8c-d8cabdc242a8" providerId="AD" clId="Web-{8FCE3A0E-766E-FD60-E31F-C09E7287BD0F}" dt="2025-03-16T09:59:01.305" v="313" actId="1076"/>
        <pc:sldMkLst>
          <pc:docMk/>
          <pc:sldMk cId="1368031762" sldId="3070"/>
        </pc:sldMkLst>
      </pc:sldChg>
      <pc:sldChg chg="del">
        <pc:chgData name="Jeremy Clifton" userId="S::wec@woodfordec.onmicrosoft.com::b7121016-a606-4e59-9b8c-d8cabdc242a8" providerId="AD" clId="Web-{8FCE3A0E-766E-FD60-E31F-C09E7287BD0F}" dt="2025-03-16T09:59:12.117" v="316"/>
        <pc:sldMkLst>
          <pc:docMk/>
          <pc:sldMk cId="2750535220" sldId="3071"/>
        </pc:sldMkLst>
      </pc:sldChg>
      <pc:sldChg chg="del">
        <pc:chgData name="Jeremy Clifton" userId="S::wec@woodfordec.onmicrosoft.com::b7121016-a606-4e59-9b8c-d8cabdc242a8" providerId="AD" clId="Web-{8FCE3A0E-766E-FD60-E31F-C09E7287BD0F}" dt="2025-03-16T09:59:13.992" v="317"/>
        <pc:sldMkLst>
          <pc:docMk/>
          <pc:sldMk cId="902303015" sldId="3072"/>
        </pc:sldMkLst>
      </pc:sldChg>
      <pc:sldChg chg="modSp add replId">
        <pc:chgData name="Jeremy Clifton" userId="S::wec@woodfordec.onmicrosoft.com::b7121016-a606-4e59-9b8c-d8cabdc242a8" providerId="AD" clId="Web-{8FCE3A0E-766E-FD60-E31F-C09E7287BD0F}" dt="2025-03-16T09:53:03.279" v="78" actId="20577"/>
        <pc:sldMkLst>
          <pc:docMk/>
          <pc:sldMk cId="1849716846" sldId="3091"/>
        </pc:sldMkLst>
      </pc:sldChg>
      <pc:sldChg chg="modSp add replId">
        <pc:chgData name="Jeremy Clifton" userId="S::wec@woodfordec.onmicrosoft.com::b7121016-a606-4e59-9b8c-d8cabdc242a8" providerId="AD" clId="Web-{8FCE3A0E-766E-FD60-E31F-C09E7287BD0F}" dt="2025-03-16T09:54:27.015" v="152" actId="20577"/>
        <pc:sldMkLst>
          <pc:docMk/>
          <pc:sldMk cId="218333788" sldId="3092"/>
        </pc:sldMkLst>
      </pc:sldChg>
      <pc:sldChg chg="modSp add replId">
        <pc:chgData name="Jeremy Clifton" userId="S::wec@woodfordec.onmicrosoft.com::b7121016-a606-4e59-9b8c-d8cabdc242a8" providerId="AD" clId="Web-{8FCE3A0E-766E-FD60-E31F-C09E7287BD0F}" dt="2025-03-16T09:54:56.985" v="192" actId="20577"/>
        <pc:sldMkLst>
          <pc:docMk/>
          <pc:sldMk cId="548600436" sldId="3093"/>
        </pc:sldMkLst>
      </pc:sldChg>
      <pc:sldChg chg="modSp add replId">
        <pc:chgData name="Jeremy Clifton" userId="S::wec@woodfordec.onmicrosoft.com::b7121016-a606-4e59-9b8c-d8cabdc242a8" providerId="AD" clId="Web-{8FCE3A0E-766E-FD60-E31F-C09E7287BD0F}" dt="2025-03-16T09:55:28.767" v="240" actId="20577"/>
        <pc:sldMkLst>
          <pc:docMk/>
          <pc:sldMk cId="3451797560" sldId="3094"/>
        </pc:sldMkLst>
      </pc:sldChg>
      <pc:sldChg chg="addSp modSp add replId">
        <pc:chgData name="Jeremy Clifton" userId="S::wec@woodfordec.onmicrosoft.com::b7121016-a606-4e59-9b8c-d8cabdc242a8" providerId="AD" clId="Web-{8FCE3A0E-766E-FD60-E31F-C09E7287BD0F}" dt="2025-03-16T09:59:06.852" v="315" actId="1076"/>
        <pc:sldMkLst>
          <pc:docMk/>
          <pc:sldMk cId="1990335453" sldId="3095"/>
        </pc:sldMkLst>
      </pc:sldChg>
      <pc:sldChg chg="modSp add replId">
        <pc:chgData name="Jeremy Clifton" userId="S::wec@woodfordec.onmicrosoft.com::b7121016-a606-4e59-9b8c-d8cabdc242a8" providerId="AD" clId="Web-{8FCE3A0E-766E-FD60-E31F-C09E7287BD0F}" dt="2025-03-16T09:58:47.757" v="310" actId="20577"/>
        <pc:sldMkLst>
          <pc:docMk/>
          <pc:sldMk cId="267350749" sldId="3096"/>
        </pc:sldMkLst>
      </pc:sldChg>
      <pc:sldChg chg="modSp add replId">
        <pc:chgData name="Jeremy Clifton" userId="S::wec@woodfordec.onmicrosoft.com::b7121016-a606-4e59-9b8c-d8cabdc242a8" providerId="AD" clId="Web-{8FCE3A0E-766E-FD60-E31F-C09E7287BD0F}" dt="2025-03-16T09:56:40.113" v="296" actId="20577"/>
        <pc:sldMkLst>
          <pc:docMk/>
          <pc:sldMk cId="654341695" sldId="3097"/>
        </pc:sldMkLst>
      </pc:sldChg>
    </pc:docChg>
  </pc:docChgLst>
  <pc:docChgLst>
    <pc:chgData name="Jeremy Clifton" userId="S::wec@woodfordec.onmicrosoft.com::b7121016-a606-4e59-9b8c-d8cabdc242a8" providerId="AD" clId="Web-{07C23192-4112-9A8F-7121-EACB2328FEB6}"/>
    <pc:docChg chg="addSld delSld modSld sldOrd">
      <pc:chgData name="Jeremy Clifton" userId="S::wec@woodfordec.onmicrosoft.com::b7121016-a606-4e59-9b8c-d8cabdc242a8" providerId="AD" clId="Web-{07C23192-4112-9A8F-7121-EACB2328FEB6}" dt="2025-02-09T10:06:01.604" v="421" actId="1076"/>
      <pc:docMkLst>
        <pc:docMk/>
      </pc:docMkLst>
      <pc:sldChg chg="del">
        <pc:chgData name="Jeremy Clifton" userId="S::wec@woodfordec.onmicrosoft.com::b7121016-a606-4e59-9b8c-d8cabdc242a8" providerId="AD" clId="Web-{07C23192-4112-9A8F-7121-EACB2328FEB6}" dt="2025-02-09T09:47:51.382" v="102"/>
        <pc:sldMkLst>
          <pc:docMk/>
          <pc:sldMk cId="1842895035" sldId="2832"/>
        </pc:sldMkLst>
      </pc:sldChg>
      <pc:sldChg chg="addSp modSp">
        <pc:chgData name="Jeremy Clifton" userId="S::wec@woodfordec.onmicrosoft.com::b7121016-a606-4e59-9b8c-d8cabdc242a8" providerId="AD" clId="Web-{07C23192-4112-9A8F-7121-EACB2328FEB6}" dt="2025-02-09T10:01:31.823" v="292" actId="1076"/>
        <pc:sldMkLst>
          <pc:docMk/>
          <pc:sldMk cId="412821005" sldId="2836"/>
        </pc:sldMkLst>
      </pc:sldChg>
      <pc:sldChg chg="ord">
        <pc:chgData name="Jeremy Clifton" userId="S::wec@woodfordec.onmicrosoft.com::b7121016-a606-4e59-9b8c-d8cabdc242a8" providerId="AD" clId="Web-{07C23192-4112-9A8F-7121-EACB2328FEB6}" dt="2025-02-09T09:47:53.320" v="103"/>
        <pc:sldMkLst>
          <pc:docMk/>
          <pc:sldMk cId="3279244734" sldId="2869"/>
        </pc:sldMkLst>
      </pc:sldChg>
      <pc:sldChg chg="del">
        <pc:chgData name="Jeremy Clifton" userId="S::wec@woodfordec.onmicrosoft.com::b7121016-a606-4e59-9b8c-d8cabdc242a8" providerId="AD" clId="Web-{07C23192-4112-9A8F-7121-EACB2328FEB6}" dt="2025-02-09T09:44:56.622" v="3"/>
        <pc:sldMkLst>
          <pc:docMk/>
          <pc:sldMk cId="1176453699" sldId="2876"/>
        </pc:sldMkLst>
      </pc:sldChg>
      <pc:sldChg chg="del">
        <pc:chgData name="Jeremy Clifton" userId="S::wec@woodfordec.onmicrosoft.com::b7121016-a606-4e59-9b8c-d8cabdc242a8" providerId="AD" clId="Web-{07C23192-4112-9A8F-7121-EACB2328FEB6}" dt="2025-02-09T09:45:53.969" v="34"/>
        <pc:sldMkLst>
          <pc:docMk/>
          <pc:sldMk cId="1209910105" sldId="2881"/>
        </pc:sldMkLst>
      </pc:sldChg>
      <pc:sldChg chg="del">
        <pc:chgData name="Jeremy Clifton" userId="S::wec@woodfordec.onmicrosoft.com::b7121016-a606-4e59-9b8c-d8cabdc242a8" providerId="AD" clId="Web-{07C23192-4112-9A8F-7121-EACB2328FEB6}" dt="2025-02-09T09:58:24.935" v="192"/>
        <pc:sldMkLst>
          <pc:docMk/>
          <pc:sldMk cId="1342777476" sldId="2883"/>
        </pc:sldMkLst>
      </pc:sldChg>
      <pc:sldChg chg="addSp delSp modSp">
        <pc:chgData name="Jeremy Clifton" userId="S::wec@woodfordec.onmicrosoft.com::b7121016-a606-4e59-9b8c-d8cabdc242a8" providerId="AD" clId="Web-{07C23192-4112-9A8F-7121-EACB2328FEB6}" dt="2025-02-09T09:52:52.431" v="144"/>
        <pc:sldMkLst>
          <pc:docMk/>
          <pc:sldMk cId="1094284358" sldId="2887"/>
        </pc:sldMkLst>
      </pc:sldChg>
      <pc:sldChg chg="del">
        <pc:chgData name="Jeremy Clifton" userId="S::wec@woodfordec.onmicrosoft.com::b7121016-a606-4e59-9b8c-d8cabdc242a8" providerId="AD" clId="Web-{07C23192-4112-9A8F-7121-EACB2328FEB6}" dt="2025-02-09T09:44:29.589" v="0"/>
        <pc:sldMkLst>
          <pc:docMk/>
          <pc:sldMk cId="20808971" sldId="2893"/>
        </pc:sldMkLst>
      </pc:sldChg>
      <pc:sldChg chg="addSp delSp modSp ord">
        <pc:chgData name="Jeremy Clifton" userId="S::wec@woodfordec.onmicrosoft.com::b7121016-a606-4e59-9b8c-d8cabdc242a8" providerId="AD" clId="Web-{07C23192-4112-9A8F-7121-EACB2328FEB6}" dt="2025-02-09T09:49:35.154" v="113" actId="1076"/>
        <pc:sldMkLst>
          <pc:docMk/>
          <pc:sldMk cId="2932517301" sldId="2894"/>
        </pc:sldMkLst>
      </pc:sldChg>
      <pc:sldChg chg="addSp modSp ord">
        <pc:chgData name="Jeremy Clifton" userId="S::wec@woodfordec.onmicrosoft.com::b7121016-a606-4e59-9b8c-d8cabdc242a8" providerId="AD" clId="Web-{07C23192-4112-9A8F-7121-EACB2328FEB6}" dt="2025-02-09T09:54:45.360" v="161" actId="1076"/>
        <pc:sldMkLst>
          <pc:docMk/>
          <pc:sldMk cId="309869248" sldId="2902"/>
        </pc:sldMkLst>
      </pc:sldChg>
      <pc:sldChg chg="del">
        <pc:chgData name="Jeremy Clifton" userId="S::wec@woodfordec.onmicrosoft.com::b7121016-a606-4e59-9b8c-d8cabdc242a8" providerId="AD" clId="Web-{07C23192-4112-9A8F-7121-EACB2328FEB6}" dt="2025-02-09T09:44:54.216" v="2"/>
        <pc:sldMkLst>
          <pc:docMk/>
          <pc:sldMk cId="3293972235" sldId="2903"/>
        </pc:sldMkLst>
      </pc:sldChg>
      <pc:sldChg chg="addSp delSp modSp del ord">
        <pc:chgData name="Jeremy Clifton" userId="S::wec@woodfordec.onmicrosoft.com::b7121016-a606-4e59-9b8c-d8cabdc242a8" providerId="AD" clId="Web-{07C23192-4112-9A8F-7121-EACB2328FEB6}" dt="2025-02-09T09:57:55.386" v="177"/>
        <pc:sldMkLst>
          <pc:docMk/>
          <pc:sldMk cId="1189302608" sldId="2905"/>
        </pc:sldMkLst>
      </pc:sldChg>
      <pc:sldChg chg="del">
        <pc:chgData name="Jeremy Clifton" userId="S::wec@woodfordec.onmicrosoft.com::b7121016-a606-4e59-9b8c-d8cabdc242a8" providerId="AD" clId="Web-{07C23192-4112-9A8F-7121-EACB2328FEB6}" dt="2025-02-09T09:45:40.234" v="23"/>
        <pc:sldMkLst>
          <pc:docMk/>
          <pc:sldMk cId="1317646800" sldId="2906"/>
        </pc:sldMkLst>
      </pc:sldChg>
      <pc:sldChg chg="del">
        <pc:chgData name="Jeremy Clifton" userId="S::wec@woodfordec.onmicrosoft.com::b7121016-a606-4e59-9b8c-d8cabdc242a8" providerId="AD" clId="Web-{07C23192-4112-9A8F-7121-EACB2328FEB6}" dt="2025-02-09T09:45:40.234" v="22"/>
        <pc:sldMkLst>
          <pc:docMk/>
          <pc:sldMk cId="4200597762" sldId="2907"/>
        </pc:sldMkLst>
      </pc:sldChg>
      <pc:sldChg chg="del">
        <pc:chgData name="Jeremy Clifton" userId="S::wec@woodfordec.onmicrosoft.com::b7121016-a606-4e59-9b8c-d8cabdc242a8" providerId="AD" clId="Web-{07C23192-4112-9A8F-7121-EACB2328FEB6}" dt="2025-02-09T09:45:40.234" v="25"/>
        <pc:sldMkLst>
          <pc:docMk/>
          <pc:sldMk cId="3878776422" sldId="2908"/>
        </pc:sldMkLst>
      </pc:sldChg>
      <pc:sldChg chg="del">
        <pc:chgData name="Jeremy Clifton" userId="S::wec@woodfordec.onmicrosoft.com::b7121016-a606-4e59-9b8c-d8cabdc242a8" providerId="AD" clId="Web-{07C23192-4112-9A8F-7121-EACB2328FEB6}" dt="2025-02-09T09:45:40.234" v="24"/>
        <pc:sldMkLst>
          <pc:docMk/>
          <pc:sldMk cId="385526460" sldId="2909"/>
        </pc:sldMkLst>
      </pc:sldChg>
      <pc:sldChg chg="del">
        <pc:chgData name="Jeremy Clifton" userId="S::wec@woodfordec.onmicrosoft.com::b7121016-a606-4e59-9b8c-d8cabdc242a8" providerId="AD" clId="Web-{07C23192-4112-9A8F-7121-EACB2328FEB6}" dt="2025-02-09T09:44:51.309" v="1"/>
        <pc:sldMkLst>
          <pc:docMk/>
          <pc:sldMk cId="3020458317" sldId="2910"/>
        </pc:sldMkLst>
      </pc:sldChg>
      <pc:sldChg chg="del">
        <pc:chgData name="Jeremy Clifton" userId="S::wec@woodfordec.onmicrosoft.com::b7121016-a606-4e59-9b8c-d8cabdc242a8" providerId="AD" clId="Web-{07C23192-4112-9A8F-7121-EACB2328FEB6}" dt="2025-02-09T09:45:02.544" v="6"/>
        <pc:sldMkLst>
          <pc:docMk/>
          <pc:sldMk cId="19097583" sldId="2911"/>
        </pc:sldMkLst>
      </pc:sldChg>
      <pc:sldChg chg="del">
        <pc:chgData name="Jeremy Clifton" userId="S::wec@woodfordec.onmicrosoft.com::b7121016-a606-4e59-9b8c-d8cabdc242a8" providerId="AD" clId="Web-{07C23192-4112-9A8F-7121-EACB2328FEB6}" dt="2025-02-09T09:45:02.544" v="5"/>
        <pc:sldMkLst>
          <pc:docMk/>
          <pc:sldMk cId="2741152786" sldId="2912"/>
        </pc:sldMkLst>
      </pc:sldChg>
      <pc:sldChg chg="del">
        <pc:chgData name="Jeremy Clifton" userId="S::wec@woodfordec.onmicrosoft.com::b7121016-a606-4e59-9b8c-d8cabdc242a8" providerId="AD" clId="Web-{07C23192-4112-9A8F-7121-EACB2328FEB6}" dt="2025-02-09T09:45:02.544" v="4"/>
        <pc:sldMkLst>
          <pc:docMk/>
          <pc:sldMk cId="2313721195" sldId="2913"/>
        </pc:sldMkLst>
      </pc:sldChg>
      <pc:sldChg chg="del">
        <pc:chgData name="Jeremy Clifton" userId="S::wec@woodfordec.onmicrosoft.com::b7121016-a606-4e59-9b8c-d8cabdc242a8" providerId="AD" clId="Web-{07C23192-4112-9A8F-7121-EACB2328FEB6}" dt="2025-02-09T09:45:07.013" v="8"/>
        <pc:sldMkLst>
          <pc:docMk/>
          <pc:sldMk cId="1919524566" sldId="2914"/>
        </pc:sldMkLst>
      </pc:sldChg>
      <pc:sldChg chg="del">
        <pc:chgData name="Jeremy Clifton" userId="S::wec@woodfordec.onmicrosoft.com::b7121016-a606-4e59-9b8c-d8cabdc242a8" providerId="AD" clId="Web-{07C23192-4112-9A8F-7121-EACB2328FEB6}" dt="2025-02-09T09:45:07.013" v="7"/>
        <pc:sldMkLst>
          <pc:docMk/>
          <pc:sldMk cId="2711929211" sldId="2915"/>
        </pc:sldMkLst>
      </pc:sldChg>
      <pc:sldChg chg="del">
        <pc:chgData name="Jeremy Clifton" userId="S::wec@woodfordec.onmicrosoft.com::b7121016-a606-4e59-9b8c-d8cabdc242a8" providerId="AD" clId="Web-{07C23192-4112-9A8F-7121-EACB2328FEB6}" dt="2025-02-09T09:45:40.234" v="30"/>
        <pc:sldMkLst>
          <pc:docMk/>
          <pc:sldMk cId="2388618664" sldId="2916"/>
        </pc:sldMkLst>
      </pc:sldChg>
      <pc:sldChg chg="del">
        <pc:chgData name="Jeremy Clifton" userId="S::wec@woodfordec.onmicrosoft.com::b7121016-a606-4e59-9b8c-d8cabdc242a8" providerId="AD" clId="Web-{07C23192-4112-9A8F-7121-EACB2328FEB6}" dt="2025-02-09T09:45:40.234" v="29"/>
        <pc:sldMkLst>
          <pc:docMk/>
          <pc:sldMk cId="2098378213" sldId="2917"/>
        </pc:sldMkLst>
      </pc:sldChg>
      <pc:sldChg chg="del">
        <pc:chgData name="Jeremy Clifton" userId="S::wec@woodfordec.onmicrosoft.com::b7121016-a606-4e59-9b8c-d8cabdc242a8" providerId="AD" clId="Web-{07C23192-4112-9A8F-7121-EACB2328FEB6}" dt="2025-02-09T09:45:40.234" v="28"/>
        <pc:sldMkLst>
          <pc:docMk/>
          <pc:sldMk cId="1543479770" sldId="2918"/>
        </pc:sldMkLst>
      </pc:sldChg>
      <pc:sldChg chg="del">
        <pc:chgData name="Jeremy Clifton" userId="S::wec@woodfordec.onmicrosoft.com::b7121016-a606-4e59-9b8c-d8cabdc242a8" providerId="AD" clId="Web-{07C23192-4112-9A8F-7121-EACB2328FEB6}" dt="2025-02-09T09:45:40.234" v="27"/>
        <pc:sldMkLst>
          <pc:docMk/>
          <pc:sldMk cId="1147062613" sldId="2919"/>
        </pc:sldMkLst>
      </pc:sldChg>
      <pc:sldChg chg="del">
        <pc:chgData name="Jeremy Clifton" userId="S::wec@woodfordec.onmicrosoft.com::b7121016-a606-4e59-9b8c-d8cabdc242a8" providerId="AD" clId="Web-{07C23192-4112-9A8F-7121-EACB2328FEB6}" dt="2025-02-09T09:45:40.234" v="26"/>
        <pc:sldMkLst>
          <pc:docMk/>
          <pc:sldMk cId="3034717420" sldId="2920"/>
        </pc:sldMkLst>
      </pc:sldChg>
      <pc:sldChg chg="del">
        <pc:chgData name="Jeremy Clifton" userId="S::wec@woodfordec.onmicrosoft.com::b7121016-a606-4e59-9b8c-d8cabdc242a8" providerId="AD" clId="Web-{07C23192-4112-9A8F-7121-EACB2328FEB6}" dt="2025-02-09T09:45:40.234" v="20"/>
        <pc:sldMkLst>
          <pc:docMk/>
          <pc:sldMk cId="2320790057" sldId="2921"/>
        </pc:sldMkLst>
      </pc:sldChg>
      <pc:sldChg chg="del">
        <pc:chgData name="Jeremy Clifton" userId="S::wec@woodfordec.onmicrosoft.com::b7121016-a606-4e59-9b8c-d8cabdc242a8" providerId="AD" clId="Web-{07C23192-4112-9A8F-7121-EACB2328FEB6}" dt="2025-02-09T09:45:40.234" v="21"/>
        <pc:sldMkLst>
          <pc:docMk/>
          <pc:sldMk cId="3106117175" sldId="2922"/>
        </pc:sldMkLst>
      </pc:sldChg>
      <pc:sldChg chg="del">
        <pc:chgData name="Jeremy Clifton" userId="S::wec@woodfordec.onmicrosoft.com::b7121016-a606-4e59-9b8c-d8cabdc242a8" providerId="AD" clId="Web-{07C23192-4112-9A8F-7121-EACB2328FEB6}" dt="2025-02-09T09:45:51.313" v="32"/>
        <pc:sldMkLst>
          <pc:docMk/>
          <pc:sldMk cId="287396877" sldId="2924"/>
        </pc:sldMkLst>
      </pc:sldChg>
      <pc:sldChg chg="del">
        <pc:chgData name="Jeremy Clifton" userId="S::wec@woodfordec.onmicrosoft.com::b7121016-a606-4e59-9b8c-d8cabdc242a8" providerId="AD" clId="Web-{07C23192-4112-9A8F-7121-EACB2328FEB6}" dt="2025-02-09T09:58:26.841" v="193"/>
        <pc:sldMkLst>
          <pc:docMk/>
          <pc:sldMk cId="3655490537" sldId="2926"/>
        </pc:sldMkLst>
      </pc:sldChg>
      <pc:sldChg chg="del">
        <pc:chgData name="Jeremy Clifton" userId="S::wec@woodfordec.onmicrosoft.com::b7121016-a606-4e59-9b8c-d8cabdc242a8" providerId="AD" clId="Web-{07C23192-4112-9A8F-7121-EACB2328FEB6}" dt="2025-02-09T09:45:40.234" v="19"/>
        <pc:sldMkLst>
          <pc:docMk/>
          <pc:sldMk cId="3211839739" sldId="2927"/>
        </pc:sldMkLst>
      </pc:sldChg>
      <pc:sldChg chg="del">
        <pc:chgData name="Jeremy Clifton" userId="S::wec@woodfordec.onmicrosoft.com::b7121016-a606-4e59-9b8c-d8cabdc242a8" providerId="AD" clId="Web-{07C23192-4112-9A8F-7121-EACB2328FEB6}" dt="2025-02-09T09:45:40.234" v="17"/>
        <pc:sldMkLst>
          <pc:docMk/>
          <pc:sldMk cId="3559848872" sldId="2928"/>
        </pc:sldMkLst>
      </pc:sldChg>
      <pc:sldChg chg="del">
        <pc:chgData name="Jeremy Clifton" userId="S::wec@woodfordec.onmicrosoft.com::b7121016-a606-4e59-9b8c-d8cabdc242a8" providerId="AD" clId="Web-{07C23192-4112-9A8F-7121-EACB2328FEB6}" dt="2025-02-09T09:58:27.998" v="194"/>
        <pc:sldMkLst>
          <pc:docMk/>
          <pc:sldMk cId="3567399817" sldId="2933"/>
        </pc:sldMkLst>
      </pc:sldChg>
      <pc:sldChg chg="del">
        <pc:chgData name="Jeremy Clifton" userId="S::wec@woodfordec.onmicrosoft.com::b7121016-a606-4e59-9b8c-d8cabdc242a8" providerId="AD" clId="Web-{07C23192-4112-9A8F-7121-EACB2328FEB6}" dt="2025-02-09T09:45:51.313" v="33"/>
        <pc:sldMkLst>
          <pc:docMk/>
          <pc:sldMk cId="1954064369" sldId="2934"/>
        </pc:sldMkLst>
      </pc:sldChg>
      <pc:sldChg chg="del">
        <pc:chgData name="Jeremy Clifton" userId="S::wec@woodfordec.onmicrosoft.com::b7121016-a606-4e59-9b8c-d8cabdc242a8" providerId="AD" clId="Web-{07C23192-4112-9A8F-7121-EACB2328FEB6}" dt="2025-02-09T09:45:40.218" v="16"/>
        <pc:sldMkLst>
          <pc:docMk/>
          <pc:sldMk cId="2078575949" sldId="2935"/>
        </pc:sldMkLst>
      </pc:sldChg>
      <pc:sldChg chg="del">
        <pc:chgData name="Jeremy Clifton" userId="S::wec@woodfordec.onmicrosoft.com::b7121016-a606-4e59-9b8c-d8cabdc242a8" providerId="AD" clId="Web-{07C23192-4112-9A8F-7121-EACB2328FEB6}" dt="2025-02-09T09:45:40.218" v="14"/>
        <pc:sldMkLst>
          <pc:docMk/>
          <pc:sldMk cId="879858203" sldId="2936"/>
        </pc:sldMkLst>
      </pc:sldChg>
      <pc:sldChg chg="del">
        <pc:chgData name="Jeremy Clifton" userId="S::wec@woodfordec.onmicrosoft.com::b7121016-a606-4e59-9b8c-d8cabdc242a8" providerId="AD" clId="Web-{07C23192-4112-9A8F-7121-EACB2328FEB6}" dt="2025-02-09T09:45:40.218" v="12"/>
        <pc:sldMkLst>
          <pc:docMk/>
          <pc:sldMk cId="542450081" sldId="2937"/>
        </pc:sldMkLst>
      </pc:sldChg>
      <pc:sldChg chg="del">
        <pc:chgData name="Jeremy Clifton" userId="S::wec@woodfordec.onmicrosoft.com::b7121016-a606-4e59-9b8c-d8cabdc242a8" providerId="AD" clId="Web-{07C23192-4112-9A8F-7121-EACB2328FEB6}" dt="2025-02-09T09:45:40.218" v="10"/>
        <pc:sldMkLst>
          <pc:docMk/>
          <pc:sldMk cId="2942802175" sldId="2938"/>
        </pc:sldMkLst>
      </pc:sldChg>
      <pc:sldChg chg="del">
        <pc:chgData name="Jeremy Clifton" userId="S::wec@woodfordec.onmicrosoft.com::b7121016-a606-4e59-9b8c-d8cabdc242a8" providerId="AD" clId="Web-{07C23192-4112-9A8F-7121-EACB2328FEB6}" dt="2025-02-09T09:58:29.513" v="195"/>
        <pc:sldMkLst>
          <pc:docMk/>
          <pc:sldMk cId="3450470276" sldId="2941"/>
        </pc:sldMkLst>
      </pc:sldChg>
      <pc:sldChg chg="addSp delSp modSp add replId">
        <pc:chgData name="Jeremy Clifton" userId="S::wec@woodfordec.onmicrosoft.com::b7121016-a606-4e59-9b8c-d8cabdc242a8" providerId="AD" clId="Web-{07C23192-4112-9A8F-7121-EACB2328FEB6}" dt="2025-02-09T09:58:58.078" v="216" actId="20577"/>
        <pc:sldMkLst>
          <pc:docMk/>
          <pc:sldMk cId="4002715097" sldId="2942"/>
        </pc:sldMkLst>
      </pc:sldChg>
      <pc:sldChg chg="delSp modSp add replId">
        <pc:chgData name="Jeremy Clifton" userId="S::wec@woodfordec.onmicrosoft.com::b7121016-a606-4e59-9b8c-d8cabdc242a8" providerId="AD" clId="Web-{07C23192-4112-9A8F-7121-EACB2328FEB6}" dt="2025-02-09T09:58:05.356" v="191" actId="20577"/>
        <pc:sldMkLst>
          <pc:docMk/>
          <pc:sldMk cId="2151014124" sldId="2943"/>
        </pc:sldMkLst>
      </pc:sldChg>
      <pc:sldChg chg="del">
        <pc:chgData name="Jeremy Clifton" userId="S::wec@woodfordec.onmicrosoft.com::b7121016-a606-4e59-9b8c-d8cabdc242a8" providerId="AD" clId="Web-{07C23192-4112-9A8F-7121-EACB2328FEB6}" dt="2025-02-09T09:45:40.234" v="18"/>
        <pc:sldMkLst>
          <pc:docMk/>
          <pc:sldMk cId="3500873392" sldId="2943"/>
        </pc:sldMkLst>
      </pc:sldChg>
      <pc:sldChg chg="add del replId">
        <pc:chgData name="Jeremy Clifton" userId="S::wec@woodfordec.onmicrosoft.com::b7121016-a606-4e59-9b8c-d8cabdc242a8" providerId="AD" clId="Web-{07C23192-4112-9A8F-7121-EACB2328FEB6}" dt="2025-02-09T09:52:41.837" v="142"/>
        <pc:sldMkLst>
          <pc:docMk/>
          <pc:sldMk cId="38005228" sldId="2944"/>
        </pc:sldMkLst>
      </pc:sldChg>
      <pc:sldChg chg="del">
        <pc:chgData name="Jeremy Clifton" userId="S::wec@woodfordec.onmicrosoft.com::b7121016-a606-4e59-9b8c-d8cabdc242a8" providerId="AD" clId="Web-{07C23192-4112-9A8F-7121-EACB2328FEB6}" dt="2025-02-09T09:45:40.218" v="15"/>
        <pc:sldMkLst>
          <pc:docMk/>
          <pc:sldMk cId="2287672316" sldId="2944"/>
        </pc:sldMkLst>
      </pc:sldChg>
      <pc:sldChg chg="add del replId">
        <pc:chgData name="Jeremy Clifton" userId="S::wec@woodfordec.onmicrosoft.com::b7121016-a606-4e59-9b8c-d8cabdc242a8" providerId="AD" clId="Web-{07C23192-4112-9A8F-7121-EACB2328FEB6}" dt="2025-02-09T09:52:35.790" v="139"/>
        <pc:sldMkLst>
          <pc:docMk/>
          <pc:sldMk cId="2540398514" sldId="2944"/>
        </pc:sldMkLst>
      </pc:sldChg>
      <pc:sldChg chg="addSp modSp add replId">
        <pc:chgData name="Jeremy Clifton" userId="S::wec@woodfordec.onmicrosoft.com::b7121016-a606-4e59-9b8c-d8cabdc242a8" providerId="AD" clId="Web-{07C23192-4112-9A8F-7121-EACB2328FEB6}" dt="2025-02-09T09:54:11.201" v="158" actId="1076"/>
        <pc:sldMkLst>
          <pc:docMk/>
          <pc:sldMk cId="4022269583" sldId="2944"/>
        </pc:sldMkLst>
      </pc:sldChg>
      <pc:sldChg chg="add del replId">
        <pc:chgData name="Jeremy Clifton" userId="S::wec@woodfordec.onmicrosoft.com::b7121016-a606-4e59-9b8c-d8cabdc242a8" providerId="AD" clId="Web-{07C23192-4112-9A8F-7121-EACB2328FEB6}" dt="2025-02-09T09:57:57.121" v="178"/>
        <pc:sldMkLst>
          <pc:docMk/>
          <pc:sldMk cId="143307739" sldId="2945"/>
        </pc:sldMkLst>
      </pc:sldChg>
      <pc:sldChg chg="add ord replId">
        <pc:chgData name="Jeremy Clifton" userId="S::wec@woodfordec.onmicrosoft.com::b7121016-a606-4e59-9b8c-d8cabdc242a8" providerId="AD" clId="Web-{07C23192-4112-9A8F-7121-EACB2328FEB6}" dt="2025-02-09T10:00:35.161" v="253"/>
        <pc:sldMkLst>
          <pc:docMk/>
          <pc:sldMk cId="492916177" sldId="2945"/>
        </pc:sldMkLst>
      </pc:sldChg>
      <pc:sldChg chg="del">
        <pc:chgData name="Jeremy Clifton" userId="S::wec@woodfordec.onmicrosoft.com::b7121016-a606-4e59-9b8c-d8cabdc242a8" providerId="AD" clId="Web-{07C23192-4112-9A8F-7121-EACB2328FEB6}" dt="2025-02-09T09:45:40.218" v="13"/>
        <pc:sldMkLst>
          <pc:docMk/>
          <pc:sldMk cId="662605139" sldId="2945"/>
        </pc:sldMkLst>
      </pc:sldChg>
      <pc:sldChg chg="add del replId">
        <pc:chgData name="Jeremy Clifton" userId="S::wec@woodfordec.onmicrosoft.com::b7121016-a606-4e59-9b8c-d8cabdc242a8" providerId="AD" clId="Web-{07C23192-4112-9A8F-7121-EACB2328FEB6}" dt="2025-02-09T10:04:55.788" v="351"/>
        <pc:sldMkLst>
          <pc:docMk/>
          <pc:sldMk cId="4141408896" sldId="2946"/>
        </pc:sldMkLst>
      </pc:sldChg>
      <pc:sldChg chg="del">
        <pc:chgData name="Jeremy Clifton" userId="S::wec@woodfordec.onmicrosoft.com::b7121016-a606-4e59-9b8c-d8cabdc242a8" providerId="AD" clId="Web-{07C23192-4112-9A8F-7121-EACB2328FEB6}" dt="2025-02-09T09:45:40.218" v="11"/>
        <pc:sldMkLst>
          <pc:docMk/>
          <pc:sldMk cId="4190229553" sldId="2946"/>
        </pc:sldMkLst>
      </pc:sldChg>
      <pc:sldChg chg="del">
        <pc:chgData name="Jeremy Clifton" userId="S::wec@woodfordec.onmicrosoft.com::b7121016-a606-4e59-9b8c-d8cabdc242a8" providerId="AD" clId="Web-{07C23192-4112-9A8F-7121-EACB2328FEB6}" dt="2025-02-09T09:45:40.218" v="9"/>
        <pc:sldMkLst>
          <pc:docMk/>
          <pc:sldMk cId="909897348" sldId="2947"/>
        </pc:sldMkLst>
      </pc:sldChg>
      <pc:sldChg chg="addSp modSp add ord replId">
        <pc:chgData name="Jeremy Clifton" userId="S::wec@woodfordec.onmicrosoft.com::b7121016-a606-4e59-9b8c-d8cabdc242a8" providerId="AD" clId="Web-{07C23192-4112-9A8F-7121-EACB2328FEB6}" dt="2025-02-09T10:00:07.769" v="251" actId="1076"/>
        <pc:sldMkLst>
          <pc:docMk/>
          <pc:sldMk cId="3889231737" sldId="2947"/>
        </pc:sldMkLst>
      </pc:sldChg>
      <pc:sldChg chg="del">
        <pc:chgData name="Jeremy Clifton" userId="S::wec@woodfordec.onmicrosoft.com::b7121016-a606-4e59-9b8c-d8cabdc242a8" providerId="AD" clId="Web-{07C23192-4112-9A8F-7121-EACB2328FEB6}" dt="2025-02-09T09:45:43.500" v="31"/>
        <pc:sldMkLst>
          <pc:docMk/>
          <pc:sldMk cId="3028158494" sldId="2948"/>
        </pc:sldMkLst>
      </pc:sldChg>
      <pc:sldChg chg="addSp modSp add replId">
        <pc:chgData name="Jeremy Clifton" userId="S::wec@woodfordec.onmicrosoft.com::b7121016-a606-4e59-9b8c-d8cabdc242a8" providerId="AD" clId="Web-{07C23192-4112-9A8F-7121-EACB2328FEB6}" dt="2025-02-09T10:06:01.604" v="421" actId="1076"/>
        <pc:sldMkLst>
          <pc:docMk/>
          <pc:sldMk cId="4085299735" sldId="2948"/>
        </pc:sldMkLst>
      </pc:sldChg>
      <pc:sldChg chg="delSp add replId">
        <pc:chgData name="Jeremy Clifton" userId="S::wec@woodfordec.onmicrosoft.com::b7121016-a606-4e59-9b8c-d8cabdc242a8" providerId="AD" clId="Web-{07C23192-4112-9A8F-7121-EACB2328FEB6}" dt="2025-02-09T10:02:32.654" v="297"/>
        <pc:sldMkLst>
          <pc:docMk/>
          <pc:sldMk cId="952864240" sldId="2949"/>
        </pc:sldMkLst>
      </pc:sldChg>
      <pc:sldChg chg="addSp modSp add ord replId">
        <pc:chgData name="Jeremy Clifton" userId="S::wec@woodfordec.onmicrosoft.com::b7121016-a606-4e59-9b8c-d8cabdc242a8" providerId="AD" clId="Web-{07C23192-4112-9A8F-7121-EACB2328FEB6}" dt="2025-02-09T10:03:42.393" v="324" actId="1076"/>
        <pc:sldMkLst>
          <pc:docMk/>
          <pc:sldMk cId="254666658" sldId="2950"/>
        </pc:sldMkLst>
      </pc:sldChg>
      <pc:sldChg chg="addSp modSp add replId">
        <pc:chgData name="Jeremy Clifton" userId="S::wec@woodfordec.onmicrosoft.com::b7121016-a606-4e59-9b8c-d8cabdc242a8" providerId="AD" clId="Web-{07C23192-4112-9A8F-7121-EACB2328FEB6}" dt="2025-02-09T10:04:30.130" v="350" actId="20577"/>
        <pc:sldMkLst>
          <pc:docMk/>
          <pc:sldMk cId="3110958278" sldId="2951"/>
        </pc:sldMkLst>
      </pc:sldChg>
    </pc:docChg>
  </pc:docChgLst>
  <pc:docChgLst>
    <pc:chgData name="Jeremy Clifton" userId="S::wec@woodfordec.onmicrosoft.com::b7121016-a606-4e59-9b8c-d8cabdc242a8" providerId="AD" clId="Web-{8093505B-89D7-068D-94D1-A4E2B525DEBA}"/>
    <pc:docChg chg="addSld delSld modSld sldOrd">
      <pc:chgData name="Jeremy Clifton" userId="S::wec@woodfordec.onmicrosoft.com::b7121016-a606-4e59-9b8c-d8cabdc242a8" providerId="AD" clId="Web-{8093505B-89D7-068D-94D1-A4E2B525DEBA}" dt="2024-12-05T12:55:38.217" v="49"/>
      <pc:docMkLst>
        <pc:docMk/>
      </pc:docMkLst>
      <pc:sldChg chg="addSp modSp">
        <pc:chgData name="Jeremy Clifton" userId="S::wec@woodfordec.onmicrosoft.com::b7121016-a606-4e59-9b8c-d8cabdc242a8" providerId="AD" clId="Web-{8093505B-89D7-068D-94D1-A4E2B525DEBA}" dt="2024-12-05T12:45:27.668" v="14" actId="1076"/>
        <pc:sldMkLst>
          <pc:docMk/>
          <pc:sldMk cId="2610065330" sldId="2806"/>
        </pc:sldMkLst>
      </pc:sldChg>
      <pc:sldChg chg="del">
        <pc:chgData name="Jeremy Clifton" userId="S::wec@woodfordec.onmicrosoft.com::b7121016-a606-4e59-9b8c-d8cabdc242a8" providerId="AD" clId="Web-{8093505B-89D7-068D-94D1-A4E2B525DEBA}" dt="2024-12-05T12:45:34.793" v="16"/>
        <pc:sldMkLst>
          <pc:docMk/>
          <pc:sldMk cId="218175812" sldId="2807"/>
        </pc:sldMkLst>
      </pc:sldChg>
      <pc:sldChg chg="del">
        <pc:chgData name="Jeremy Clifton" userId="S::wec@woodfordec.onmicrosoft.com::b7121016-a606-4e59-9b8c-d8cabdc242a8" providerId="AD" clId="Web-{8093505B-89D7-068D-94D1-A4E2B525DEBA}" dt="2024-12-05T12:45:34.012" v="15"/>
        <pc:sldMkLst>
          <pc:docMk/>
          <pc:sldMk cId="756028854" sldId="2809"/>
        </pc:sldMkLst>
      </pc:sldChg>
      <pc:sldChg chg="addSp delSp modSp">
        <pc:chgData name="Jeremy Clifton" userId="S::wec@woodfordec.onmicrosoft.com::b7121016-a606-4e59-9b8c-d8cabdc242a8" providerId="AD" clId="Web-{8093505B-89D7-068D-94D1-A4E2B525DEBA}" dt="2024-12-05T12:44:17.151" v="13" actId="1076"/>
        <pc:sldMkLst>
          <pc:docMk/>
          <pc:sldMk cId="3142635692" sldId="2817"/>
        </pc:sldMkLst>
      </pc:sldChg>
      <pc:sldChg chg="addSp modSp del">
        <pc:chgData name="Jeremy Clifton" userId="S::wec@woodfordec.onmicrosoft.com::b7121016-a606-4e59-9b8c-d8cabdc242a8" providerId="AD" clId="Web-{8093505B-89D7-068D-94D1-A4E2B525DEBA}" dt="2024-12-05T12:51:46.289" v="32"/>
        <pc:sldMkLst>
          <pc:docMk/>
          <pc:sldMk cId="628779752" sldId="2821"/>
        </pc:sldMkLst>
      </pc:sldChg>
      <pc:sldChg chg="add replId">
        <pc:chgData name="Jeremy Clifton" userId="S::wec@woodfordec.onmicrosoft.com::b7121016-a606-4e59-9b8c-d8cabdc242a8" providerId="AD" clId="Web-{8093505B-89D7-068D-94D1-A4E2B525DEBA}" dt="2024-12-05T12:42:13.835" v="4"/>
        <pc:sldMkLst>
          <pc:docMk/>
          <pc:sldMk cId="3675542471" sldId="2823"/>
        </pc:sldMkLst>
      </pc:sldChg>
      <pc:sldChg chg="add replId">
        <pc:chgData name="Jeremy Clifton" userId="S::wec@woodfordec.onmicrosoft.com::b7121016-a606-4e59-9b8c-d8cabdc242a8" providerId="AD" clId="Web-{8093505B-89D7-068D-94D1-A4E2B525DEBA}" dt="2024-12-05T12:43:21.712" v="9"/>
        <pc:sldMkLst>
          <pc:docMk/>
          <pc:sldMk cId="1659838349" sldId="2824"/>
        </pc:sldMkLst>
      </pc:sldChg>
      <pc:sldChg chg="add ord replId">
        <pc:chgData name="Jeremy Clifton" userId="S::wec@woodfordec.onmicrosoft.com::b7121016-a606-4e59-9b8c-d8cabdc242a8" providerId="AD" clId="Web-{8093505B-89D7-068D-94D1-A4E2B525DEBA}" dt="2024-12-05T12:45:58.872" v="18"/>
        <pc:sldMkLst>
          <pc:docMk/>
          <pc:sldMk cId="1591186859" sldId="2825"/>
        </pc:sldMkLst>
      </pc:sldChg>
      <pc:sldChg chg="addSp modSp add replId">
        <pc:chgData name="Jeremy Clifton" userId="S::wec@woodfordec.onmicrosoft.com::b7121016-a606-4e59-9b8c-d8cabdc242a8" providerId="AD" clId="Web-{8093505B-89D7-068D-94D1-A4E2B525DEBA}" dt="2024-12-05T12:52:17.086" v="37" actId="1076"/>
        <pc:sldMkLst>
          <pc:docMk/>
          <pc:sldMk cId="1168160445" sldId="2826"/>
        </pc:sldMkLst>
      </pc:sldChg>
      <pc:sldChg chg="addSp modSp add ord replId">
        <pc:chgData name="Jeremy Clifton" userId="S::wec@woodfordec.onmicrosoft.com::b7121016-a606-4e59-9b8c-d8cabdc242a8" providerId="AD" clId="Web-{8093505B-89D7-068D-94D1-A4E2B525DEBA}" dt="2024-12-05T12:51:46.351" v="33"/>
        <pc:sldMkLst>
          <pc:docMk/>
          <pc:sldMk cId="3111630187" sldId="2827"/>
        </pc:sldMkLst>
      </pc:sldChg>
      <pc:sldChg chg="addSp modSp add replId">
        <pc:chgData name="Jeremy Clifton" userId="S::wec@woodfordec.onmicrosoft.com::b7121016-a606-4e59-9b8c-d8cabdc242a8" providerId="AD" clId="Web-{8093505B-89D7-068D-94D1-A4E2B525DEBA}" dt="2024-12-05T12:50:12.536" v="27" actId="1076"/>
        <pc:sldMkLst>
          <pc:docMk/>
          <pc:sldMk cId="4170038" sldId="2828"/>
        </pc:sldMkLst>
      </pc:sldChg>
      <pc:sldChg chg="addSp modSp add replId">
        <pc:chgData name="Jeremy Clifton" userId="S::wec@woodfordec.onmicrosoft.com::b7121016-a606-4e59-9b8c-d8cabdc242a8" providerId="AD" clId="Web-{8093505B-89D7-068D-94D1-A4E2B525DEBA}" dt="2024-12-05T12:52:56.681" v="41" actId="1076"/>
        <pc:sldMkLst>
          <pc:docMk/>
          <pc:sldMk cId="2641992631" sldId="2829"/>
        </pc:sldMkLst>
      </pc:sldChg>
      <pc:sldChg chg="addSp modSp add replId">
        <pc:chgData name="Jeremy Clifton" userId="S::wec@woodfordec.onmicrosoft.com::b7121016-a606-4e59-9b8c-d8cabdc242a8" providerId="AD" clId="Web-{8093505B-89D7-068D-94D1-A4E2B525DEBA}" dt="2024-12-05T12:54:23.418" v="45" actId="14100"/>
        <pc:sldMkLst>
          <pc:docMk/>
          <pc:sldMk cId="3509006551" sldId="2830"/>
        </pc:sldMkLst>
      </pc:sldChg>
      <pc:sldChg chg="add ord replId">
        <pc:chgData name="Jeremy Clifton" userId="S::wec@woodfordec.onmicrosoft.com::b7121016-a606-4e59-9b8c-d8cabdc242a8" providerId="AD" clId="Web-{8093505B-89D7-068D-94D1-A4E2B525DEBA}" dt="2024-12-05T12:55:28.592" v="47"/>
        <pc:sldMkLst>
          <pc:docMk/>
          <pc:sldMk cId="343314304" sldId="2831"/>
        </pc:sldMkLst>
      </pc:sldChg>
      <pc:sldChg chg="delSp add replId">
        <pc:chgData name="Jeremy Clifton" userId="S::wec@woodfordec.onmicrosoft.com::b7121016-a606-4e59-9b8c-d8cabdc242a8" providerId="AD" clId="Web-{8093505B-89D7-068D-94D1-A4E2B525DEBA}" dt="2024-12-05T12:55:38.217" v="49"/>
        <pc:sldMkLst>
          <pc:docMk/>
          <pc:sldMk cId="1842895035" sldId="2832"/>
        </pc:sldMkLst>
      </pc:sldChg>
    </pc:docChg>
  </pc:docChgLst>
  <pc:docChgLst>
    <pc:chgData name="Jeremy Clifton" userId="S::wec@woodfordec.onmicrosoft.com::b7121016-a606-4e59-9b8c-d8cabdc242a8" providerId="AD" clId="Web-{0CF6A234-F4F0-21CA-721C-C3DBE65DDE81}"/>
    <pc:docChg chg="addSld delSld modSld sldOrd">
      <pc:chgData name="Jeremy Clifton" userId="S::wec@woodfordec.onmicrosoft.com::b7121016-a606-4e59-9b8c-d8cabdc242a8" providerId="AD" clId="Web-{0CF6A234-F4F0-21CA-721C-C3DBE65DDE81}" dt="2025-03-02T09:00:08.451" v="270"/>
      <pc:docMkLst>
        <pc:docMk/>
      </pc:docMkLst>
      <pc:sldChg chg="ord">
        <pc:chgData name="Jeremy Clifton" userId="S::wec@woodfordec.onmicrosoft.com::b7121016-a606-4e59-9b8c-d8cabdc242a8" providerId="AD" clId="Web-{0CF6A234-F4F0-21CA-721C-C3DBE65DDE81}" dt="2025-03-02T07:49:55.334" v="2"/>
        <pc:sldMkLst>
          <pc:docMk/>
          <pc:sldMk cId="4234007431" sldId="2983"/>
        </pc:sldMkLst>
      </pc:sldChg>
      <pc:sldChg chg="addSp delSp modSp">
        <pc:chgData name="Jeremy Clifton" userId="S::wec@woodfordec.onmicrosoft.com::b7121016-a606-4e59-9b8c-d8cabdc242a8" providerId="AD" clId="Web-{0CF6A234-F4F0-21CA-721C-C3DBE65DDE81}" dt="2025-03-02T09:00:08.451" v="270"/>
        <pc:sldMkLst>
          <pc:docMk/>
          <pc:sldMk cId="697632603" sldId="2989"/>
        </pc:sldMkLst>
      </pc:sldChg>
      <pc:sldChg chg="del">
        <pc:chgData name="Jeremy Clifton" userId="S::wec@woodfordec.onmicrosoft.com::b7121016-a606-4e59-9b8c-d8cabdc242a8" providerId="AD" clId="Web-{0CF6A234-F4F0-21CA-721C-C3DBE65DDE81}" dt="2025-03-02T08:12:30.826" v="49"/>
        <pc:sldMkLst>
          <pc:docMk/>
          <pc:sldMk cId="1911830400" sldId="3006"/>
        </pc:sldMkLst>
      </pc:sldChg>
      <pc:sldChg chg="modSp">
        <pc:chgData name="Jeremy Clifton" userId="S::wec@woodfordec.onmicrosoft.com::b7121016-a606-4e59-9b8c-d8cabdc242a8" providerId="AD" clId="Web-{0CF6A234-F4F0-21CA-721C-C3DBE65DDE81}" dt="2025-03-02T08:56:24.327" v="265" actId="20577"/>
        <pc:sldMkLst>
          <pc:docMk/>
          <pc:sldMk cId="2196410042" sldId="3008"/>
        </pc:sldMkLst>
      </pc:sldChg>
      <pc:sldChg chg="modSp">
        <pc:chgData name="Jeremy Clifton" userId="S::wec@woodfordec.onmicrosoft.com::b7121016-a606-4e59-9b8c-d8cabdc242a8" providerId="AD" clId="Web-{0CF6A234-F4F0-21CA-721C-C3DBE65DDE81}" dt="2025-03-02T08:57:47.962" v="267" actId="20577"/>
        <pc:sldMkLst>
          <pc:docMk/>
          <pc:sldMk cId="2424488958" sldId="3009"/>
        </pc:sldMkLst>
      </pc:sldChg>
      <pc:sldChg chg="modSp">
        <pc:chgData name="Jeremy Clifton" userId="S::wec@woodfordec.onmicrosoft.com::b7121016-a606-4e59-9b8c-d8cabdc242a8" providerId="AD" clId="Web-{0CF6A234-F4F0-21CA-721C-C3DBE65DDE81}" dt="2025-03-02T08:29:34.005" v="121" actId="20577"/>
        <pc:sldMkLst>
          <pc:docMk/>
          <pc:sldMk cId="3315008650" sldId="3010"/>
        </pc:sldMkLst>
      </pc:sldChg>
      <pc:sldChg chg="addSp modSp">
        <pc:chgData name="Jeremy Clifton" userId="S::wec@woodfordec.onmicrosoft.com::b7121016-a606-4e59-9b8c-d8cabdc242a8" providerId="AD" clId="Web-{0CF6A234-F4F0-21CA-721C-C3DBE65DDE81}" dt="2025-03-02T08:12:27.076" v="48" actId="1076"/>
        <pc:sldMkLst>
          <pc:docMk/>
          <pc:sldMk cId="3634067118" sldId="3011"/>
        </pc:sldMkLst>
      </pc:sldChg>
      <pc:sldChg chg="addSp delSp modSp">
        <pc:chgData name="Jeremy Clifton" userId="S::wec@woodfordec.onmicrosoft.com::b7121016-a606-4e59-9b8c-d8cabdc242a8" providerId="AD" clId="Web-{0CF6A234-F4F0-21CA-721C-C3DBE65DDE81}" dt="2025-03-02T08:17:12.869" v="70" actId="1076"/>
        <pc:sldMkLst>
          <pc:docMk/>
          <pc:sldMk cId="1065796999" sldId="3012"/>
        </pc:sldMkLst>
      </pc:sldChg>
      <pc:sldChg chg="del">
        <pc:chgData name="Jeremy Clifton" userId="S::wec@woodfordec.onmicrosoft.com::b7121016-a606-4e59-9b8c-d8cabdc242a8" providerId="AD" clId="Web-{0CF6A234-F4F0-21CA-721C-C3DBE65DDE81}" dt="2025-03-02T08:23:02.100" v="80"/>
        <pc:sldMkLst>
          <pc:docMk/>
          <pc:sldMk cId="3284544397" sldId="3014"/>
        </pc:sldMkLst>
      </pc:sldChg>
      <pc:sldChg chg="del">
        <pc:chgData name="Jeremy Clifton" userId="S::wec@woodfordec.onmicrosoft.com::b7121016-a606-4e59-9b8c-d8cabdc242a8" providerId="AD" clId="Web-{0CF6A234-F4F0-21CA-721C-C3DBE65DDE81}" dt="2025-03-02T08:23:06.850" v="81"/>
        <pc:sldMkLst>
          <pc:docMk/>
          <pc:sldMk cId="2111950334" sldId="3015"/>
        </pc:sldMkLst>
      </pc:sldChg>
      <pc:sldChg chg="addSp delSp modSp">
        <pc:chgData name="Jeremy Clifton" userId="S::wec@woodfordec.onmicrosoft.com::b7121016-a606-4e59-9b8c-d8cabdc242a8" providerId="AD" clId="Web-{0CF6A234-F4F0-21CA-721C-C3DBE65DDE81}" dt="2025-03-02T08:23:37.227" v="116" actId="20577"/>
        <pc:sldMkLst>
          <pc:docMk/>
          <pc:sldMk cId="2410009980" sldId="3016"/>
        </pc:sldMkLst>
      </pc:sldChg>
      <pc:sldChg chg="del">
        <pc:chgData name="Jeremy Clifton" userId="S::wec@woodfordec.onmicrosoft.com::b7121016-a606-4e59-9b8c-d8cabdc242a8" providerId="AD" clId="Web-{0CF6A234-F4F0-21CA-721C-C3DBE65DDE81}" dt="2025-03-02T08:25:47.950" v="117"/>
        <pc:sldMkLst>
          <pc:docMk/>
          <pc:sldMk cId="2927980357" sldId="3025"/>
        </pc:sldMkLst>
      </pc:sldChg>
      <pc:sldChg chg="delSp modSp add replId">
        <pc:chgData name="Jeremy Clifton" userId="S::wec@woodfordec.onmicrosoft.com::b7121016-a606-4e59-9b8c-d8cabdc242a8" providerId="AD" clId="Web-{0CF6A234-F4F0-21CA-721C-C3DBE65DDE81}" dt="2025-03-02T07:51:55.120" v="28" actId="20577"/>
        <pc:sldMkLst>
          <pc:docMk/>
          <pc:sldMk cId="462281522" sldId="3037"/>
        </pc:sldMkLst>
      </pc:sldChg>
      <pc:sldChg chg="add ord replId">
        <pc:chgData name="Jeremy Clifton" userId="S::wec@woodfordec.onmicrosoft.com::b7121016-a606-4e59-9b8c-d8cabdc242a8" providerId="AD" clId="Web-{0CF6A234-F4F0-21CA-721C-C3DBE65DDE81}" dt="2025-03-02T07:50:07.975" v="4"/>
        <pc:sldMkLst>
          <pc:docMk/>
          <pc:sldMk cId="361936797" sldId="3038"/>
        </pc:sldMkLst>
      </pc:sldChg>
      <pc:sldChg chg="modSp add replId">
        <pc:chgData name="Jeremy Clifton" userId="S::wec@woodfordec.onmicrosoft.com::b7121016-a606-4e59-9b8c-d8cabdc242a8" providerId="AD" clId="Web-{0CF6A234-F4F0-21CA-721C-C3DBE65DDE81}" dt="2025-03-02T07:52:01.777" v="33" actId="20577"/>
        <pc:sldMkLst>
          <pc:docMk/>
          <pc:sldMk cId="2144594271" sldId="3039"/>
        </pc:sldMkLst>
      </pc:sldChg>
      <pc:sldChg chg="add del replId">
        <pc:chgData name="Jeremy Clifton" userId="S::wec@woodfordec.onmicrosoft.com::b7121016-a606-4e59-9b8c-d8cabdc242a8" providerId="AD" clId="Web-{0CF6A234-F4F0-21CA-721C-C3DBE65DDE81}" dt="2025-03-02T08:07:20.346" v="36"/>
        <pc:sldMkLst>
          <pc:docMk/>
          <pc:sldMk cId="1267142692" sldId="3040"/>
        </pc:sldMkLst>
      </pc:sldChg>
      <pc:sldChg chg="addSp delSp modSp add replId">
        <pc:chgData name="Jeremy Clifton" userId="S::wec@woodfordec.onmicrosoft.com::b7121016-a606-4e59-9b8c-d8cabdc242a8" providerId="AD" clId="Web-{0CF6A234-F4F0-21CA-721C-C3DBE65DDE81}" dt="2025-03-02T08:22:36.162" v="79" actId="1076"/>
        <pc:sldMkLst>
          <pc:docMk/>
          <pc:sldMk cId="2233673546" sldId="3040"/>
        </pc:sldMkLst>
      </pc:sldChg>
      <pc:sldChg chg="add del replId">
        <pc:chgData name="Jeremy Clifton" userId="S::wec@woodfordec.onmicrosoft.com::b7121016-a606-4e59-9b8c-d8cabdc242a8" providerId="AD" clId="Web-{0CF6A234-F4F0-21CA-721C-C3DBE65DDE81}" dt="2025-03-02T08:07:22.299" v="37"/>
        <pc:sldMkLst>
          <pc:docMk/>
          <pc:sldMk cId="1413789246" sldId="3041"/>
        </pc:sldMkLst>
      </pc:sldChg>
      <pc:sldChg chg="modSp add ord replId">
        <pc:chgData name="Jeremy Clifton" userId="S::wec@woodfordec.onmicrosoft.com::b7121016-a606-4e59-9b8c-d8cabdc242a8" providerId="AD" clId="Web-{0CF6A234-F4F0-21CA-721C-C3DBE65DDE81}" dt="2025-03-02T08:32:31.622" v="249" actId="20577"/>
        <pc:sldMkLst>
          <pc:docMk/>
          <pc:sldMk cId="4081700177" sldId="3041"/>
        </pc:sldMkLst>
      </pc:sldChg>
      <pc:sldChg chg="add del ord replId">
        <pc:chgData name="Jeremy Clifton" userId="S::wec@woodfordec.onmicrosoft.com::b7121016-a606-4e59-9b8c-d8cabdc242a8" providerId="AD" clId="Web-{0CF6A234-F4F0-21CA-721C-C3DBE65DDE81}" dt="2025-03-02T08:31:53.792" v="213"/>
        <pc:sldMkLst>
          <pc:docMk/>
          <pc:sldMk cId="613397013" sldId="3042"/>
        </pc:sldMkLst>
      </pc:sldChg>
      <pc:sldChg chg="modSp add ord replId">
        <pc:chgData name="Jeremy Clifton" userId="S::wec@woodfordec.onmicrosoft.com::b7121016-a606-4e59-9b8c-d8cabdc242a8" providerId="AD" clId="Web-{0CF6A234-F4F0-21CA-721C-C3DBE65DDE81}" dt="2025-03-02T08:32:23.184" v="243" actId="20577"/>
        <pc:sldMkLst>
          <pc:docMk/>
          <pc:sldMk cId="1751034690" sldId="3043"/>
        </pc:sldMkLst>
      </pc:sldChg>
      <pc:sldChg chg="addSp delSp modSp add mod replId setBg">
        <pc:chgData name="Jeremy Clifton" userId="S::wec@woodfordec.onmicrosoft.com::b7121016-a606-4e59-9b8c-d8cabdc242a8" providerId="AD" clId="Web-{0CF6A234-F4F0-21CA-721C-C3DBE65DDE81}" dt="2025-03-02T08:36:57.311" v="263" actId="1076"/>
        <pc:sldMkLst>
          <pc:docMk/>
          <pc:sldMk cId="2059235977" sldId="3044"/>
        </pc:sldMkLst>
      </pc:sldChg>
      <pc:sldChg chg="add replId">
        <pc:chgData name="Jeremy Clifton" userId="S::wec@woodfordec.onmicrosoft.com::b7121016-a606-4e59-9b8c-d8cabdc242a8" providerId="AD" clId="Web-{0CF6A234-F4F0-21CA-721C-C3DBE65DDE81}" dt="2025-03-02T08:59:29.387" v="268"/>
        <pc:sldMkLst>
          <pc:docMk/>
          <pc:sldMk cId="783742597" sldId="3045"/>
        </pc:sldMkLst>
      </pc:sldChg>
    </pc:docChg>
  </pc:docChgLst>
  <pc:docChgLst>
    <pc:chgData name="Jeremy Clifton" userId="S::wec@woodfordec.onmicrosoft.com::b7121016-a606-4e59-9b8c-d8cabdc242a8" providerId="AD" clId="Web-{2A48576E-2E3E-3D40-8A0A-CADE6F582DAD}"/>
    <pc:docChg chg="addSld delSld modSld sldOrd">
      <pc:chgData name="Jeremy Clifton" userId="S::wec@woodfordec.onmicrosoft.com::b7121016-a606-4e59-9b8c-d8cabdc242a8" providerId="AD" clId="Web-{2A48576E-2E3E-3D40-8A0A-CADE6F582DAD}" dt="2024-09-25T09:23:25.143" v="188"/>
      <pc:docMkLst>
        <pc:docMk/>
      </pc:docMkLst>
      <pc:sldChg chg="del">
        <pc:chgData name="Jeremy Clifton" userId="S::wec@woodfordec.onmicrosoft.com::b7121016-a606-4e59-9b8c-d8cabdc242a8" providerId="AD" clId="Web-{2A48576E-2E3E-3D40-8A0A-CADE6F582DAD}" dt="2024-09-25T09:08:16.705" v="43"/>
        <pc:sldMkLst>
          <pc:docMk/>
          <pc:sldMk cId="3707065343" sldId="2563"/>
        </pc:sldMkLst>
      </pc:sldChg>
      <pc:sldChg chg="del">
        <pc:chgData name="Jeremy Clifton" userId="S::wec@woodfordec.onmicrosoft.com::b7121016-a606-4e59-9b8c-d8cabdc242a8" providerId="AD" clId="Web-{2A48576E-2E3E-3D40-8A0A-CADE6F582DAD}" dt="2024-09-25T09:23:25.143" v="188"/>
        <pc:sldMkLst>
          <pc:docMk/>
          <pc:sldMk cId="1087806648" sldId="2565"/>
        </pc:sldMkLst>
      </pc:sldChg>
      <pc:sldChg chg="modSp">
        <pc:chgData name="Jeremy Clifton" userId="S::wec@woodfordec.onmicrosoft.com::b7121016-a606-4e59-9b8c-d8cabdc242a8" providerId="AD" clId="Web-{2A48576E-2E3E-3D40-8A0A-CADE6F582DAD}" dt="2024-09-25T09:00:19.016" v="36" actId="20577"/>
        <pc:sldMkLst>
          <pc:docMk/>
          <pc:sldMk cId="251116125" sldId="2574"/>
        </pc:sldMkLst>
      </pc:sldChg>
      <pc:sldChg chg="del">
        <pc:chgData name="Jeremy Clifton" userId="S::wec@woodfordec.onmicrosoft.com::b7121016-a606-4e59-9b8c-d8cabdc242a8" providerId="AD" clId="Web-{2A48576E-2E3E-3D40-8A0A-CADE6F582DAD}" dt="2024-09-25T09:00:28.517" v="40"/>
        <pc:sldMkLst>
          <pc:docMk/>
          <pc:sldMk cId="122724408" sldId="2576"/>
        </pc:sldMkLst>
      </pc:sldChg>
      <pc:sldChg chg="del">
        <pc:chgData name="Jeremy Clifton" userId="S::wec@woodfordec.onmicrosoft.com::b7121016-a606-4e59-9b8c-d8cabdc242a8" providerId="AD" clId="Web-{2A48576E-2E3E-3D40-8A0A-CADE6F582DAD}" dt="2024-09-25T09:19:59.870" v="108"/>
        <pc:sldMkLst>
          <pc:docMk/>
          <pc:sldMk cId="3414905132" sldId="2579"/>
        </pc:sldMkLst>
      </pc:sldChg>
      <pc:sldChg chg="modSp">
        <pc:chgData name="Jeremy Clifton" userId="S::wec@woodfordec.onmicrosoft.com::b7121016-a606-4e59-9b8c-d8cabdc242a8" providerId="AD" clId="Web-{2A48576E-2E3E-3D40-8A0A-CADE6F582DAD}" dt="2024-09-25T09:19:54.261" v="107" actId="20577"/>
        <pc:sldMkLst>
          <pc:docMk/>
          <pc:sldMk cId="2346559008" sldId="2581"/>
        </pc:sldMkLst>
      </pc:sldChg>
      <pc:sldChg chg="del">
        <pc:chgData name="Jeremy Clifton" userId="S::wec@woodfordec.onmicrosoft.com::b7121016-a606-4e59-9b8c-d8cabdc242a8" providerId="AD" clId="Web-{2A48576E-2E3E-3D40-8A0A-CADE6F582DAD}" dt="2024-09-25T09:20:00.761" v="109"/>
        <pc:sldMkLst>
          <pc:docMk/>
          <pc:sldMk cId="1759092795" sldId="2582"/>
        </pc:sldMkLst>
      </pc:sldChg>
      <pc:sldChg chg="modSp add replId">
        <pc:chgData name="Jeremy Clifton" userId="S::wec@woodfordec.onmicrosoft.com::b7121016-a606-4e59-9b8c-d8cabdc242a8" providerId="AD" clId="Web-{2A48576E-2E3E-3D40-8A0A-CADE6F582DAD}" dt="2024-09-25T09:00:26.845" v="39" actId="20577"/>
        <pc:sldMkLst>
          <pc:docMk/>
          <pc:sldMk cId="2943754848" sldId="2613"/>
        </pc:sldMkLst>
      </pc:sldChg>
      <pc:sldChg chg="modSp add ord replId">
        <pc:chgData name="Jeremy Clifton" userId="S::wec@woodfordec.onmicrosoft.com::b7121016-a606-4e59-9b8c-d8cabdc242a8" providerId="AD" clId="Web-{2A48576E-2E3E-3D40-8A0A-CADE6F582DAD}" dt="2024-09-25T09:10:15.756" v="92" actId="20577"/>
        <pc:sldMkLst>
          <pc:docMk/>
          <pc:sldMk cId="91270432" sldId="2614"/>
        </pc:sldMkLst>
      </pc:sldChg>
      <pc:sldChg chg="modSp add replId">
        <pc:chgData name="Jeremy Clifton" userId="S::wec@woodfordec.onmicrosoft.com::b7121016-a606-4e59-9b8c-d8cabdc242a8" providerId="AD" clId="Web-{2A48576E-2E3E-3D40-8A0A-CADE6F582DAD}" dt="2024-09-25T09:10:31.506" v="98" actId="20577"/>
        <pc:sldMkLst>
          <pc:docMk/>
          <pc:sldMk cId="3443046812" sldId="2615"/>
        </pc:sldMkLst>
      </pc:sldChg>
      <pc:sldChg chg="modSp add replId">
        <pc:chgData name="Jeremy Clifton" userId="S::wec@woodfordec.onmicrosoft.com::b7121016-a606-4e59-9b8c-d8cabdc242a8" providerId="AD" clId="Web-{2A48576E-2E3E-3D40-8A0A-CADE6F582DAD}" dt="2024-09-25T09:20:54.981" v="134" actId="20577"/>
        <pc:sldMkLst>
          <pc:docMk/>
          <pc:sldMk cId="1385135892" sldId="2616"/>
        </pc:sldMkLst>
      </pc:sldChg>
      <pc:sldChg chg="modSp add replId">
        <pc:chgData name="Jeremy Clifton" userId="S::wec@woodfordec.onmicrosoft.com::b7121016-a606-4e59-9b8c-d8cabdc242a8" providerId="AD" clId="Web-{2A48576E-2E3E-3D40-8A0A-CADE6F582DAD}" dt="2024-09-25T09:21:29.358" v="148" actId="20577"/>
        <pc:sldMkLst>
          <pc:docMk/>
          <pc:sldMk cId="2381008040" sldId="2617"/>
        </pc:sldMkLst>
      </pc:sldChg>
      <pc:sldChg chg="modSp add replId">
        <pc:chgData name="Jeremy Clifton" userId="S::wec@woodfordec.onmicrosoft.com::b7121016-a606-4e59-9b8c-d8cabdc242a8" providerId="AD" clId="Web-{2A48576E-2E3E-3D40-8A0A-CADE6F582DAD}" dt="2024-09-25T09:22:27.188" v="170" actId="20577"/>
        <pc:sldMkLst>
          <pc:docMk/>
          <pc:sldMk cId="1860562175" sldId="2618"/>
        </pc:sldMkLst>
      </pc:sldChg>
      <pc:sldChg chg="modSp add replId">
        <pc:chgData name="Jeremy Clifton" userId="S::wec@woodfordec.onmicrosoft.com::b7121016-a606-4e59-9b8c-d8cabdc242a8" providerId="AD" clId="Web-{2A48576E-2E3E-3D40-8A0A-CADE6F582DAD}" dt="2024-09-25T09:22:56.501" v="178" actId="20577"/>
        <pc:sldMkLst>
          <pc:docMk/>
          <pc:sldMk cId="1516434988" sldId="2619"/>
        </pc:sldMkLst>
      </pc:sldChg>
      <pc:sldChg chg="modSp add replId">
        <pc:chgData name="Jeremy Clifton" userId="S::wec@woodfordec.onmicrosoft.com::b7121016-a606-4e59-9b8c-d8cabdc242a8" providerId="AD" clId="Web-{2A48576E-2E3E-3D40-8A0A-CADE6F582DAD}" dt="2024-09-25T09:23:20.877" v="187" actId="20577"/>
        <pc:sldMkLst>
          <pc:docMk/>
          <pc:sldMk cId="2435953216" sldId="2620"/>
        </pc:sldMkLst>
      </pc:sldChg>
    </pc:docChg>
  </pc:docChgLst>
  <pc:docChgLst>
    <pc:chgData name="Jeremy Clifton" userId="S::wec@woodfordec.onmicrosoft.com::b7121016-a606-4e59-9b8c-d8cabdc242a8" providerId="AD" clId="Web-{4F0E0B74-1975-DFF2-9D00-FD6C46C93944}"/>
    <pc:docChg chg="addSld delSld modSld sldOrd">
      <pc:chgData name="Jeremy Clifton" userId="S::wec@woodfordec.onmicrosoft.com::b7121016-a606-4e59-9b8c-d8cabdc242a8" providerId="AD" clId="Web-{4F0E0B74-1975-DFF2-9D00-FD6C46C93944}" dt="2024-10-11T15:19:18.994" v="222"/>
      <pc:docMkLst>
        <pc:docMk/>
      </pc:docMkLst>
      <pc:sldChg chg="del">
        <pc:chgData name="Jeremy Clifton" userId="S::wec@woodfordec.onmicrosoft.com::b7121016-a606-4e59-9b8c-d8cabdc242a8" providerId="AD" clId="Web-{4F0E0B74-1975-DFF2-9D00-FD6C46C93944}" dt="2024-10-11T14:27:04.886" v="6"/>
        <pc:sldMkLst>
          <pc:docMk/>
          <pc:sldMk cId="2116945597" sldId="2552"/>
        </pc:sldMkLst>
      </pc:sldChg>
      <pc:sldChg chg="del">
        <pc:chgData name="Jeremy Clifton" userId="S::wec@woodfordec.onmicrosoft.com::b7121016-a606-4e59-9b8c-d8cabdc242a8" providerId="AD" clId="Web-{4F0E0B74-1975-DFF2-9D00-FD6C46C93944}" dt="2024-10-11T14:27:40.779" v="21"/>
        <pc:sldMkLst>
          <pc:docMk/>
          <pc:sldMk cId="4114584319" sldId="2570"/>
        </pc:sldMkLst>
      </pc:sldChg>
      <pc:sldChg chg="modSp">
        <pc:chgData name="Jeremy Clifton" userId="S::wec@woodfordec.onmicrosoft.com::b7121016-a606-4e59-9b8c-d8cabdc242a8" providerId="AD" clId="Web-{4F0E0B74-1975-DFF2-9D00-FD6C46C93944}" dt="2024-10-11T14:32:24.152" v="57" actId="20577"/>
        <pc:sldMkLst>
          <pc:docMk/>
          <pc:sldMk cId="251116125" sldId="2574"/>
        </pc:sldMkLst>
      </pc:sldChg>
      <pc:sldChg chg="del">
        <pc:chgData name="Jeremy Clifton" userId="S::wec@woodfordec.onmicrosoft.com::b7121016-a606-4e59-9b8c-d8cabdc242a8" providerId="AD" clId="Web-{4F0E0B74-1975-DFF2-9D00-FD6C46C93944}" dt="2024-10-11T14:27:13.777" v="8"/>
        <pc:sldMkLst>
          <pc:docMk/>
          <pc:sldMk cId="3402952972" sldId="2580"/>
        </pc:sldMkLst>
      </pc:sldChg>
      <pc:sldChg chg="del">
        <pc:chgData name="Jeremy Clifton" userId="S::wec@woodfordec.onmicrosoft.com::b7121016-a606-4e59-9b8c-d8cabdc242a8" providerId="AD" clId="Web-{4F0E0B74-1975-DFF2-9D00-FD6C46C93944}" dt="2024-10-11T15:01:34.192" v="214"/>
        <pc:sldMkLst>
          <pc:docMk/>
          <pc:sldMk cId="1829227996" sldId="2590"/>
        </pc:sldMkLst>
      </pc:sldChg>
      <pc:sldChg chg="del">
        <pc:chgData name="Jeremy Clifton" userId="S::wec@woodfordec.onmicrosoft.com::b7121016-a606-4e59-9b8c-d8cabdc242a8" providerId="AD" clId="Web-{4F0E0B74-1975-DFF2-9D00-FD6C46C93944}" dt="2024-10-11T14:27:10.074" v="7"/>
        <pc:sldMkLst>
          <pc:docMk/>
          <pc:sldMk cId="3512410512" sldId="2596"/>
        </pc:sldMkLst>
      </pc:sldChg>
      <pc:sldChg chg="del">
        <pc:chgData name="Jeremy Clifton" userId="S::wec@woodfordec.onmicrosoft.com::b7121016-a606-4e59-9b8c-d8cabdc242a8" providerId="AD" clId="Web-{4F0E0B74-1975-DFF2-9D00-FD6C46C93944}" dt="2024-10-11T14:26:57.073" v="4"/>
        <pc:sldMkLst>
          <pc:docMk/>
          <pc:sldMk cId="91270432" sldId="2614"/>
        </pc:sldMkLst>
      </pc:sldChg>
      <pc:sldChg chg="del">
        <pc:chgData name="Jeremy Clifton" userId="S::wec@woodfordec.onmicrosoft.com::b7121016-a606-4e59-9b8c-d8cabdc242a8" providerId="AD" clId="Web-{4F0E0B74-1975-DFF2-9D00-FD6C46C93944}" dt="2024-10-11T14:27:36.263" v="19"/>
        <pc:sldMkLst>
          <pc:docMk/>
          <pc:sldMk cId="1689900322" sldId="2622"/>
        </pc:sldMkLst>
      </pc:sldChg>
      <pc:sldChg chg="del">
        <pc:chgData name="Jeremy Clifton" userId="S::wec@woodfordec.onmicrosoft.com::b7121016-a606-4e59-9b8c-d8cabdc242a8" providerId="AD" clId="Web-{4F0E0B74-1975-DFF2-9D00-FD6C46C93944}" dt="2024-10-11T14:27:34.028" v="17"/>
        <pc:sldMkLst>
          <pc:docMk/>
          <pc:sldMk cId="750241159" sldId="2645"/>
        </pc:sldMkLst>
      </pc:sldChg>
      <pc:sldChg chg="del">
        <pc:chgData name="Jeremy Clifton" userId="S::wec@woodfordec.onmicrosoft.com::b7121016-a606-4e59-9b8c-d8cabdc242a8" providerId="AD" clId="Web-{4F0E0B74-1975-DFF2-9D00-FD6C46C93944}" dt="2024-10-11T14:27:48.201" v="25"/>
        <pc:sldMkLst>
          <pc:docMk/>
          <pc:sldMk cId="3477369750" sldId="2650"/>
        </pc:sldMkLst>
      </pc:sldChg>
      <pc:sldChg chg="del">
        <pc:chgData name="Jeremy Clifton" userId="S::wec@woodfordec.onmicrosoft.com::b7121016-a606-4e59-9b8c-d8cabdc242a8" providerId="AD" clId="Web-{4F0E0B74-1975-DFF2-9D00-FD6C46C93944}" dt="2024-10-11T14:26:49.651" v="3"/>
        <pc:sldMkLst>
          <pc:docMk/>
          <pc:sldMk cId="1320101179" sldId="2651"/>
        </pc:sldMkLst>
      </pc:sldChg>
      <pc:sldChg chg="del">
        <pc:chgData name="Jeremy Clifton" userId="S::wec@woodfordec.onmicrosoft.com::b7121016-a606-4e59-9b8c-d8cabdc242a8" providerId="AD" clId="Web-{4F0E0B74-1975-DFF2-9D00-FD6C46C93944}" dt="2024-10-11T14:26:42.979" v="1"/>
        <pc:sldMkLst>
          <pc:docMk/>
          <pc:sldMk cId="3401476337" sldId="2652"/>
        </pc:sldMkLst>
      </pc:sldChg>
      <pc:sldChg chg="del">
        <pc:chgData name="Jeremy Clifton" userId="S::wec@woodfordec.onmicrosoft.com::b7121016-a606-4e59-9b8c-d8cabdc242a8" providerId="AD" clId="Web-{4F0E0B74-1975-DFF2-9D00-FD6C46C93944}" dt="2024-10-11T14:26:25.353" v="0"/>
        <pc:sldMkLst>
          <pc:docMk/>
          <pc:sldMk cId="3197659578" sldId="2653"/>
        </pc:sldMkLst>
      </pc:sldChg>
      <pc:sldChg chg="del ord">
        <pc:chgData name="Jeremy Clifton" userId="S::wec@woodfordec.onmicrosoft.com::b7121016-a606-4e59-9b8c-d8cabdc242a8" providerId="AD" clId="Web-{4F0E0B74-1975-DFF2-9D00-FD6C46C93944}" dt="2024-10-11T15:04:37.810" v="216"/>
        <pc:sldMkLst>
          <pc:docMk/>
          <pc:sldMk cId="2092229917" sldId="2654"/>
        </pc:sldMkLst>
      </pc:sldChg>
      <pc:sldChg chg="del">
        <pc:chgData name="Jeremy Clifton" userId="S::wec@woodfordec.onmicrosoft.com::b7121016-a606-4e59-9b8c-d8cabdc242a8" providerId="AD" clId="Web-{4F0E0B74-1975-DFF2-9D00-FD6C46C93944}" dt="2024-10-11T14:26:48.042" v="2"/>
        <pc:sldMkLst>
          <pc:docMk/>
          <pc:sldMk cId="3747214090" sldId="2656"/>
        </pc:sldMkLst>
      </pc:sldChg>
      <pc:sldChg chg="del">
        <pc:chgData name="Jeremy Clifton" userId="S::wec@woodfordec.onmicrosoft.com::b7121016-a606-4e59-9b8c-d8cabdc242a8" providerId="AD" clId="Web-{4F0E0B74-1975-DFF2-9D00-FD6C46C93944}" dt="2024-10-11T14:29:28.315" v="50"/>
        <pc:sldMkLst>
          <pc:docMk/>
          <pc:sldMk cId="2620390865" sldId="2658"/>
        </pc:sldMkLst>
      </pc:sldChg>
      <pc:sldChg chg="del">
        <pc:chgData name="Jeremy Clifton" userId="S::wec@woodfordec.onmicrosoft.com::b7121016-a606-4e59-9b8c-d8cabdc242a8" providerId="AD" clId="Web-{4F0E0B74-1975-DFF2-9D00-FD6C46C93944}" dt="2024-10-11T14:27:01.527" v="5"/>
        <pc:sldMkLst>
          <pc:docMk/>
          <pc:sldMk cId="1477236744" sldId="2659"/>
        </pc:sldMkLst>
      </pc:sldChg>
      <pc:sldChg chg="addSp delSp modSp">
        <pc:chgData name="Jeremy Clifton" userId="S::wec@woodfordec.onmicrosoft.com::b7121016-a606-4e59-9b8c-d8cabdc242a8" providerId="AD" clId="Web-{4F0E0B74-1975-DFF2-9D00-FD6C46C93944}" dt="2024-10-11T14:48:07.714" v="103" actId="1076"/>
        <pc:sldMkLst>
          <pc:docMk/>
          <pc:sldMk cId="1152487480" sldId="2660"/>
        </pc:sldMkLst>
      </pc:sldChg>
      <pc:sldChg chg="del">
        <pc:chgData name="Jeremy Clifton" userId="S::wec@woodfordec.onmicrosoft.com::b7121016-a606-4e59-9b8c-d8cabdc242a8" providerId="AD" clId="Web-{4F0E0B74-1975-DFF2-9D00-FD6C46C93944}" dt="2024-10-11T14:27:22.168" v="13"/>
        <pc:sldMkLst>
          <pc:docMk/>
          <pc:sldMk cId="3398173288" sldId="2661"/>
        </pc:sldMkLst>
      </pc:sldChg>
      <pc:sldChg chg="del">
        <pc:chgData name="Jeremy Clifton" userId="S::wec@woodfordec.onmicrosoft.com::b7121016-a606-4e59-9b8c-d8cabdc242a8" providerId="AD" clId="Web-{4F0E0B74-1975-DFF2-9D00-FD6C46C93944}" dt="2024-10-11T14:27:26.825" v="14"/>
        <pc:sldMkLst>
          <pc:docMk/>
          <pc:sldMk cId="3482918902" sldId="2662"/>
        </pc:sldMkLst>
      </pc:sldChg>
      <pc:sldChg chg="del">
        <pc:chgData name="Jeremy Clifton" userId="S::wec@woodfordec.onmicrosoft.com::b7121016-a606-4e59-9b8c-d8cabdc242a8" providerId="AD" clId="Web-{4F0E0B74-1975-DFF2-9D00-FD6C46C93944}" dt="2024-10-11T15:19:18.994" v="222"/>
        <pc:sldMkLst>
          <pc:docMk/>
          <pc:sldMk cId="710670588" sldId="2663"/>
        </pc:sldMkLst>
      </pc:sldChg>
      <pc:sldChg chg="del">
        <pc:chgData name="Jeremy Clifton" userId="S::wec@woodfordec.onmicrosoft.com::b7121016-a606-4e59-9b8c-d8cabdc242a8" providerId="AD" clId="Web-{4F0E0B74-1975-DFF2-9D00-FD6C46C93944}" dt="2024-10-11T14:27:35.013" v="18"/>
        <pc:sldMkLst>
          <pc:docMk/>
          <pc:sldMk cId="4133161511" sldId="2664"/>
        </pc:sldMkLst>
      </pc:sldChg>
      <pc:sldChg chg="del">
        <pc:chgData name="Jeremy Clifton" userId="S::wec@woodfordec.onmicrosoft.com::b7121016-a606-4e59-9b8c-d8cabdc242a8" providerId="AD" clId="Web-{4F0E0B74-1975-DFF2-9D00-FD6C46C93944}" dt="2024-10-11T15:01:32.301" v="212"/>
        <pc:sldMkLst>
          <pc:docMk/>
          <pc:sldMk cId="3722203113" sldId="2665"/>
        </pc:sldMkLst>
      </pc:sldChg>
      <pc:sldChg chg="del">
        <pc:chgData name="Jeremy Clifton" userId="S::wec@woodfordec.onmicrosoft.com::b7121016-a606-4e59-9b8c-d8cabdc242a8" providerId="AD" clId="Web-{4F0E0B74-1975-DFF2-9D00-FD6C46C93944}" dt="2024-10-11T15:01:33.488" v="213"/>
        <pc:sldMkLst>
          <pc:docMk/>
          <pc:sldMk cId="936789687" sldId="2666"/>
        </pc:sldMkLst>
      </pc:sldChg>
      <pc:sldChg chg="del">
        <pc:chgData name="Jeremy Clifton" userId="S::wec@woodfordec.onmicrosoft.com::b7121016-a606-4e59-9b8c-d8cabdc242a8" providerId="AD" clId="Web-{4F0E0B74-1975-DFF2-9D00-FD6C46C93944}" dt="2024-10-11T14:27:15.074" v="9"/>
        <pc:sldMkLst>
          <pc:docMk/>
          <pc:sldMk cId="2383975742" sldId="2667"/>
        </pc:sldMkLst>
      </pc:sldChg>
      <pc:sldChg chg="del">
        <pc:chgData name="Jeremy Clifton" userId="S::wec@woodfordec.onmicrosoft.com::b7121016-a606-4e59-9b8c-d8cabdc242a8" providerId="AD" clId="Web-{4F0E0B74-1975-DFF2-9D00-FD6C46C93944}" dt="2024-10-11T14:27:16.293" v="10"/>
        <pc:sldMkLst>
          <pc:docMk/>
          <pc:sldMk cId="1557539723" sldId="2668"/>
        </pc:sldMkLst>
      </pc:sldChg>
      <pc:sldChg chg="del">
        <pc:chgData name="Jeremy Clifton" userId="S::wec@woodfordec.onmicrosoft.com::b7121016-a606-4e59-9b8c-d8cabdc242a8" providerId="AD" clId="Web-{4F0E0B74-1975-DFF2-9D00-FD6C46C93944}" dt="2024-10-11T14:27:18.559" v="11"/>
        <pc:sldMkLst>
          <pc:docMk/>
          <pc:sldMk cId="2751214888" sldId="2670"/>
        </pc:sldMkLst>
      </pc:sldChg>
      <pc:sldChg chg="del">
        <pc:chgData name="Jeremy Clifton" userId="S::wec@woodfordec.onmicrosoft.com::b7121016-a606-4e59-9b8c-d8cabdc242a8" providerId="AD" clId="Web-{4F0E0B74-1975-DFF2-9D00-FD6C46C93944}" dt="2024-10-11T14:27:20.137" v="12"/>
        <pc:sldMkLst>
          <pc:docMk/>
          <pc:sldMk cId="971277311" sldId="2671"/>
        </pc:sldMkLst>
      </pc:sldChg>
      <pc:sldChg chg="del">
        <pc:chgData name="Jeremy Clifton" userId="S::wec@woodfordec.onmicrosoft.com::b7121016-a606-4e59-9b8c-d8cabdc242a8" providerId="AD" clId="Web-{4F0E0B74-1975-DFF2-9D00-FD6C46C93944}" dt="2024-10-11T14:27:30.169" v="16"/>
        <pc:sldMkLst>
          <pc:docMk/>
          <pc:sldMk cId="3923073191" sldId="2673"/>
        </pc:sldMkLst>
      </pc:sldChg>
      <pc:sldChg chg="del">
        <pc:chgData name="Jeremy Clifton" userId="S::wec@woodfordec.onmicrosoft.com::b7121016-a606-4e59-9b8c-d8cabdc242a8" providerId="AD" clId="Web-{4F0E0B74-1975-DFF2-9D00-FD6C46C93944}" dt="2024-10-11T14:27:30.153" v="15"/>
        <pc:sldMkLst>
          <pc:docMk/>
          <pc:sldMk cId="3710076937" sldId="2674"/>
        </pc:sldMkLst>
      </pc:sldChg>
      <pc:sldChg chg="modSp add replId">
        <pc:chgData name="Jeremy Clifton" userId="S::wec@woodfordec.onmicrosoft.com::b7121016-a606-4e59-9b8c-d8cabdc242a8" providerId="AD" clId="Web-{4F0E0B74-1975-DFF2-9D00-FD6C46C93944}" dt="2024-10-11T14:32:47.356" v="66" actId="20577"/>
        <pc:sldMkLst>
          <pc:docMk/>
          <pc:sldMk cId="1575531842" sldId="2677"/>
        </pc:sldMkLst>
      </pc:sldChg>
      <pc:sldChg chg="del">
        <pc:chgData name="Jeremy Clifton" userId="S::wec@woodfordec.onmicrosoft.com::b7121016-a606-4e59-9b8c-d8cabdc242a8" providerId="AD" clId="Web-{4F0E0B74-1975-DFF2-9D00-FD6C46C93944}" dt="2024-10-11T14:27:39.591" v="20"/>
        <pc:sldMkLst>
          <pc:docMk/>
          <pc:sldMk cId="3718098541" sldId="2677"/>
        </pc:sldMkLst>
      </pc:sldChg>
      <pc:sldChg chg="modSp add replId">
        <pc:chgData name="Jeremy Clifton" userId="S::wec@woodfordec.onmicrosoft.com::b7121016-a606-4e59-9b8c-d8cabdc242a8" providerId="AD" clId="Web-{4F0E0B74-1975-DFF2-9D00-FD6C46C93944}" dt="2024-10-11T14:36:49.337" v="74" actId="20577"/>
        <pc:sldMkLst>
          <pc:docMk/>
          <pc:sldMk cId="2557817046" sldId="2678"/>
        </pc:sldMkLst>
      </pc:sldChg>
      <pc:sldChg chg="modSp add replId">
        <pc:chgData name="Jeremy Clifton" userId="S::wec@woodfordec.onmicrosoft.com::b7121016-a606-4e59-9b8c-d8cabdc242a8" providerId="AD" clId="Web-{4F0E0B74-1975-DFF2-9D00-FD6C46C93944}" dt="2024-10-11T14:37:03.650" v="81" actId="20577"/>
        <pc:sldMkLst>
          <pc:docMk/>
          <pc:sldMk cId="1325262966" sldId="2679"/>
        </pc:sldMkLst>
      </pc:sldChg>
      <pc:sldChg chg="del">
        <pc:chgData name="Jeremy Clifton" userId="S::wec@woodfordec.onmicrosoft.com::b7121016-a606-4e59-9b8c-d8cabdc242a8" providerId="AD" clId="Web-{4F0E0B74-1975-DFF2-9D00-FD6C46C93944}" dt="2024-10-11T14:27:42.529" v="22"/>
        <pc:sldMkLst>
          <pc:docMk/>
          <pc:sldMk cId="1711481332" sldId="2679"/>
        </pc:sldMkLst>
      </pc:sldChg>
      <pc:sldChg chg="add del replId">
        <pc:chgData name="Jeremy Clifton" userId="S::wec@woodfordec.onmicrosoft.com::b7121016-a606-4e59-9b8c-d8cabdc242a8" providerId="AD" clId="Web-{4F0E0B74-1975-DFF2-9D00-FD6C46C93944}" dt="2024-10-11T15:19:17.869" v="221"/>
        <pc:sldMkLst>
          <pc:docMk/>
          <pc:sldMk cId="1969572381" sldId="2680"/>
        </pc:sldMkLst>
      </pc:sldChg>
      <pc:sldChg chg="del">
        <pc:chgData name="Jeremy Clifton" userId="S::wec@woodfordec.onmicrosoft.com::b7121016-a606-4e59-9b8c-d8cabdc242a8" providerId="AD" clId="Web-{4F0E0B74-1975-DFF2-9D00-FD6C46C93944}" dt="2024-10-11T14:27:45.123" v="23"/>
        <pc:sldMkLst>
          <pc:docMk/>
          <pc:sldMk cId="4184731778" sldId="2680"/>
        </pc:sldMkLst>
      </pc:sldChg>
      <pc:sldChg chg="del">
        <pc:chgData name="Jeremy Clifton" userId="S::wec@woodfordec.onmicrosoft.com::b7121016-a606-4e59-9b8c-d8cabdc242a8" providerId="AD" clId="Web-{4F0E0B74-1975-DFF2-9D00-FD6C46C93944}" dt="2024-10-11T14:27:46.529" v="24"/>
        <pc:sldMkLst>
          <pc:docMk/>
          <pc:sldMk cId="2931928421" sldId="2681"/>
        </pc:sldMkLst>
      </pc:sldChg>
      <pc:sldChg chg="add del replId">
        <pc:chgData name="Jeremy Clifton" userId="S::wec@woodfordec.onmicrosoft.com::b7121016-a606-4e59-9b8c-d8cabdc242a8" providerId="AD" clId="Web-{4F0E0B74-1975-DFF2-9D00-FD6C46C93944}" dt="2024-10-11T15:08:40.697" v="219"/>
        <pc:sldMkLst>
          <pc:docMk/>
          <pc:sldMk cId="3266019816" sldId="2681"/>
        </pc:sldMkLst>
      </pc:sldChg>
      <pc:sldChg chg="add del replId">
        <pc:chgData name="Jeremy Clifton" userId="S::wec@woodfordec.onmicrosoft.com::b7121016-a606-4e59-9b8c-d8cabdc242a8" providerId="AD" clId="Web-{4F0E0B74-1975-DFF2-9D00-FD6C46C93944}" dt="2024-10-11T15:08:39.369" v="218"/>
        <pc:sldMkLst>
          <pc:docMk/>
          <pc:sldMk cId="1063077978" sldId="2682"/>
        </pc:sldMkLst>
      </pc:sldChg>
      <pc:sldChg chg="add del replId">
        <pc:chgData name="Jeremy Clifton" userId="S::wec@woodfordec.onmicrosoft.com::b7121016-a606-4e59-9b8c-d8cabdc242a8" providerId="AD" clId="Web-{4F0E0B74-1975-DFF2-9D00-FD6C46C93944}" dt="2024-10-11T15:08:38.947" v="217"/>
        <pc:sldMkLst>
          <pc:docMk/>
          <pc:sldMk cId="2695097949" sldId="2683"/>
        </pc:sldMkLst>
      </pc:sldChg>
      <pc:sldChg chg="addSp delSp modSp add del replId">
        <pc:chgData name="Jeremy Clifton" userId="S::wec@woodfordec.onmicrosoft.com::b7121016-a606-4e59-9b8c-d8cabdc242a8" providerId="AD" clId="Web-{4F0E0B74-1975-DFF2-9D00-FD6C46C93944}" dt="2024-10-11T15:19:17.150" v="220"/>
        <pc:sldMkLst>
          <pc:docMk/>
          <pc:sldMk cId="1293507056" sldId="2684"/>
        </pc:sldMkLst>
      </pc:sldChg>
      <pc:sldChg chg="addSp modSp add replId">
        <pc:chgData name="Jeremy Clifton" userId="S::wec@woodfordec.onmicrosoft.com::b7121016-a606-4e59-9b8c-d8cabdc242a8" providerId="AD" clId="Web-{4F0E0B74-1975-DFF2-9D00-FD6C46C93944}" dt="2024-10-11T15:00:12.891" v="211" actId="20577"/>
        <pc:sldMkLst>
          <pc:docMk/>
          <pc:sldMk cId="3984299614" sldId="2685"/>
        </pc:sldMkLst>
      </pc:sldChg>
      <pc:sldChg chg="addSp modSp add replId">
        <pc:chgData name="Jeremy Clifton" userId="S::wec@woodfordec.onmicrosoft.com::b7121016-a606-4e59-9b8c-d8cabdc242a8" providerId="AD" clId="Web-{4F0E0B74-1975-DFF2-9D00-FD6C46C93944}" dt="2024-10-11T14:51:26.318" v="138" actId="1076"/>
        <pc:sldMkLst>
          <pc:docMk/>
          <pc:sldMk cId="544178040" sldId="2686"/>
        </pc:sldMkLst>
      </pc:sldChg>
      <pc:sldChg chg="addSp modSp add replId">
        <pc:chgData name="Jeremy Clifton" userId="S::wec@woodfordec.onmicrosoft.com::b7121016-a606-4e59-9b8c-d8cabdc242a8" providerId="AD" clId="Web-{4F0E0B74-1975-DFF2-9D00-FD6C46C93944}" dt="2024-10-11T14:45:56.036" v="98" actId="1076"/>
        <pc:sldMkLst>
          <pc:docMk/>
          <pc:sldMk cId="1394733300" sldId="2687"/>
        </pc:sldMkLst>
      </pc:sldChg>
      <pc:sldChg chg="add ord replId">
        <pc:chgData name="Jeremy Clifton" userId="S::wec@woodfordec.onmicrosoft.com::b7121016-a606-4e59-9b8c-d8cabdc242a8" providerId="AD" clId="Web-{4F0E0B74-1975-DFF2-9D00-FD6C46C93944}" dt="2024-10-11T14:51:30.162" v="139"/>
        <pc:sldMkLst>
          <pc:docMk/>
          <pc:sldMk cId="4259997926" sldId="2688"/>
        </pc:sldMkLst>
      </pc:sldChg>
      <pc:sldChg chg="addSp delSp modSp add ord replId">
        <pc:chgData name="Jeremy Clifton" userId="S::wec@woodfordec.onmicrosoft.com::b7121016-a606-4e59-9b8c-d8cabdc242a8" providerId="AD" clId="Web-{4F0E0B74-1975-DFF2-9D00-FD6C46C93944}" dt="2024-10-11T14:57:30.476" v="173" actId="1076"/>
        <pc:sldMkLst>
          <pc:docMk/>
          <pc:sldMk cId="297676794" sldId="2689"/>
        </pc:sldMkLst>
      </pc:sldChg>
      <pc:sldChg chg="addSp delSp modSp add ord replId">
        <pc:chgData name="Jeremy Clifton" userId="S::wec@woodfordec.onmicrosoft.com::b7121016-a606-4e59-9b8c-d8cabdc242a8" providerId="AD" clId="Web-{4F0E0B74-1975-DFF2-9D00-FD6C46C93944}" dt="2024-10-11T15:00:00.437" v="209" actId="1076"/>
        <pc:sldMkLst>
          <pc:docMk/>
          <pc:sldMk cId="1824744641" sldId="2690"/>
        </pc:sldMkLst>
      </pc:sldChg>
    </pc:docChg>
  </pc:docChgLst>
  <pc:docChgLst>
    <pc:chgData name="Jeremy Clifton" userId="S::wec@woodfordec.onmicrosoft.com::b7121016-a606-4e59-9b8c-d8cabdc242a8" providerId="AD" clId="Web-{49CDAB6E-6E46-2160-872D-F20DD2A299E0}"/>
    <pc:docChg chg="addSld delSld modSld sldOrd">
      <pc:chgData name="Jeremy Clifton" userId="S::wec@woodfordec.onmicrosoft.com::b7121016-a606-4e59-9b8c-d8cabdc242a8" providerId="AD" clId="Web-{49CDAB6E-6E46-2160-872D-F20DD2A299E0}" dt="2025-04-03T21:27:23.154" v="1203"/>
      <pc:docMkLst>
        <pc:docMk/>
      </pc:docMkLst>
      <pc:sldChg chg="addSp modSp">
        <pc:chgData name="Jeremy Clifton" userId="S::wec@woodfordec.onmicrosoft.com::b7121016-a606-4e59-9b8c-d8cabdc242a8" providerId="AD" clId="Web-{49CDAB6E-6E46-2160-872D-F20DD2A299E0}" dt="2025-04-03T20:36:18.424" v="50" actId="1076"/>
        <pc:sldMkLst>
          <pc:docMk/>
          <pc:sldMk cId="414856404" sldId="2979"/>
        </pc:sldMkLst>
      </pc:sldChg>
      <pc:sldChg chg="addSp delSp modSp">
        <pc:chgData name="Jeremy Clifton" userId="S::wec@woodfordec.onmicrosoft.com::b7121016-a606-4e59-9b8c-d8cabdc242a8" providerId="AD" clId="Web-{49CDAB6E-6E46-2160-872D-F20DD2A299E0}" dt="2025-04-03T20:59:01.617" v="368" actId="20577"/>
        <pc:sldMkLst>
          <pc:docMk/>
          <pc:sldMk cId="4234007431" sldId="2983"/>
        </pc:sldMkLst>
      </pc:sldChg>
      <pc:sldChg chg="del">
        <pc:chgData name="Jeremy Clifton" userId="S::wec@woodfordec.onmicrosoft.com::b7121016-a606-4e59-9b8c-d8cabdc242a8" providerId="AD" clId="Web-{49CDAB6E-6E46-2160-872D-F20DD2A299E0}" dt="2025-04-03T20:58:19.835" v="363"/>
        <pc:sldMkLst>
          <pc:docMk/>
          <pc:sldMk cId="361936797" sldId="3038"/>
        </pc:sldMkLst>
      </pc:sldChg>
      <pc:sldChg chg="addSp modSp ord">
        <pc:chgData name="Jeremy Clifton" userId="S::wec@woodfordec.onmicrosoft.com::b7121016-a606-4e59-9b8c-d8cabdc242a8" providerId="AD" clId="Web-{49CDAB6E-6E46-2160-872D-F20DD2A299E0}" dt="2025-04-03T20:39:35.666" v="71"/>
        <pc:sldMkLst>
          <pc:docMk/>
          <pc:sldMk cId="2873702924" sldId="3100"/>
        </pc:sldMkLst>
      </pc:sldChg>
      <pc:sldChg chg="addSp delSp modSp">
        <pc:chgData name="Jeremy Clifton" userId="S::wec@woodfordec.onmicrosoft.com::b7121016-a606-4e59-9b8c-d8cabdc242a8" providerId="AD" clId="Web-{49CDAB6E-6E46-2160-872D-F20DD2A299E0}" dt="2025-04-03T20:59:28.759" v="408" actId="1076"/>
        <pc:sldMkLst>
          <pc:docMk/>
          <pc:sldMk cId="3289778717" sldId="3101"/>
        </pc:sldMkLst>
      </pc:sldChg>
      <pc:sldChg chg="del">
        <pc:chgData name="Jeremy Clifton" userId="S::wec@woodfordec.onmicrosoft.com::b7121016-a606-4e59-9b8c-d8cabdc242a8" providerId="AD" clId="Web-{49CDAB6E-6E46-2160-872D-F20DD2A299E0}" dt="2025-04-03T21:15:25.985" v="789"/>
        <pc:sldMkLst>
          <pc:docMk/>
          <pc:sldMk cId="1457605013" sldId="3128"/>
        </pc:sldMkLst>
      </pc:sldChg>
      <pc:sldChg chg="del">
        <pc:chgData name="Jeremy Clifton" userId="S::wec@woodfordec.onmicrosoft.com::b7121016-a606-4e59-9b8c-d8cabdc242a8" providerId="AD" clId="Web-{49CDAB6E-6E46-2160-872D-F20DD2A299E0}" dt="2025-04-03T20:35:20.453" v="19"/>
        <pc:sldMkLst>
          <pc:docMk/>
          <pc:sldMk cId="3443906204" sldId="3130"/>
        </pc:sldMkLst>
      </pc:sldChg>
      <pc:sldChg chg="del">
        <pc:chgData name="Jeremy Clifton" userId="S::wec@woodfordec.onmicrosoft.com::b7121016-a606-4e59-9b8c-d8cabdc242a8" providerId="AD" clId="Web-{49CDAB6E-6E46-2160-872D-F20DD2A299E0}" dt="2025-04-03T20:35:22.484" v="21"/>
        <pc:sldMkLst>
          <pc:docMk/>
          <pc:sldMk cId="2357842872" sldId="3131"/>
        </pc:sldMkLst>
      </pc:sldChg>
      <pc:sldChg chg="del">
        <pc:chgData name="Jeremy Clifton" userId="S::wec@woodfordec.onmicrosoft.com::b7121016-a606-4e59-9b8c-d8cabdc242a8" providerId="AD" clId="Web-{49CDAB6E-6E46-2160-872D-F20DD2A299E0}" dt="2025-04-03T20:35:27.156" v="22"/>
        <pc:sldMkLst>
          <pc:docMk/>
          <pc:sldMk cId="745884843" sldId="3132"/>
        </pc:sldMkLst>
      </pc:sldChg>
      <pc:sldChg chg="addSp delSp modSp">
        <pc:chgData name="Jeremy Clifton" userId="S::wec@woodfordec.onmicrosoft.com::b7121016-a606-4e59-9b8c-d8cabdc242a8" providerId="AD" clId="Web-{49CDAB6E-6E46-2160-872D-F20DD2A299E0}" dt="2025-04-03T21:00:35.652" v="421" actId="1076"/>
        <pc:sldMkLst>
          <pc:docMk/>
          <pc:sldMk cId="1346463939" sldId="3133"/>
        </pc:sldMkLst>
      </pc:sldChg>
      <pc:sldChg chg="del">
        <pc:chgData name="Jeremy Clifton" userId="S::wec@woodfordec.onmicrosoft.com::b7121016-a606-4e59-9b8c-d8cabdc242a8" providerId="AD" clId="Web-{49CDAB6E-6E46-2160-872D-F20DD2A299E0}" dt="2025-04-03T20:58:11.834" v="360"/>
        <pc:sldMkLst>
          <pc:docMk/>
          <pc:sldMk cId="2395742528" sldId="3134"/>
        </pc:sldMkLst>
      </pc:sldChg>
      <pc:sldChg chg="del">
        <pc:chgData name="Jeremy Clifton" userId="S::wec@woodfordec.onmicrosoft.com::b7121016-a606-4e59-9b8c-d8cabdc242a8" providerId="AD" clId="Web-{49CDAB6E-6E46-2160-872D-F20DD2A299E0}" dt="2025-04-03T20:58:01.396" v="355"/>
        <pc:sldMkLst>
          <pc:docMk/>
          <pc:sldMk cId="3734862310" sldId="3135"/>
        </pc:sldMkLst>
      </pc:sldChg>
      <pc:sldChg chg="del">
        <pc:chgData name="Jeremy Clifton" userId="S::wec@woodfordec.onmicrosoft.com::b7121016-a606-4e59-9b8c-d8cabdc242a8" providerId="AD" clId="Web-{49CDAB6E-6E46-2160-872D-F20DD2A299E0}" dt="2025-04-03T20:58:03.350" v="356"/>
        <pc:sldMkLst>
          <pc:docMk/>
          <pc:sldMk cId="1266847324" sldId="3136"/>
        </pc:sldMkLst>
      </pc:sldChg>
      <pc:sldChg chg="del">
        <pc:chgData name="Jeremy Clifton" userId="S::wec@woodfordec.onmicrosoft.com::b7121016-a606-4e59-9b8c-d8cabdc242a8" providerId="AD" clId="Web-{49CDAB6E-6E46-2160-872D-F20DD2A299E0}" dt="2025-04-03T20:58:08.022" v="358"/>
        <pc:sldMkLst>
          <pc:docMk/>
          <pc:sldMk cId="2320636607" sldId="3138"/>
        </pc:sldMkLst>
      </pc:sldChg>
      <pc:sldChg chg="del">
        <pc:chgData name="Jeremy Clifton" userId="S::wec@woodfordec.onmicrosoft.com::b7121016-a606-4e59-9b8c-d8cabdc242a8" providerId="AD" clId="Web-{49CDAB6E-6E46-2160-872D-F20DD2A299E0}" dt="2025-04-03T20:58:13.850" v="361"/>
        <pc:sldMkLst>
          <pc:docMk/>
          <pc:sldMk cId="3908802700" sldId="3139"/>
        </pc:sldMkLst>
      </pc:sldChg>
      <pc:sldChg chg="del">
        <pc:chgData name="Jeremy Clifton" userId="S::wec@woodfordec.onmicrosoft.com::b7121016-a606-4e59-9b8c-d8cabdc242a8" providerId="AD" clId="Web-{49CDAB6E-6E46-2160-872D-F20DD2A299E0}" dt="2025-04-03T20:58:16.381" v="362"/>
        <pc:sldMkLst>
          <pc:docMk/>
          <pc:sldMk cId="2386464426" sldId="3140"/>
        </pc:sldMkLst>
      </pc:sldChg>
      <pc:sldChg chg="del">
        <pc:chgData name="Jeremy Clifton" userId="S::wec@woodfordec.onmicrosoft.com::b7121016-a606-4e59-9b8c-d8cabdc242a8" providerId="AD" clId="Web-{49CDAB6E-6E46-2160-872D-F20DD2A299E0}" dt="2025-04-03T21:15:27.688" v="790"/>
        <pc:sldMkLst>
          <pc:docMk/>
          <pc:sldMk cId="2022201330" sldId="3142"/>
        </pc:sldMkLst>
      </pc:sldChg>
      <pc:sldChg chg="del">
        <pc:chgData name="Jeremy Clifton" userId="S::wec@woodfordec.onmicrosoft.com::b7121016-a606-4e59-9b8c-d8cabdc242a8" providerId="AD" clId="Web-{49CDAB6E-6E46-2160-872D-F20DD2A299E0}" dt="2025-04-03T21:15:29.282" v="791"/>
        <pc:sldMkLst>
          <pc:docMk/>
          <pc:sldMk cId="1396889560" sldId="3143"/>
        </pc:sldMkLst>
      </pc:sldChg>
      <pc:sldChg chg="del">
        <pc:chgData name="Jeremy Clifton" userId="S::wec@woodfordec.onmicrosoft.com::b7121016-a606-4e59-9b8c-d8cabdc242a8" providerId="AD" clId="Web-{49CDAB6E-6E46-2160-872D-F20DD2A299E0}" dt="2025-04-03T20:58:32.148" v="367"/>
        <pc:sldMkLst>
          <pc:docMk/>
          <pc:sldMk cId="689455464" sldId="3144"/>
        </pc:sldMkLst>
      </pc:sldChg>
      <pc:sldChg chg="del">
        <pc:chgData name="Jeremy Clifton" userId="S::wec@woodfordec.onmicrosoft.com::b7121016-a606-4e59-9b8c-d8cabdc242a8" providerId="AD" clId="Web-{49CDAB6E-6E46-2160-872D-F20DD2A299E0}" dt="2025-04-03T20:58:25.397" v="364"/>
        <pc:sldMkLst>
          <pc:docMk/>
          <pc:sldMk cId="1187314539" sldId="3145"/>
        </pc:sldMkLst>
      </pc:sldChg>
      <pc:sldChg chg="del">
        <pc:chgData name="Jeremy Clifton" userId="S::wec@woodfordec.onmicrosoft.com::b7121016-a606-4e59-9b8c-d8cabdc242a8" providerId="AD" clId="Web-{49CDAB6E-6E46-2160-872D-F20DD2A299E0}" dt="2025-04-03T20:58:27.491" v="365"/>
        <pc:sldMkLst>
          <pc:docMk/>
          <pc:sldMk cId="1649685873" sldId="3146"/>
        </pc:sldMkLst>
      </pc:sldChg>
      <pc:sldChg chg="del">
        <pc:chgData name="Jeremy Clifton" userId="S::wec@woodfordec.onmicrosoft.com::b7121016-a606-4e59-9b8c-d8cabdc242a8" providerId="AD" clId="Web-{49CDAB6E-6E46-2160-872D-F20DD2A299E0}" dt="2025-04-03T20:58:29.179" v="366"/>
        <pc:sldMkLst>
          <pc:docMk/>
          <pc:sldMk cId="61942752" sldId="3147"/>
        </pc:sldMkLst>
      </pc:sldChg>
      <pc:sldChg chg="add del replId">
        <pc:chgData name="Jeremy Clifton" userId="S::wec@woodfordec.onmicrosoft.com::b7121016-a606-4e59-9b8c-d8cabdc242a8" providerId="AD" clId="Web-{49CDAB6E-6E46-2160-872D-F20DD2A299E0}" dt="2025-04-03T20:35:21.234" v="20"/>
        <pc:sldMkLst>
          <pc:docMk/>
          <pc:sldMk cId="731129235" sldId="3148"/>
        </pc:sldMkLst>
      </pc:sldChg>
      <pc:sldChg chg="addSp modSp add replId">
        <pc:chgData name="Jeremy Clifton" userId="S::wec@woodfordec.onmicrosoft.com::b7121016-a606-4e59-9b8c-d8cabdc242a8" providerId="AD" clId="Web-{49CDAB6E-6E46-2160-872D-F20DD2A299E0}" dt="2025-04-03T20:43:56.739" v="139" actId="1076"/>
        <pc:sldMkLst>
          <pc:docMk/>
          <pc:sldMk cId="4033580478" sldId="3148"/>
        </pc:sldMkLst>
      </pc:sldChg>
      <pc:sldChg chg="addSp modSp add replId">
        <pc:chgData name="Jeremy Clifton" userId="S::wec@woodfordec.onmicrosoft.com::b7121016-a606-4e59-9b8c-d8cabdc242a8" providerId="AD" clId="Web-{49CDAB6E-6E46-2160-872D-F20DD2A299E0}" dt="2025-04-03T20:51:13.277" v="266" actId="1076"/>
        <pc:sldMkLst>
          <pc:docMk/>
          <pc:sldMk cId="3846689997" sldId="3149"/>
        </pc:sldMkLst>
      </pc:sldChg>
      <pc:sldChg chg="addSp delSp modSp add replId">
        <pc:chgData name="Jeremy Clifton" userId="S::wec@woodfordec.onmicrosoft.com::b7121016-a606-4e59-9b8c-d8cabdc242a8" providerId="AD" clId="Web-{49CDAB6E-6E46-2160-872D-F20DD2A299E0}" dt="2025-04-03T20:48:51.969" v="239" actId="1076"/>
        <pc:sldMkLst>
          <pc:docMk/>
          <pc:sldMk cId="3734741733" sldId="3150"/>
        </pc:sldMkLst>
      </pc:sldChg>
      <pc:sldChg chg="addSp delSp modSp add replId">
        <pc:chgData name="Jeremy Clifton" userId="S::wec@woodfordec.onmicrosoft.com::b7121016-a606-4e59-9b8c-d8cabdc242a8" providerId="AD" clId="Web-{49CDAB6E-6E46-2160-872D-F20DD2A299E0}" dt="2025-04-03T20:48:54.907" v="240"/>
        <pc:sldMkLst>
          <pc:docMk/>
          <pc:sldMk cId="1215551661" sldId="3151"/>
        </pc:sldMkLst>
      </pc:sldChg>
      <pc:sldChg chg="delSp add replId">
        <pc:chgData name="Jeremy Clifton" userId="S::wec@woodfordec.onmicrosoft.com::b7121016-a606-4e59-9b8c-d8cabdc242a8" providerId="AD" clId="Web-{49CDAB6E-6E46-2160-872D-F20DD2A299E0}" dt="2025-04-03T20:57:59.646" v="354"/>
        <pc:sldMkLst>
          <pc:docMk/>
          <pc:sldMk cId="1455579949" sldId="3152"/>
        </pc:sldMkLst>
      </pc:sldChg>
      <pc:sldChg chg="add del replId">
        <pc:chgData name="Jeremy Clifton" userId="S::wec@woodfordec.onmicrosoft.com::b7121016-a606-4e59-9b8c-d8cabdc242a8" providerId="AD" clId="Web-{49CDAB6E-6E46-2160-872D-F20DD2A299E0}" dt="2025-04-03T20:55:51.375" v="286"/>
        <pc:sldMkLst>
          <pc:docMk/>
          <pc:sldMk cId="3115368818" sldId="3152"/>
        </pc:sldMkLst>
      </pc:sldChg>
      <pc:sldChg chg="add del replId">
        <pc:chgData name="Jeremy Clifton" userId="S::wec@woodfordec.onmicrosoft.com::b7121016-a606-4e59-9b8c-d8cabdc242a8" providerId="AD" clId="Web-{49CDAB6E-6E46-2160-872D-F20DD2A299E0}" dt="2025-04-03T20:58:11.287" v="359"/>
        <pc:sldMkLst>
          <pc:docMk/>
          <pc:sldMk cId="344848374" sldId="3153"/>
        </pc:sldMkLst>
      </pc:sldChg>
      <pc:sldChg chg="addSp modSp add replId">
        <pc:chgData name="Jeremy Clifton" userId="S::wec@woodfordec.onmicrosoft.com::b7121016-a606-4e59-9b8c-d8cabdc242a8" providerId="AD" clId="Web-{49CDAB6E-6E46-2160-872D-F20DD2A299E0}" dt="2025-04-03T21:15:04.578" v="788" actId="1076"/>
        <pc:sldMkLst>
          <pc:docMk/>
          <pc:sldMk cId="2511294068" sldId="3153"/>
        </pc:sldMkLst>
      </pc:sldChg>
      <pc:sldChg chg="addSp modSp add replId">
        <pc:chgData name="Jeremy Clifton" userId="S::wec@woodfordec.onmicrosoft.com::b7121016-a606-4e59-9b8c-d8cabdc242a8" providerId="AD" clId="Web-{49CDAB6E-6E46-2160-872D-F20DD2A299E0}" dt="2025-04-03T21:13:34.902" v="767" actId="1076"/>
        <pc:sldMkLst>
          <pc:docMk/>
          <pc:sldMk cId="971678469" sldId="3154"/>
        </pc:sldMkLst>
      </pc:sldChg>
      <pc:sldChg chg="addSp modSp add replId">
        <pc:chgData name="Jeremy Clifton" userId="S::wec@woodfordec.onmicrosoft.com::b7121016-a606-4e59-9b8c-d8cabdc242a8" providerId="AD" clId="Web-{49CDAB6E-6E46-2160-872D-F20DD2A299E0}" dt="2025-04-03T21:01:26.920" v="427" actId="1076"/>
        <pc:sldMkLst>
          <pc:docMk/>
          <pc:sldMk cId="105134785" sldId="3155"/>
        </pc:sldMkLst>
      </pc:sldChg>
      <pc:sldChg chg="modSp add ord replId">
        <pc:chgData name="Jeremy Clifton" userId="S::wec@woodfordec.onmicrosoft.com::b7121016-a606-4e59-9b8c-d8cabdc242a8" providerId="AD" clId="Web-{49CDAB6E-6E46-2160-872D-F20DD2A299E0}" dt="2025-04-03T21:02:50.330" v="480" actId="1076"/>
        <pc:sldMkLst>
          <pc:docMk/>
          <pc:sldMk cId="3857339714" sldId="3156"/>
        </pc:sldMkLst>
      </pc:sldChg>
      <pc:sldChg chg="modSp add ord replId">
        <pc:chgData name="Jeremy Clifton" userId="S::wec@woodfordec.onmicrosoft.com::b7121016-a606-4e59-9b8c-d8cabdc242a8" providerId="AD" clId="Web-{49CDAB6E-6E46-2160-872D-F20DD2A299E0}" dt="2025-04-03T21:04:09.130" v="511" actId="1076"/>
        <pc:sldMkLst>
          <pc:docMk/>
          <pc:sldMk cId="4292138911" sldId="3157"/>
        </pc:sldMkLst>
      </pc:sldChg>
      <pc:sldChg chg="addSp delSp modSp add replId">
        <pc:chgData name="Jeremy Clifton" userId="S::wec@woodfordec.onmicrosoft.com::b7121016-a606-4e59-9b8c-d8cabdc242a8" providerId="AD" clId="Web-{49CDAB6E-6E46-2160-872D-F20DD2A299E0}" dt="2025-04-03T21:15:47.908" v="796" actId="14100"/>
        <pc:sldMkLst>
          <pc:docMk/>
          <pc:sldMk cId="1952858487" sldId="3158"/>
        </pc:sldMkLst>
        <pc:spChg chg="mod">
          <ac:chgData name="Jeremy Clifton" userId="S::wec@woodfordec.onmicrosoft.com::b7121016-a606-4e59-9b8c-d8cabdc242a8" providerId="AD" clId="Web-{49CDAB6E-6E46-2160-872D-F20DD2A299E0}" dt="2025-04-03T21:15:47.908" v="796" actId="14100"/>
          <ac:spMkLst>
            <pc:docMk/>
            <pc:sldMk cId="1952858487" sldId="3158"/>
            <ac:spMk id="3" creationId="{77921BD8-C2B9-1000-3CD7-46C8127AE1A3}"/>
          </ac:spMkLst>
        </pc:spChg>
      </pc:sldChg>
      <pc:sldChg chg="add del ord replId">
        <pc:chgData name="Jeremy Clifton" userId="S::wec@woodfordec.onmicrosoft.com::b7121016-a606-4e59-9b8c-d8cabdc242a8" providerId="AD" clId="Web-{49CDAB6E-6E46-2160-872D-F20DD2A299E0}" dt="2025-04-03T21:08:57.173" v="699"/>
        <pc:sldMkLst>
          <pc:docMk/>
          <pc:sldMk cId="3602136911" sldId="3159"/>
        </pc:sldMkLst>
      </pc:sldChg>
      <pc:sldChg chg="addSp delSp modSp add replId">
        <pc:chgData name="Jeremy Clifton" userId="S::wec@woodfordec.onmicrosoft.com::b7121016-a606-4e59-9b8c-d8cabdc242a8" providerId="AD" clId="Web-{49CDAB6E-6E46-2160-872D-F20DD2A299E0}" dt="2025-04-03T21:15:51.549" v="797" actId="20577"/>
        <pc:sldMkLst>
          <pc:docMk/>
          <pc:sldMk cId="3118750872" sldId="3160"/>
        </pc:sldMkLst>
      </pc:sldChg>
      <pc:sldChg chg="addSp delSp modSp add replId">
        <pc:chgData name="Jeremy Clifton" userId="S::wec@woodfordec.onmicrosoft.com::b7121016-a606-4e59-9b8c-d8cabdc242a8" providerId="AD" clId="Web-{49CDAB6E-6E46-2160-872D-F20DD2A299E0}" dt="2025-04-03T21:15:55.361" v="798" actId="20577"/>
        <pc:sldMkLst>
          <pc:docMk/>
          <pc:sldMk cId="1219938643" sldId="3161"/>
        </pc:sldMkLst>
      </pc:sldChg>
      <pc:sldChg chg="addSp modSp add replId">
        <pc:chgData name="Jeremy Clifton" userId="S::wec@woodfordec.onmicrosoft.com::b7121016-a606-4e59-9b8c-d8cabdc242a8" providerId="AD" clId="Web-{49CDAB6E-6E46-2160-872D-F20DD2A299E0}" dt="2025-04-03T21:26:35.746" v="1198" actId="20577"/>
        <pc:sldMkLst>
          <pc:docMk/>
          <pc:sldMk cId="363620863" sldId="3162"/>
        </pc:sldMkLst>
      </pc:sldChg>
      <pc:sldChg chg="modSp add replId">
        <pc:chgData name="Jeremy Clifton" userId="S::wec@woodfordec.onmicrosoft.com::b7121016-a606-4e59-9b8c-d8cabdc242a8" providerId="AD" clId="Web-{49CDAB6E-6E46-2160-872D-F20DD2A299E0}" dt="2025-04-03T21:15:58.064" v="799" actId="20577"/>
        <pc:sldMkLst>
          <pc:docMk/>
          <pc:sldMk cId="1296653428" sldId="3163"/>
        </pc:sldMkLst>
      </pc:sldChg>
      <pc:sldChg chg="addSp modSp add replId">
        <pc:chgData name="Jeremy Clifton" userId="S::wec@woodfordec.onmicrosoft.com::b7121016-a606-4e59-9b8c-d8cabdc242a8" providerId="AD" clId="Web-{49CDAB6E-6E46-2160-872D-F20DD2A299E0}" dt="2025-04-03T21:19:18.807" v="979" actId="1076"/>
        <pc:sldMkLst>
          <pc:docMk/>
          <pc:sldMk cId="1775046919" sldId="3164"/>
        </pc:sldMkLst>
      </pc:sldChg>
      <pc:sldChg chg="addSp delSp modSp add ord replId">
        <pc:chgData name="Jeremy Clifton" userId="S::wec@woodfordec.onmicrosoft.com::b7121016-a606-4e59-9b8c-d8cabdc242a8" providerId="AD" clId="Web-{49CDAB6E-6E46-2160-872D-F20DD2A299E0}" dt="2025-04-03T21:24:44.320" v="1157" actId="1076"/>
        <pc:sldMkLst>
          <pc:docMk/>
          <pc:sldMk cId="265382409" sldId="3165"/>
        </pc:sldMkLst>
      </pc:sldChg>
      <pc:sldChg chg="add del replId">
        <pc:chgData name="Jeremy Clifton" userId="S::wec@woodfordec.onmicrosoft.com::b7121016-a606-4e59-9b8c-d8cabdc242a8" providerId="AD" clId="Web-{49CDAB6E-6E46-2160-872D-F20DD2A299E0}" dt="2025-04-03T21:27:23.154" v="1203"/>
        <pc:sldMkLst>
          <pc:docMk/>
          <pc:sldMk cId="3721229203" sldId="3166"/>
        </pc:sldMkLst>
      </pc:sldChg>
      <pc:sldChg chg="add del replId">
        <pc:chgData name="Jeremy Clifton" userId="S::wec@woodfordec.onmicrosoft.com::b7121016-a606-4e59-9b8c-d8cabdc242a8" providerId="AD" clId="Web-{49CDAB6E-6E46-2160-872D-F20DD2A299E0}" dt="2025-04-03T21:27:21.279" v="1202"/>
        <pc:sldMkLst>
          <pc:docMk/>
          <pc:sldMk cId="2447222312" sldId="3167"/>
        </pc:sldMkLst>
      </pc:sldChg>
      <pc:sldChg chg="add del replId">
        <pc:chgData name="Jeremy Clifton" userId="S::wec@woodfordec.onmicrosoft.com::b7121016-a606-4e59-9b8c-d8cabdc242a8" providerId="AD" clId="Web-{49CDAB6E-6E46-2160-872D-F20DD2A299E0}" dt="2025-04-03T21:27:19.264" v="1201"/>
        <pc:sldMkLst>
          <pc:docMk/>
          <pc:sldMk cId="2518308959" sldId="3168"/>
        </pc:sldMkLst>
      </pc:sldChg>
      <pc:sldChg chg="modSp add replId">
        <pc:chgData name="Jeremy Clifton" userId="S::wec@woodfordec.onmicrosoft.com::b7121016-a606-4e59-9b8c-d8cabdc242a8" providerId="AD" clId="Web-{49CDAB6E-6E46-2160-872D-F20DD2A299E0}" dt="2025-04-03T21:20:39.826" v="1022" actId="20577"/>
        <pc:sldMkLst>
          <pc:docMk/>
          <pc:sldMk cId="1277555237" sldId="3169"/>
        </pc:sldMkLst>
      </pc:sldChg>
      <pc:sldChg chg="modSp add ord replId">
        <pc:chgData name="Jeremy Clifton" userId="S::wec@woodfordec.onmicrosoft.com::b7121016-a606-4e59-9b8c-d8cabdc242a8" providerId="AD" clId="Web-{49CDAB6E-6E46-2160-872D-F20DD2A299E0}" dt="2025-04-03T21:23:07.972" v="1089" actId="20577"/>
        <pc:sldMkLst>
          <pc:docMk/>
          <pc:sldMk cId="2376651163" sldId="3170"/>
        </pc:sldMkLst>
      </pc:sldChg>
      <pc:sldChg chg="modSp add replId">
        <pc:chgData name="Jeremy Clifton" userId="S::wec@woodfordec.onmicrosoft.com::b7121016-a606-4e59-9b8c-d8cabdc242a8" providerId="AD" clId="Web-{49CDAB6E-6E46-2160-872D-F20DD2A299E0}" dt="2025-04-03T21:24:34.866" v="1154" actId="20577"/>
        <pc:sldMkLst>
          <pc:docMk/>
          <pc:sldMk cId="3068034988" sldId="3171"/>
        </pc:sldMkLst>
      </pc:sldChg>
      <pc:sldChg chg="add ord replId">
        <pc:chgData name="Jeremy Clifton" userId="S::wec@woodfordec.onmicrosoft.com::b7121016-a606-4e59-9b8c-d8cabdc242a8" providerId="AD" clId="Web-{49CDAB6E-6E46-2160-872D-F20DD2A299E0}" dt="2025-04-03T21:24:51.383" v="1159"/>
        <pc:sldMkLst>
          <pc:docMk/>
          <pc:sldMk cId="4189926456" sldId="3172"/>
        </pc:sldMkLst>
      </pc:sldChg>
      <pc:sldChg chg="modSp add ord replId">
        <pc:chgData name="Jeremy Clifton" userId="S::wec@woodfordec.onmicrosoft.com::b7121016-a606-4e59-9b8c-d8cabdc242a8" providerId="AD" clId="Web-{49CDAB6E-6E46-2160-872D-F20DD2A299E0}" dt="2025-04-03T21:26:03.557" v="1189" actId="20577"/>
        <pc:sldMkLst>
          <pc:docMk/>
          <pc:sldMk cId="857577455" sldId="3173"/>
        </pc:sldMkLst>
      </pc:sldChg>
      <pc:sldChg chg="add ord replId">
        <pc:chgData name="Jeremy Clifton" userId="S::wec@woodfordec.onmicrosoft.com::b7121016-a606-4e59-9b8c-d8cabdc242a8" providerId="AD" clId="Web-{49CDAB6E-6E46-2160-872D-F20DD2A299E0}" dt="2025-04-03T21:27:12.013" v="1200"/>
        <pc:sldMkLst>
          <pc:docMk/>
          <pc:sldMk cId="1446796814" sldId="3174"/>
        </pc:sldMkLst>
      </pc:sldChg>
    </pc:docChg>
  </pc:docChgLst>
  <pc:docChgLst>
    <pc:chgData name="Jeremy Clifton" userId="S::wec@woodfordec.onmicrosoft.com::b7121016-a606-4e59-9b8c-d8cabdc242a8" providerId="AD" clId="Web-{929EBD4D-5D35-21D7-A7B1-2867A20F8844}"/>
    <pc:docChg chg="addSld">
      <pc:chgData name="Jeremy Clifton" userId="S::wec@woodfordec.onmicrosoft.com::b7121016-a606-4e59-9b8c-d8cabdc242a8" providerId="AD" clId="Web-{929EBD4D-5D35-21D7-A7B1-2867A20F8844}" dt="2024-12-15T08:54:00.835" v="0"/>
      <pc:docMkLst>
        <pc:docMk/>
      </pc:docMkLst>
      <pc:sldChg chg="add replId">
        <pc:chgData name="Jeremy Clifton" userId="S::wec@woodfordec.onmicrosoft.com::b7121016-a606-4e59-9b8c-d8cabdc242a8" providerId="AD" clId="Web-{929EBD4D-5D35-21D7-A7B1-2867A20F8844}" dt="2024-12-15T08:54:00.835" v="0"/>
        <pc:sldMkLst>
          <pc:docMk/>
          <pc:sldMk cId="3213638153" sldId="2845"/>
        </pc:sldMkLst>
      </pc:sldChg>
    </pc:docChg>
  </pc:docChgLst>
  <pc:docChgLst>
    <pc:chgData clId="Web-{7102A3D1-8D03-E31E-B9E9-42AFEBBA79C1}"/>
    <pc:docChg chg="delSld">
      <pc:chgData name="" userId="" providerId="" clId="Web-{7102A3D1-8D03-E31E-B9E9-42AFEBBA79C1}" dt="2024-09-25T08:50:36.192" v="0"/>
      <pc:docMkLst>
        <pc:docMk/>
      </pc:docMkLst>
      <pc:sldChg chg="del">
        <pc:chgData name="" userId="" providerId="" clId="Web-{7102A3D1-8D03-E31E-B9E9-42AFEBBA79C1}" dt="2024-09-25T08:50:36.192" v="0"/>
        <pc:sldMkLst>
          <pc:docMk/>
          <pc:sldMk cId="509959403" sldId="2578"/>
        </pc:sldMkLst>
      </pc:sldChg>
    </pc:docChg>
  </pc:docChgLst>
  <pc:docChgLst>
    <pc:chgData name="Jeremy Clifton" userId="S::wec@woodfordec.onmicrosoft.com::b7121016-a606-4e59-9b8c-d8cabdc242a8" providerId="AD" clId="Web-{9E226BE8-1880-82E2-DE97-83B289622289}"/>
    <pc:docChg chg="addSld delSld modSld sldOrd">
      <pc:chgData name="Jeremy Clifton" userId="S::wec@woodfordec.onmicrosoft.com::b7121016-a606-4e59-9b8c-d8cabdc242a8" providerId="AD" clId="Web-{9E226BE8-1880-82E2-DE97-83B289622289}" dt="2025-04-27T09:12:33.790" v="407"/>
      <pc:docMkLst>
        <pc:docMk/>
      </pc:docMkLst>
      <pc:sldChg chg="del">
        <pc:chgData name="Jeremy Clifton" userId="S::wec@woodfordec.onmicrosoft.com::b7121016-a606-4e59-9b8c-d8cabdc242a8" providerId="AD" clId="Web-{9E226BE8-1880-82E2-DE97-83B289622289}" dt="2025-04-27T08:38:50.270" v="0"/>
        <pc:sldMkLst>
          <pc:docMk/>
          <pc:sldMk cId="414856404" sldId="2979"/>
        </pc:sldMkLst>
      </pc:sldChg>
      <pc:sldChg chg="del">
        <pc:chgData name="Jeremy Clifton" userId="S::wec@woodfordec.onmicrosoft.com::b7121016-a606-4e59-9b8c-d8cabdc242a8" providerId="AD" clId="Web-{9E226BE8-1880-82E2-DE97-83B289622289}" dt="2025-04-27T08:40:06.724" v="21"/>
        <pc:sldMkLst>
          <pc:docMk/>
          <pc:sldMk cId="4234007431" sldId="2983"/>
        </pc:sldMkLst>
      </pc:sldChg>
      <pc:sldChg chg="ord">
        <pc:chgData name="Jeremy Clifton" userId="S::wec@woodfordec.onmicrosoft.com::b7121016-a606-4e59-9b8c-d8cabdc242a8" providerId="AD" clId="Web-{9E226BE8-1880-82E2-DE97-83B289622289}" dt="2025-04-27T08:59:28.853" v="121"/>
        <pc:sldMkLst>
          <pc:docMk/>
          <pc:sldMk cId="1447828996" sldId="3098"/>
        </pc:sldMkLst>
      </pc:sldChg>
      <pc:sldChg chg="delSp modSp ord">
        <pc:chgData name="Jeremy Clifton" userId="S::wec@woodfordec.onmicrosoft.com::b7121016-a606-4e59-9b8c-d8cabdc242a8" providerId="AD" clId="Web-{9E226BE8-1880-82E2-DE97-83B289622289}" dt="2025-04-27T09:08:24.378" v="302" actId="20577"/>
        <pc:sldMkLst>
          <pc:docMk/>
          <pc:sldMk cId="1952858487" sldId="3158"/>
        </pc:sldMkLst>
        <pc:spChg chg="mod">
          <ac:chgData name="Jeremy Clifton" userId="S::wec@woodfordec.onmicrosoft.com::b7121016-a606-4e59-9b8c-d8cabdc242a8" providerId="AD" clId="Web-{9E226BE8-1880-82E2-DE97-83B289622289}" dt="2025-04-27T09:08:24.378" v="302" actId="20577"/>
          <ac:spMkLst>
            <pc:docMk/>
            <pc:sldMk cId="1952858487" sldId="3158"/>
            <ac:spMk id="3" creationId="{77921BD8-C2B9-1000-3CD7-46C8127AE1A3}"/>
          </ac:spMkLst>
        </pc:spChg>
      </pc:sldChg>
      <pc:sldChg chg="del">
        <pc:chgData name="Jeremy Clifton" userId="S::wec@woodfordec.onmicrosoft.com::b7121016-a606-4e59-9b8c-d8cabdc242a8" providerId="AD" clId="Web-{9E226BE8-1880-82E2-DE97-83B289622289}" dt="2025-04-27T09:12:33.790" v="407"/>
        <pc:sldMkLst>
          <pc:docMk/>
          <pc:sldMk cId="87514853" sldId="3177"/>
        </pc:sldMkLst>
      </pc:sldChg>
      <pc:sldChg chg="modSp ord">
        <pc:chgData name="Jeremy Clifton" userId="S::wec@woodfordec.onmicrosoft.com::b7121016-a606-4e59-9b8c-d8cabdc242a8" providerId="AD" clId="Web-{9E226BE8-1880-82E2-DE97-83B289622289}" dt="2025-04-27T08:58:02.408" v="112" actId="20577"/>
        <pc:sldMkLst>
          <pc:docMk/>
          <pc:sldMk cId="3377884115" sldId="3179"/>
        </pc:sldMkLst>
      </pc:sldChg>
      <pc:sldChg chg="del">
        <pc:chgData name="Jeremy Clifton" userId="S::wec@woodfordec.onmicrosoft.com::b7121016-a606-4e59-9b8c-d8cabdc242a8" providerId="AD" clId="Web-{9E226BE8-1880-82E2-DE97-83B289622289}" dt="2025-04-27T09:12:26.977" v="400"/>
        <pc:sldMkLst>
          <pc:docMk/>
          <pc:sldMk cId="850896762" sldId="3180"/>
        </pc:sldMkLst>
      </pc:sldChg>
      <pc:sldChg chg="del">
        <pc:chgData name="Jeremy Clifton" userId="S::wec@woodfordec.onmicrosoft.com::b7121016-a606-4e59-9b8c-d8cabdc242a8" providerId="AD" clId="Web-{9E226BE8-1880-82E2-DE97-83B289622289}" dt="2025-04-27T08:38:54.614" v="1"/>
        <pc:sldMkLst>
          <pc:docMk/>
          <pc:sldMk cId="3801803790" sldId="3181"/>
        </pc:sldMkLst>
      </pc:sldChg>
      <pc:sldChg chg="del">
        <pc:chgData name="Jeremy Clifton" userId="S::wec@woodfordec.onmicrosoft.com::b7121016-a606-4e59-9b8c-d8cabdc242a8" providerId="AD" clId="Web-{9E226BE8-1880-82E2-DE97-83B289622289}" dt="2025-04-27T08:39:07.629" v="2"/>
        <pc:sldMkLst>
          <pc:docMk/>
          <pc:sldMk cId="3910813925" sldId="3182"/>
        </pc:sldMkLst>
      </pc:sldChg>
      <pc:sldChg chg="del">
        <pc:chgData name="Jeremy Clifton" userId="S::wec@woodfordec.onmicrosoft.com::b7121016-a606-4e59-9b8c-d8cabdc242a8" providerId="AD" clId="Web-{9E226BE8-1880-82E2-DE97-83B289622289}" dt="2025-04-27T09:12:27.446" v="401"/>
        <pc:sldMkLst>
          <pc:docMk/>
          <pc:sldMk cId="3905335484" sldId="3183"/>
        </pc:sldMkLst>
      </pc:sldChg>
      <pc:sldChg chg="del">
        <pc:chgData name="Jeremy Clifton" userId="S::wec@woodfordec.onmicrosoft.com::b7121016-a606-4e59-9b8c-d8cabdc242a8" providerId="AD" clId="Web-{9E226BE8-1880-82E2-DE97-83B289622289}" dt="2025-04-27T08:39:09.723" v="3"/>
        <pc:sldMkLst>
          <pc:docMk/>
          <pc:sldMk cId="1397466364" sldId="3184"/>
        </pc:sldMkLst>
      </pc:sldChg>
      <pc:sldChg chg="del">
        <pc:chgData name="Jeremy Clifton" userId="S::wec@woodfordec.onmicrosoft.com::b7121016-a606-4e59-9b8c-d8cabdc242a8" providerId="AD" clId="Web-{9E226BE8-1880-82E2-DE97-83B289622289}" dt="2025-04-27T08:39:12.864" v="4"/>
        <pc:sldMkLst>
          <pc:docMk/>
          <pc:sldMk cId="3794319155" sldId="3185"/>
        </pc:sldMkLst>
      </pc:sldChg>
      <pc:sldChg chg="del">
        <pc:chgData name="Jeremy Clifton" userId="S::wec@woodfordec.onmicrosoft.com::b7121016-a606-4e59-9b8c-d8cabdc242a8" providerId="AD" clId="Web-{9E226BE8-1880-82E2-DE97-83B289622289}" dt="2025-04-27T08:39:14.630" v="5"/>
        <pc:sldMkLst>
          <pc:docMk/>
          <pc:sldMk cId="3209836876" sldId="3186"/>
        </pc:sldMkLst>
      </pc:sldChg>
      <pc:sldChg chg="del">
        <pc:chgData name="Jeremy Clifton" userId="S::wec@woodfordec.onmicrosoft.com::b7121016-a606-4e59-9b8c-d8cabdc242a8" providerId="AD" clId="Web-{9E226BE8-1880-82E2-DE97-83B289622289}" dt="2025-04-27T08:39:16.348" v="6"/>
        <pc:sldMkLst>
          <pc:docMk/>
          <pc:sldMk cId="2607093861" sldId="3187"/>
        </pc:sldMkLst>
      </pc:sldChg>
      <pc:sldChg chg="del">
        <pc:chgData name="Jeremy Clifton" userId="S::wec@woodfordec.onmicrosoft.com::b7121016-a606-4e59-9b8c-d8cabdc242a8" providerId="AD" clId="Web-{9E226BE8-1880-82E2-DE97-83B289622289}" dt="2025-04-27T09:12:28.571" v="402"/>
        <pc:sldMkLst>
          <pc:docMk/>
          <pc:sldMk cId="882223383" sldId="3188"/>
        </pc:sldMkLst>
      </pc:sldChg>
      <pc:sldChg chg="del">
        <pc:chgData name="Jeremy Clifton" userId="S::wec@woodfordec.onmicrosoft.com::b7121016-a606-4e59-9b8c-d8cabdc242a8" providerId="AD" clId="Web-{9E226BE8-1880-82E2-DE97-83B289622289}" dt="2025-04-27T08:39:18.239" v="7"/>
        <pc:sldMkLst>
          <pc:docMk/>
          <pc:sldMk cId="2803699221" sldId="3189"/>
        </pc:sldMkLst>
      </pc:sldChg>
      <pc:sldChg chg="del">
        <pc:chgData name="Jeremy Clifton" userId="S::wec@woodfordec.onmicrosoft.com::b7121016-a606-4e59-9b8c-d8cabdc242a8" providerId="AD" clId="Web-{9E226BE8-1880-82E2-DE97-83B289622289}" dt="2025-04-27T09:12:29.196" v="403"/>
        <pc:sldMkLst>
          <pc:docMk/>
          <pc:sldMk cId="4129016949" sldId="3190"/>
        </pc:sldMkLst>
      </pc:sldChg>
      <pc:sldChg chg="del">
        <pc:chgData name="Jeremy Clifton" userId="S::wec@woodfordec.onmicrosoft.com::b7121016-a606-4e59-9b8c-d8cabdc242a8" providerId="AD" clId="Web-{9E226BE8-1880-82E2-DE97-83B289622289}" dt="2025-04-27T08:40:09.834" v="23"/>
        <pc:sldMkLst>
          <pc:docMk/>
          <pc:sldMk cId="3407237975" sldId="3191"/>
        </pc:sldMkLst>
      </pc:sldChg>
      <pc:sldChg chg="del">
        <pc:chgData name="Jeremy Clifton" userId="S::wec@woodfordec.onmicrosoft.com::b7121016-a606-4e59-9b8c-d8cabdc242a8" providerId="AD" clId="Web-{9E226BE8-1880-82E2-DE97-83B289622289}" dt="2025-04-27T08:39:46.427" v="19"/>
        <pc:sldMkLst>
          <pc:docMk/>
          <pc:sldMk cId="4028625448" sldId="3192"/>
        </pc:sldMkLst>
      </pc:sldChg>
      <pc:sldChg chg="del">
        <pc:chgData name="Jeremy Clifton" userId="S::wec@woodfordec.onmicrosoft.com::b7121016-a606-4e59-9b8c-d8cabdc242a8" providerId="AD" clId="Web-{9E226BE8-1880-82E2-DE97-83B289622289}" dt="2025-04-27T09:12:31.336" v="405"/>
        <pc:sldMkLst>
          <pc:docMk/>
          <pc:sldMk cId="2592004515" sldId="3193"/>
        </pc:sldMkLst>
      </pc:sldChg>
      <pc:sldChg chg="del">
        <pc:chgData name="Jeremy Clifton" userId="S::wec@woodfordec.onmicrosoft.com::b7121016-a606-4e59-9b8c-d8cabdc242a8" providerId="AD" clId="Web-{9E226BE8-1880-82E2-DE97-83B289622289}" dt="2025-04-27T08:39:38.739" v="16"/>
        <pc:sldMkLst>
          <pc:docMk/>
          <pc:sldMk cId="3455299250" sldId="3195"/>
        </pc:sldMkLst>
      </pc:sldChg>
      <pc:sldChg chg="del">
        <pc:chgData name="Jeremy Clifton" userId="S::wec@woodfordec.onmicrosoft.com::b7121016-a606-4e59-9b8c-d8cabdc242a8" providerId="AD" clId="Web-{9E226BE8-1880-82E2-DE97-83B289622289}" dt="2025-04-27T08:39:36.521" v="15"/>
        <pc:sldMkLst>
          <pc:docMk/>
          <pc:sldMk cId="368711651" sldId="3196"/>
        </pc:sldMkLst>
      </pc:sldChg>
      <pc:sldChg chg="del">
        <pc:chgData name="Jeremy Clifton" userId="S::wec@woodfordec.onmicrosoft.com::b7121016-a606-4e59-9b8c-d8cabdc242a8" providerId="AD" clId="Web-{9E226BE8-1880-82E2-DE97-83B289622289}" dt="2025-04-27T08:39:40.755" v="17"/>
        <pc:sldMkLst>
          <pc:docMk/>
          <pc:sldMk cId="2882260307" sldId="3197"/>
        </pc:sldMkLst>
      </pc:sldChg>
      <pc:sldChg chg="del">
        <pc:chgData name="Jeremy Clifton" userId="S::wec@woodfordec.onmicrosoft.com::b7121016-a606-4e59-9b8c-d8cabdc242a8" providerId="AD" clId="Web-{9E226BE8-1880-82E2-DE97-83B289622289}" dt="2025-04-27T08:39:43.271" v="18"/>
        <pc:sldMkLst>
          <pc:docMk/>
          <pc:sldMk cId="293909114" sldId="3198"/>
        </pc:sldMkLst>
      </pc:sldChg>
      <pc:sldChg chg="del">
        <pc:chgData name="Jeremy Clifton" userId="S::wec@woodfordec.onmicrosoft.com::b7121016-a606-4e59-9b8c-d8cabdc242a8" providerId="AD" clId="Web-{9E226BE8-1880-82E2-DE97-83B289622289}" dt="2025-04-27T08:39:24.833" v="8"/>
        <pc:sldMkLst>
          <pc:docMk/>
          <pc:sldMk cId="3037403963" sldId="3199"/>
        </pc:sldMkLst>
      </pc:sldChg>
      <pc:sldChg chg="del">
        <pc:chgData name="Jeremy Clifton" userId="S::wec@woodfordec.onmicrosoft.com::b7121016-a606-4e59-9b8c-d8cabdc242a8" providerId="AD" clId="Web-{9E226BE8-1880-82E2-DE97-83B289622289}" dt="2025-04-27T09:12:32.868" v="406"/>
        <pc:sldMkLst>
          <pc:docMk/>
          <pc:sldMk cId="1827864045" sldId="3205"/>
        </pc:sldMkLst>
      </pc:sldChg>
      <pc:sldChg chg="del">
        <pc:chgData name="Jeremy Clifton" userId="S::wec@woodfordec.onmicrosoft.com::b7121016-a606-4e59-9b8c-d8cabdc242a8" providerId="AD" clId="Web-{9E226BE8-1880-82E2-DE97-83B289622289}" dt="2025-04-27T08:39:51.177" v="20"/>
        <pc:sldMkLst>
          <pc:docMk/>
          <pc:sldMk cId="2992974499" sldId="3206"/>
        </pc:sldMkLst>
      </pc:sldChg>
      <pc:sldChg chg="del">
        <pc:chgData name="Jeremy Clifton" userId="S::wec@woodfordec.onmicrosoft.com::b7121016-a606-4e59-9b8c-d8cabdc242a8" providerId="AD" clId="Web-{9E226BE8-1880-82E2-DE97-83B289622289}" dt="2025-04-27T08:40:08.928" v="22"/>
        <pc:sldMkLst>
          <pc:docMk/>
          <pc:sldMk cId="785417471" sldId="3207"/>
        </pc:sldMkLst>
      </pc:sldChg>
      <pc:sldChg chg="del">
        <pc:chgData name="Jeremy Clifton" userId="S::wec@woodfordec.onmicrosoft.com::b7121016-a606-4e59-9b8c-d8cabdc242a8" providerId="AD" clId="Web-{9E226BE8-1880-82E2-DE97-83B289622289}" dt="2025-04-27T08:40:14.146" v="26"/>
        <pc:sldMkLst>
          <pc:docMk/>
          <pc:sldMk cId="3545580947" sldId="3208"/>
        </pc:sldMkLst>
      </pc:sldChg>
      <pc:sldChg chg="del">
        <pc:chgData name="Jeremy Clifton" userId="S::wec@woodfordec.onmicrosoft.com::b7121016-a606-4e59-9b8c-d8cabdc242a8" providerId="AD" clId="Web-{9E226BE8-1880-82E2-DE97-83B289622289}" dt="2025-04-27T08:40:14.131" v="25"/>
        <pc:sldMkLst>
          <pc:docMk/>
          <pc:sldMk cId="3158135806" sldId="3209"/>
        </pc:sldMkLst>
      </pc:sldChg>
      <pc:sldChg chg="del">
        <pc:chgData name="Jeremy Clifton" userId="S::wec@woodfordec.onmicrosoft.com::b7121016-a606-4e59-9b8c-d8cabdc242a8" providerId="AD" clId="Web-{9E226BE8-1880-82E2-DE97-83B289622289}" dt="2025-04-27T08:40:11.834" v="24"/>
        <pc:sldMkLst>
          <pc:docMk/>
          <pc:sldMk cId="2169559299" sldId="3210"/>
        </pc:sldMkLst>
      </pc:sldChg>
      <pc:sldChg chg="del">
        <pc:chgData name="Jeremy Clifton" userId="S::wec@woodfordec.onmicrosoft.com::b7121016-a606-4e59-9b8c-d8cabdc242a8" providerId="AD" clId="Web-{9E226BE8-1880-82E2-DE97-83B289622289}" dt="2025-04-27T08:40:14.646" v="27"/>
        <pc:sldMkLst>
          <pc:docMk/>
          <pc:sldMk cId="1712558625" sldId="3211"/>
        </pc:sldMkLst>
      </pc:sldChg>
      <pc:sldChg chg="del">
        <pc:chgData name="Jeremy Clifton" userId="S::wec@woodfordec.onmicrosoft.com::b7121016-a606-4e59-9b8c-d8cabdc242a8" providerId="AD" clId="Web-{9E226BE8-1880-82E2-DE97-83B289622289}" dt="2025-04-27T08:40:14.646" v="28"/>
        <pc:sldMkLst>
          <pc:docMk/>
          <pc:sldMk cId="2899361236" sldId="3212"/>
        </pc:sldMkLst>
      </pc:sldChg>
      <pc:sldChg chg="del">
        <pc:chgData name="Jeremy Clifton" userId="S::wec@woodfordec.onmicrosoft.com::b7121016-a606-4e59-9b8c-d8cabdc242a8" providerId="AD" clId="Web-{9E226BE8-1880-82E2-DE97-83B289622289}" dt="2025-04-27T08:40:15.834" v="29"/>
        <pc:sldMkLst>
          <pc:docMk/>
          <pc:sldMk cId="3792633234" sldId="3213"/>
        </pc:sldMkLst>
      </pc:sldChg>
      <pc:sldChg chg="del">
        <pc:chgData name="Jeremy Clifton" userId="S::wec@woodfordec.onmicrosoft.com::b7121016-a606-4e59-9b8c-d8cabdc242a8" providerId="AD" clId="Web-{9E226BE8-1880-82E2-DE97-83B289622289}" dt="2025-04-27T08:39:26.395" v="9"/>
        <pc:sldMkLst>
          <pc:docMk/>
          <pc:sldMk cId="4130044072" sldId="3214"/>
        </pc:sldMkLst>
      </pc:sldChg>
      <pc:sldChg chg="del">
        <pc:chgData name="Jeremy Clifton" userId="S::wec@woodfordec.onmicrosoft.com::b7121016-a606-4e59-9b8c-d8cabdc242a8" providerId="AD" clId="Web-{9E226BE8-1880-82E2-DE97-83B289622289}" dt="2025-04-27T08:39:27.614" v="10"/>
        <pc:sldMkLst>
          <pc:docMk/>
          <pc:sldMk cId="1552344738" sldId="3215"/>
        </pc:sldMkLst>
      </pc:sldChg>
      <pc:sldChg chg="del">
        <pc:chgData name="Jeremy Clifton" userId="S::wec@woodfordec.onmicrosoft.com::b7121016-a606-4e59-9b8c-d8cabdc242a8" providerId="AD" clId="Web-{9E226BE8-1880-82E2-DE97-83B289622289}" dt="2025-04-27T08:39:34.396" v="12"/>
        <pc:sldMkLst>
          <pc:docMk/>
          <pc:sldMk cId="3633132830" sldId="3216"/>
        </pc:sldMkLst>
      </pc:sldChg>
      <pc:sldChg chg="del">
        <pc:chgData name="Jeremy Clifton" userId="S::wec@woodfordec.onmicrosoft.com::b7121016-a606-4e59-9b8c-d8cabdc242a8" providerId="AD" clId="Web-{9E226BE8-1880-82E2-DE97-83B289622289}" dt="2025-04-27T08:39:36.068" v="14"/>
        <pc:sldMkLst>
          <pc:docMk/>
          <pc:sldMk cId="2699980038" sldId="3217"/>
        </pc:sldMkLst>
      </pc:sldChg>
      <pc:sldChg chg="del">
        <pc:chgData name="Jeremy Clifton" userId="S::wec@woodfordec.onmicrosoft.com::b7121016-a606-4e59-9b8c-d8cabdc242a8" providerId="AD" clId="Web-{9E226BE8-1880-82E2-DE97-83B289622289}" dt="2025-04-27T08:39:32.614" v="11"/>
        <pc:sldMkLst>
          <pc:docMk/>
          <pc:sldMk cId="2537775931" sldId="3218"/>
        </pc:sldMkLst>
      </pc:sldChg>
      <pc:sldChg chg="del">
        <pc:chgData name="Jeremy Clifton" userId="S::wec@woodfordec.onmicrosoft.com::b7121016-a606-4e59-9b8c-d8cabdc242a8" providerId="AD" clId="Web-{9E226BE8-1880-82E2-DE97-83B289622289}" dt="2025-04-27T08:39:36.052" v="13"/>
        <pc:sldMkLst>
          <pc:docMk/>
          <pc:sldMk cId="1559340589" sldId="3219"/>
        </pc:sldMkLst>
      </pc:sldChg>
      <pc:sldChg chg="modSp ord">
        <pc:chgData name="Jeremy Clifton" userId="S::wec@woodfordec.onmicrosoft.com::b7121016-a606-4e59-9b8c-d8cabdc242a8" providerId="AD" clId="Web-{9E226BE8-1880-82E2-DE97-83B289622289}" dt="2025-04-27T08:59:43.853" v="133" actId="20577"/>
        <pc:sldMkLst>
          <pc:docMk/>
          <pc:sldMk cId="2836004782" sldId="3220"/>
        </pc:sldMkLst>
      </pc:sldChg>
      <pc:sldChg chg="addSp modSp add ord replId addAnim">
        <pc:chgData name="Jeremy Clifton" userId="S::wec@woodfordec.onmicrosoft.com::b7121016-a606-4e59-9b8c-d8cabdc242a8" providerId="AD" clId="Web-{9E226BE8-1880-82E2-DE97-83B289622289}" dt="2025-04-27T08:59:24.400" v="119" actId="14100"/>
        <pc:sldMkLst>
          <pc:docMk/>
          <pc:sldMk cId="551354943" sldId="3221"/>
        </pc:sldMkLst>
      </pc:sldChg>
      <pc:sldChg chg="add replId">
        <pc:chgData name="Jeremy Clifton" userId="S::wec@woodfordec.onmicrosoft.com::b7121016-a606-4e59-9b8c-d8cabdc242a8" providerId="AD" clId="Web-{9E226BE8-1880-82E2-DE97-83B289622289}" dt="2025-04-27T08:40:21.881" v="31"/>
        <pc:sldMkLst>
          <pc:docMk/>
          <pc:sldMk cId="4181815059" sldId="3222"/>
        </pc:sldMkLst>
      </pc:sldChg>
      <pc:sldChg chg="addSp modSp add replId addAnim">
        <pc:chgData name="Jeremy Clifton" userId="S::wec@woodfordec.onmicrosoft.com::b7121016-a606-4e59-9b8c-d8cabdc242a8" providerId="AD" clId="Web-{9E226BE8-1880-82E2-DE97-83B289622289}" dt="2025-04-27T08:59:18.806" v="117" actId="14100"/>
        <pc:sldMkLst>
          <pc:docMk/>
          <pc:sldMk cId="3419232242" sldId="3223"/>
        </pc:sldMkLst>
      </pc:sldChg>
      <pc:sldChg chg="add del replId">
        <pc:chgData name="Jeremy Clifton" userId="S::wec@woodfordec.onmicrosoft.com::b7121016-a606-4e59-9b8c-d8cabdc242a8" providerId="AD" clId="Web-{9E226BE8-1880-82E2-DE97-83B289622289}" dt="2025-04-27T09:12:30.524" v="404"/>
        <pc:sldMkLst>
          <pc:docMk/>
          <pc:sldMk cId="3987347761" sldId="3224"/>
        </pc:sldMkLst>
      </pc:sldChg>
      <pc:sldChg chg="addSp modSp add replId addAnim">
        <pc:chgData name="Jeremy Clifton" userId="S::wec@woodfordec.onmicrosoft.com::b7121016-a606-4e59-9b8c-d8cabdc242a8" providerId="AD" clId="Web-{9E226BE8-1880-82E2-DE97-83B289622289}" dt="2025-04-27T09:12:14.367" v="396" actId="14100"/>
        <pc:sldMkLst>
          <pc:docMk/>
          <pc:sldMk cId="2794463826" sldId="3225"/>
        </pc:sldMkLst>
      </pc:sldChg>
      <pc:sldChg chg="add replId">
        <pc:chgData name="Jeremy Clifton" userId="S::wec@woodfordec.onmicrosoft.com::b7121016-a606-4e59-9b8c-d8cabdc242a8" providerId="AD" clId="Web-{9E226BE8-1880-82E2-DE97-83B289622289}" dt="2025-04-27T08:48:18.970" v="37"/>
        <pc:sldMkLst>
          <pc:docMk/>
          <pc:sldMk cId="457433274" sldId="3226"/>
        </pc:sldMkLst>
      </pc:sldChg>
      <pc:sldChg chg="addSp modSp add replId addAnim">
        <pc:chgData name="Jeremy Clifton" userId="S::wec@woodfordec.onmicrosoft.com::b7121016-a606-4e59-9b8c-d8cabdc242a8" providerId="AD" clId="Web-{9E226BE8-1880-82E2-DE97-83B289622289}" dt="2025-04-27T09:12:21.727" v="399" actId="14100"/>
        <pc:sldMkLst>
          <pc:docMk/>
          <pc:sldMk cId="716922823" sldId="3227"/>
        </pc:sldMkLst>
      </pc:sldChg>
      <pc:sldChg chg="add replId">
        <pc:chgData name="Jeremy Clifton" userId="S::wec@woodfordec.onmicrosoft.com::b7121016-a606-4e59-9b8c-d8cabdc242a8" providerId="AD" clId="Web-{9E226BE8-1880-82E2-DE97-83B289622289}" dt="2025-04-27T08:52:00.728" v="41"/>
        <pc:sldMkLst>
          <pc:docMk/>
          <pc:sldMk cId="1650744383" sldId="3228"/>
        </pc:sldMkLst>
      </pc:sldChg>
      <pc:sldChg chg="add replId">
        <pc:chgData name="Jeremy Clifton" userId="S::wec@woodfordec.onmicrosoft.com::b7121016-a606-4e59-9b8c-d8cabdc242a8" providerId="AD" clId="Web-{9E226BE8-1880-82E2-DE97-83B289622289}" dt="2025-04-27T08:52:02.259" v="42"/>
        <pc:sldMkLst>
          <pc:docMk/>
          <pc:sldMk cId="3025397370" sldId="3229"/>
        </pc:sldMkLst>
      </pc:sldChg>
      <pc:sldChg chg="add ord replId">
        <pc:chgData name="Jeremy Clifton" userId="S::wec@woodfordec.onmicrosoft.com::b7121016-a606-4e59-9b8c-d8cabdc242a8" providerId="AD" clId="Web-{9E226BE8-1880-82E2-DE97-83B289622289}" dt="2025-04-27T08:54:54.450" v="45"/>
        <pc:sldMkLst>
          <pc:docMk/>
          <pc:sldMk cId="2518681518" sldId="3230"/>
        </pc:sldMkLst>
      </pc:sldChg>
      <pc:sldChg chg="modSp add replId">
        <pc:chgData name="Jeremy Clifton" userId="S::wec@woodfordec.onmicrosoft.com::b7121016-a606-4e59-9b8c-d8cabdc242a8" providerId="AD" clId="Web-{9E226BE8-1880-82E2-DE97-83B289622289}" dt="2025-04-27T08:56:23.562" v="87" actId="20577"/>
        <pc:sldMkLst>
          <pc:docMk/>
          <pc:sldMk cId="1960936696" sldId="3231"/>
        </pc:sldMkLst>
      </pc:sldChg>
      <pc:sldChg chg="addSp modSp add replId">
        <pc:chgData name="Jeremy Clifton" userId="S::wec@woodfordec.onmicrosoft.com::b7121016-a606-4e59-9b8c-d8cabdc242a8" providerId="AD" clId="Web-{9E226BE8-1880-82E2-DE97-83B289622289}" dt="2025-04-27T09:02:44.223" v="169" actId="1076"/>
        <pc:sldMkLst>
          <pc:docMk/>
          <pc:sldMk cId="3402032210" sldId="3232"/>
        </pc:sldMkLst>
      </pc:sldChg>
      <pc:sldChg chg="modSp add ord replId">
        <pc:chgData name="Jeremy Clifton" userId="S::wec@woodfordec.onmicrosoft.com::b7121016-a606-4e59-9b8c-d8cabdc242a8" providerId="AD" clId="Web-{9E226BE8-1880-82E2-DE97-83B289622289}" dt="2025-04-27T09:01:08.017" v="164" actId="20577"/>
        <pc:sldMkLst>
          <pc:docMk/>
          <pc:sldMk cId="2135382811" sldId="3233"/>
        </pc:sldMkLst>
      </pc:sldChg>
      <pc:sldChg chg="add replId">
        <pc:chgData name="Jeremy Clifton" userId="S::wec@woodfordec.onmicrosoft.com::b7121016-a606-4e59-9b8c-d8cabdc242a8" providerId="AD" clId="Web-{9E226BE8-1880-82E2-DE97-83B289622289}" dt="2025-04-27T09:02:51.145" v="170"/>
        <pc:sldMkLst>
          <pc:docMk/>
          <pc:sldMk cId="94787504" sldId="3234"/>
        </pc:sldMkLst>
      </pc:sldChg>
      <pc:sldChg chg="addSp modSp add replId">
        <pc:chgData name="Jeremy Clifton" userId="S::wec@woodfordec.onmicrosoft.com::b7121016-a606-4e59-9b8c-d8cabdc242a8" providerId="AD" clId="Web-{9E226BE8-1880-82E2-DE97-83B289622289}" dt="2025-04-27T09:06:23.904" v="246" actId="20577"/>
        <pc:sldMkLst>
          <pc:docMk/>
          <pc:sldMk cId="4139161330" sldId="3235"/>
        </pc:sldMkLst>
      </pc:sldChg>
      <pc:sldChg chg="addSp modSp add ord replId">
        <pc:chgData name="Jeremy Clifton" userId="S::wec@woodfordec.onmicrosoft.com::b7121016-a606-4e59-9b8c-d8cabdc242a8" providerId="AD" clId="Web-{9E226BE8-1880-82E2-DE97-83B289622289}" dt="2025-04-27T09:09:26.145" v="352"/>
        <pc:sldMkLst>
          <pc:docMk/>
          <pc:sldMk cId="1757271557" sldId="3236"/>
        </pc:sldMkLst>
      </pc:sldChg>
      <pc:sldChg chg="modSp add del ord replId">
        <pc:chgData name="Jeremy Clifton" userId="S::wec@woodfordec.onmicrosoft.com::b7121016-a606-4e59-9b8c-d8cabdc242a8" providerId="AD" clId="Web-{9E226BE8-1880-82E2-DE97-83B289622289}" dt="2025-04-27T09:12:02.898" v="393"/>
        <pc:sldMkLst>
          <pc:docMk/>
          <pc:sldMk cId="3846087359" sldId="3237"/>
        </pc:sldMkLst>
      </pc:sldChg>
      <pc:sldChg chg="add replId">
        <pc:chgData name="Jeremy Clifton" userId="S::wec@woodfordec.onmicrosoft.com::b7121016-a606-4e59-9b8c-d8cabdc242a8" providerId="AD" clId="Web-{9E226BE8-1880-82E2-DE97-83B289622289}" dt="2025-04-27T09:05:25.429" v="215"/>
        <pc:sldMkLst>
          <pc:docMk/>
          <pc:sldMk cId="2347625343" sldId="3238"/>
        </pc:sldMkLst>
      </pc:sldChg>
      <pc:sldChg chg="add replId">
        <pc:chgData name="Jeremy Clifton" userId="S::wec@woodfordec.onmicrosoft.com::b7121016-a606-4e59-9b8c-d8cabdc242a8" providerId="AD" clId="Web-{9E226BE8-1880-82E2-DE97-83B289622289}" dt="2025-04-27T09:06:43.170" v="248"/>
        <pc:sldMkLst>
          <pc:docMk/>
          <pc:sldMk cId="3173842061" sldId="3239"/>
        </pc:sldMkLst>
      </pc:sldChg>
      <pc:sldChg chg="modSp add replId">
        <pc:chgData name="Jeremy Clifton" userId="S::wec@woodfordec.onmicrosoft.com::b7121016-a606-4e59-9b8c-d8cabdc242a8" providerId="AD" clId="Web-{9E226BE8-1880-82E2-DE97-83B289622289}" dt="2025-04-27T09:11:16.475" v="374" actId="20577"/>
        <pc:sldMkLst>
          <pc:docMk/>
          <pc:sldMk cId="3409836750" sldId="3240"/>
        </pc:sldMkLst>
      </pc:sldChg>
      <pc:sldChg chg="modSp add ord replId">
        <pc:chgData name="Jeremy Clifton" userId="S::wec@woodfordec.onmicrosoft.com::b7121016-a606-4e59-9b8c-d8cabdc242a8" providerId="AD" clId="Web-{9E226BE8-1880-82E2-DE97-83B289622289}" dt="2025-04-27T09:09:23.035" v="351" actId="20577"/>
        <pc:sldMkLst>
          <pc:docMk/>
          <pc:sldMk cId="1050757452" sldId="3241"/>
        </pc:sldMkLst>
      </pc:sldChg>
      <pc:sldChg chg="modSp add ord replId">
        <pc:chgData name="Jeremy Clifton" userId="S::wec@woodfordec.onmicrosoft.com::b7121016-a606-4e59-9b8c-d8cabdc242a8" providerId="AD" clId="Web-{9E226BE8-1880-82E2-DE97-83B289622289}" dt="2025-04-27T09:11:36.929" v="391" actId="20577"/>
        <pc:sldMkLst>
          <pc:docMk/>
          <pc:sldMk cId="3317460715" sldId="3242"/>
        </pc:sldMkLst>
      </pc:sldChg>
      <pc:sldChg chg="addSp delSp modSp add ord replId">
        <pc:chgData name="Jeremy Clifton" userId="S::wec@woodfordec.onmicrosoft.com::b7121016-a606-4e59-9b8c-d8cabdc242a8" providerId="AD" clId="Web-{9E226BE8-1880-82E2-DE97-83B289622289}" dt="2025-04-27T09:11:52.226" v="392"/>
        <pc:sldMkLst>
          <pc:docMk/>
          <pc:sldMk cId="965528538" sldId="3243"/>
        </pc:sldMkLst>
      </pc:sldChg>
      <pc:sldChg chg="add replId">
        <pc:chgData name="Jeremy Clifton" userId="S::wec@woodfordec.onmicrosoft.com::b7121016-a606-4e59-9b8c-d8cabdc242a8" providerId="AD" clId="Web-{9E226BE8-1880-82E2-DE97-83B289622289}" dt="2025-04-27T09:10:53.037" v="359"/>
        <pc:sldMkLst>
          <pc:docMk/>
          <pc:sldMk cId="40949908" sldId="3244"/>
        </pc:sldMkLst>
      </pc:sldChg>
    </pc:docChg>
  </pc:docChgLst>
  <pc:docChgLst>
    <pc:chgData name="Jeremy Clifton" userId="S::wec@woodfordec.onmicrosoft.com::b7121016-a606-4e59-9b8c-d8cabdc242a8" providerId="AD" clId="Web-{C3B7DA66-3A60-6C04-1C10-B97899788A07}"/>
    <pc:docChg chg="addSld delSld modSld sldOrd">
      <pc:chgData name="Jeremy Clifton" userId="S::wec@woodfordec.onmicrosoft.com::b7121016-a606-4e59-9b8c-d8cabdc242a8" providerId="AD" clId="Web-{C3B7DA66-3A60-6C04-1C10-B97899788A07}" dt="2025-03-02T09:20:54.894" v="254"/>
      <pc:docMkLst>
        <pc:docMk/>
      </pc:docMkLst>
      <pc:sldChg chg="del">
        <pc:chgData name="Jeremy Clifton" userId="S::wec@woodfordec.onmicrosoft.com::b7121016-a606-4e59-9b8c-d8cabdc242a8" providerId="AD" clId="Web-{C3B7DA66-3A60-6C04-1C10-B97899788A07}" dt="2025-03-02T09:19:12.859" v="248"/>
        <pc:sldMkLst>
          <pc:docMk/>
          <pc:sldMk cId="410265473" sldId="3032"/>
        </pc:sldMkLst>
      </pc:sldChg>
      <pc:sldChg chg="del">
        <pc:chgData name="Jeremy Clifton" userId="S::wec@woodfordec.onmicrosoft.com::b7121016-a606-4e59-9b8c-d8cabdc242a8" providerId="AD" clId="Web-{C3B7DA66-3A60-6C04-1C10-B97899788A07}" dt="2025-03-02T09:19:13.688" v="250"/>
        <pc:sldMkLst>
          <pc:docMk/>
          <pc:sldMk cId="3458055326" sldId="3033"/>
        </pc:sldMkLst>
      </pc:sldChg>
      <pc:sldChg chg="del">
        <pc:chgData name="Jeremy Clifton" userId="S::wec@woodfordec.onmicrosoft.com::b7121016-a606-4e59-9b8c-d8cabdc242a8" providerId="AD" clId="Web-{C3B7DA66-3A60-6C04-1C10-B97899788A07}" dt="2025-03-02T09:19:13.266" v="249"/>
        <pc:sldMkLst>
          <pc:docMk/>
          <pc:sldMk cId="2143909221" sldId="3034"/>
        </pc:sldMkLst>
      </pc:sldChg>
      <pc:sldChg chg="addSp delSp modSp add replId">
        <pc:chgData name="Jeremy Clifton" userId="S::wec@woodfordec.onmicrosoft.com::b7121016-a606-4e59-9b8c-d8cabdc242a8" providerId="AD" clId="Web-{C3B7DA66-3A60-6C04-1C10-B97899788A07}" dt="2025-03-02T09:11:40.688" v="98" actId="20577"/>
        <pc:sldMkLst>
          <pc:docMk/>
          <pc:sldMk cId="3543370755" sldId="3046"/>
        </pc:sldMkLst>
      </pc:sldChg>
      <pc:sldChg chg="modSp add replId">
        <pc:chgData name="Jeremy Clifton" userId="S::wec@woodfordec.onmicrosoft.com::b7121016-a606-4e59-9b8c-d8cabdc242a8" providerId="AD" clId="Web-{C3B7DA66-3A60-6C04-1C10-B97899788A07}" dt="2025-03-02T09:11:44.891" v="101" actId="20577"/>
        <pc:sldMkLst>
          <pc:docMk/>
          <pc:sldMk cId="3279558022" sldId="3047"/>
        </pc:sldMkLst>
      </pc:sldChg>
      <pc:sldChg chg="addSp delSp modSp add replId">
        <pc:chgData name="Jeremy Clifton" userId="S::wec@woodfordec.onmicrosoft.com::b7121016-a606-4e59-9b8c-d8cabdc242a8" providerId="AD" clId="Web-{C3B7DA66-3A60-6C04-1C10-B97899788A07}" dt="2025-03-02T09:11:47.485" v="102" actId="20577"/>
        <pc:sldMkLst>
          <pc:docMk/>
          <pc:sldMk cId="2095280709" sldId="3048"/>
        </pc:sldMkLst>
      </pc:sldChg>
      <pc:sldChg chg="modSp add replId">
        <pc:chgData name="Jeremy Clifton" userId="S::wec@woodfordec.onmicrosoft.com::b7121016-a606-4e59-9b8c-d8cabdc242a8" providerId="AD" clId="Web-{C3B7DA66-3A60-6C04-1C10-B97899788A07}" dt="2025-03-02T09:14:24.553" v="106" actId="20577"/>
        <pc:sldMkLst>
          <pc:docMk/>
          <pc:sldMk cId="529331557" sldId="3049"/>
        </pc:sldMkLst>
      </pc:sldChg>
      <pc:sldChg chg="modSp add ord replId">
        <pc:chgData name="Jeremy Clifton" userId="S::wec@woodfordec.onmicrosoft.com::b7121016-a606-4e59-9b8c-d8cabdc242a8" providerId="AD" clId="Web-{C3B7DA66-3A60-6C04-1C10-B97899788A07}" dt="2025-03-02T09:15:14.461" v="197" actId="20577"/>
        <pc:sldMkLst>
          <pc:docMk/>
          <pc:sldMk cId="82165933" sldId="3050"/>
        </pc:sldMkLst>
      </pc:sldChg>
      <pc:sldChg chg="add del replId">
        <pc:chgData name="Jeremy Clifton" userId="S::wec@woodfordec.onmicrosoft.com::b7121016-a606-4e59-9b8c-d8cabdc242a8" providerId="AD" clId="Web-{C3B7DA66-3A60-6C04-1C10-B97899788A07}" dt="2025-03-02T09:14:30.194" v="108"/>
        <pc:sldMkLst>
          <pc:docMk/>
          <pc:sldMk cId="1011483364" sldId="3050"/>
        </pc:sldMkLst>
      </pc:sldChg>
      <pc:sldChg chg="addSp delSp modSp add ord replId">
        <pc:chgData name="Jeremy Clifton" userId="S::wec@woodfordec.onmicrosoft.com::b7121016-a606-4e59-9b8c-d8cabdc242a8" providerId="AD" clId="Web-{C3B7DA66-3A60-6C04-1C10-B97899788A07}" dt="2025-03-02T09:18:16.670" v="247" actId="1076"/>
        <pc:sldMkLst>
          <pc:docMk/>
          <pc:sldMk cId="3588389070" sldId="3051"/>
        </pc:sldMkLst>
      </pc:sldChg>
      <pc:sldChg chg="modSp add replId">
        <pc:chgData name="Jeremy Clifton" userId="S::wec@woodfordec.onmicrosoft.com::b7121016-a606-4e59-9b8c-d8cabdc242a8" providerId="AD" clId="Web-{C3B7DA66-3A60-6C04-1C10-B97899788A07}" dt="2025-03-02T09:18:11.092" v="246" actId="1076"/>
        <pc:sldMkLst>
          <pc:docMk/>
          <pc:sldMk cId="1424517958" sldId="3052"/>
        </pc:sldMkLst>
      </pc:sldChg>
      <pc:sldChg chg="addSp delSp modSp add replId">
        <pc:chgData name="Jeremy Clifton" userId="S::wec@woodfordec.onmicrosoft.com::b7121016-a606-4e59-9b8c-d8cabdc242a8" providerId="AD" clId="Web-{C3B7DA66-3A60-6C04-1C10-B97899788A07}" dt="2025-03-02T09:20:54.894" v="254"/>
        <pc:sldMkLst>
          <pc:docMk/>
          <pc:sldMk cId="3436478676" sldId="3053"/>
        </pc:sldMkLst>
      </pc:sldChg>
    </pc:docChg>
  </pc:docChgLst>
  <pc:docChgLst>
    <pc:chgData name="Jeremy Clifton" userId="S::wec@woodfordec.onmicrosoft.com::b7121016-a606-4e59-9b8c-d8cabdc242a8" providerId="AD" clId="Web-{BB00DC9F-3ECF-39B6-C8D7-FAFFB2654A6A}"/>
    <pc:docChg chg="addSld modSld sldOrd">
      <pc:chgData name="Jeremy Clifton" userId="S::wec@woodfordec.onmicrosoft.com::b7121016-a606-4e59-9b8c-d8cabdc242a8" providerId="AD" clId="Web-{BB00DC9F-3ECF-39B6-C8D7-FAFFB2654A6A}" dt="2024-09-21T19:03:19.742" v="11"/>
      <pc:docMkLst>
        <pc:docMk/>
      </pc:docMkLst>
      <pc:sldChg chg="addSp modSp add replId addAnim">
        <pc:chgData name="Jeremy Clifton" userId="S::wec@woodfordec.onmicrosoft.com::b7121016-a606-4e59-9b8c-d8cabdc242a8" providerId="AD" clId="Web-{BB00DC9F-3ECF-39B6-C8D7-FAFFB2654A6A}" dt="2024-09-21T19:00:06.730" v="3" actId="14100"/>
        <pc:sldMkLst>
          <pc:docMk/>
          <pc:sldMk cId="922147769" sldId="2569"/>
        </pc:sldMkLst>
      </pc:sldChg>
      <pc:sldChg chg="add ord replId">
        <pc:chgData name="Jeremy Clifton" userId="S::wec@woodfordec.onmicrosoft.com::b7121016-a606-4e59-9b8c-d8cabdc242a8" providerId="AD" clId="Web-{BB00DC9F-3ECF-39B6-C8D7-FAFFB2654A6A}" dt="2024-09-21T19:00:10.871" v="5"/>
        <pc:sldMkLst>
          <pc:docMk/>
          <pc:sldMk cId="4114584319" sldId="2570"/>
        </pc:sldMkLst>
      </pc:sldChg>
      <pc:sldChg chg="addSp modSp add replId addAnim">
        <pc:chgData name="Jeremy Clifton" userId="S::wec@woodfordec.onmicrosoft.com::b7121016-a606-4e59-9b8c-d8cabdc242a8" providerId="AD" clId="Web-{BB00DC9F-3ECF-39B6-C8D7-FAFFB2654A6A}" dt="2024-09-21T19:03:11.163" v="9" actId="14100"/>
        <pc:sldMkLst>
          <pc:docMk/>
          <pc:sldMk cId="3076968510" sldId="2571"/>
        </pc:sldMkLst>
      </pc:sldChg>
      <pc:sldChg chg="add replId">
        <pc:chgData name="Jeremy Clifton" userId="S::wec@woodfordec.onmicrosoft.com::b7121016-a606-4e59-9b8c-d8cabdc242a8" providerId="AD" clId="Web-{BB00DC9F-3ECF-39B6-C8D7-FAFFB2654A6A}" dt="2024-09-21T19:03:19.710" v="10"/>
        <pc:sldMkLst>
          <pc:docMk/>
          <pc:sldMk cId="3824080665" sldId="2572"/>
        </pc:sldMkLst>
      </pc:sldChg>
      <pc:sldChg chg="add replId">
        <pc:chgData name="Jeremy Clifton" userId="S::wec@woodfordec.onmicrosoft.com::b7121016-a606-4e59-9b8c-d8cabdc242a8" providerId="AD" clId="Web-{BB00DC9F-3ECF-39B6-C8D7-FAFFB2654A6A}" dt="2024-09-21T19:03:19.742" v="11"/>
        <pc:sldMkLst>
          <pc:docMk/>
          <pc:sldMk cId="1983850309" sldId="2573"/>
        </pc:sldMkLst>
      </pc:sldChg>
    </pc:docChg>
  </pc:docChgLst>
  <pc:docChgLst>
    <pc:chgData clId="Web-{000BDFA6-02D5-64C7-CF1E-528E1D62EBAE}"/>
    <pc:docChg chg="modSld">
      <pc:chgData name="" userId="" providerId="" clId="Web-{000BDFA6-02D5-64C7-CF1E-528E1D62EBAE}" dt="2025-03-13T20:17:41.341" v="0" actId="14100"/>
      <pc:docMkLst>
        <pc:docMk/>
      </pc:docMkLst>
    </pc:docChg>
  </pc:docChgLst>
  <pc:docChgLst>
    <pc:chgData name="Jeremy Clifton" userId="b7121016-a606-4e59-9b8c-d8cabdc242a8" providerId="ADAL" clId="{A4350006-88B2-47C0-9248-B8C94516ACB6}"/>
    <pc:docChg chg="undo custSel addSld delSld modSld sldOrd">
      <pc:chgData name="Jeremy Clifton" userId="b7121016-a606-4e59-9b8c-d8cabdc242a8" providerId="ADAL" clId="{A4350006-88B2-47C0-9248-B8C94516ACB6}" dt="2023-07-23T09:16:38.177" v="26"/>
      <pc:docMkLst>
        <pc:docMk/>
      </pc:docMkLst>
      <pc:sldChg chg="addSp delSp modSp mod delAnim modAnim">
        <pc:chgData name="Jeremy Clifton" userId="b7121016-a606-4e59-9b8c-d8cabdc242a8" providerId="ADAL" clId="{A4350006-88B2-47C0-9248-B8C94516ACB6}" dt="2023-07-23T09:16:13.870" v="21" actId="1076"/>
        <pc:sldMkLst>
          <pc:docMk/>
          <pc:sldMk cId="2800405238" sldId="2544"/>
        </pc:sldMkLst>
      </pc:sldChg>
      <pc:sldChg chg="addSp delSp modSp mod delAnim modAnim">
        <pc:chgData name="Jeremy Clifton" userId="b7121016-a606-4e59-9b8c-d8cabdc242a8" providerId="ADAL" clId="{A4350006-88B2-47C0-9248-B8C94516ACB6}" dt="2023-07-23T09:15:49.479" v="15" actId="14100"/>
        <pc:sldMkLst>
          <pc:docMk/>
          <pc:sldMk cId="3266571747" sldId="2545"/>
        </pc:sldMkLst>
      </pc:sldChg>
      <pc:sldChg chg="del">
        <pc:chgData name="Jeremy Clifton" userId="b7121016-a606-4e59-9b8c-d8cabdc242a8" providerId="ADAL" clId="{A4350006-88B2-47C0-9248-B8C94516ACB6}" dt="2023-07-23T09:16:25.637" v="22" actId="2696"/>
        <pc:sldMkLst>
          <pc:docMk/>
          <pc:sldMk cId="3163911461" sldId="2549"/>
        </pc:sldMkLst>
      </pc:sldChg>
      <pc:sldChg chg="addSp delSp modSp mod delAnim modAnim">
        <pc:chgData name="Jeremy Clifton" userId="b7121016-a606-4e59-9b8c-d8cabdc242a8" providerId="ADAL" clId="{A4350006-88B2-47C0-9248-B8C94516ACB6}" dt="2023-07-23T09:15:15.144" v="10" actId="1076"/>
        <pc:sldMkLst>
          <pc:docMk/>
          <pc:sldMk cId="1658281437" sldId="2550"/>
        </pc:sldMkLst>
      </pc:sldChg>
      <pc:sldChg chg="ord">
        <pc:chgData name="Jeremy Clifton" userId="b7121016-a606-4e59-9b8c-d8cabdc242a8" providerId="ADAL" clId="{A4350006-88B2-47C0-9248-B8C94516ACB6}" dt="2023-07-23T09:16:38.177" v="26"/>
        <pc:sldMkLst>
          <pc:docMk/>
          <pc:sldMk cId="2678110360" sldId="2555"/>
        </pc:sldMkLst>
      </pc:sldChg>
      <pc:sldChg chg="addSp delSp modSp mod addAnim delAnim modAnim">
        <pc:chgData name="Jeremy Clifton" userId="b7121016-a606-4e59-9b8c-d8cabdc242a8" providerId="ADAL" clId="{A4350006-88B2-47C0-9248-B8C94516ACB6}" dt="2023-07-23T09:14:33.860" v="5" actId="14100"/>
        <pc:sldMkLst>
          <pc:docMk/>
          <pc:sldMk cId="100077582" sldId="2556"/>
        </pc:sldMkLst>
      </pc:sldChg>
      <pc:sldChg chg="add">
        <pc:chgData name="Jeremy Clifton" userId="b7121016-a606-4e59-9b8c-d8cabdc242a8" providerId="ADAL" clId="{A4350006-88B2-47C0-9248-B8C94516ACB6}" dt="2023-07-23T09:16:35.721" v="24" actId="2890"/>
        <pc:sldMkLst>
          <pc:docMk/>
          <pc:sldMk cId="1705287027" sldId="2557"/>
        </pc:sldMkLst>
      </pc:sldChg>
      <pc:sldChg chg="del">
        <pc:chgData name="Jeremy Clifton" userId="b7121016-a606-4e59-9b8c-d8cabdc242a8" providerId="ADAL" clId="{A4350006-88B2-47C0-9248-B8C94516ACB6}" dt="2023-07-23T09:16:27.967" v="23" actId="2696"/>
        <pc:sldMkLst>
          <pc:docMk/>
          <pc:sldMk cId="1988468713" sldId="2557"/>
        </pc:sldMkLst>
      </pc:sldChg>
    </pc:docChg>
  </pc:docChgLst>
  <pc:docChgLst>
    <pc:chgData clId="Web-{07C23192-4112-9A8F-7121-EACB2328FEB6}"/>
    <pc:docChg chg="delSld">
      <pc:chgData name="" userId="" providerId="" clId="Web-{07C23192-4112-9A8F-7121-EACB2328FEB6}" dt="2025-02-09T09:44:19.979" v="0"/>
      <pc:docMkLst>
        <pc:docMk/>
      </pc:docMkLst>
    </pc:docChg>
  </pc:docChgLst>
  <pc:docChgLst>
    <pc:chgData name="Jeremy Clifton" userId="S::wec@woodfordec.onmicrosoft.com::b7121016-a606-4e59-9b8c-d8cabdc242a8" providerId="AD" clId="Web-{E8059B8A-0E9E-11A3-0AFA-A6E3D7AEF34C}"/>
    <pc:docChg chg="addSld modSld sldOrd">
      <pc:chgData name="Jeremy Clifton" userId="S::wec@woodfordec.onmicrosoft.com::b7121016-a606-4e59-9b8c-d8cabdc242a8" providerId="AD" clId="Web-{E8059B8A-0E9E-11A3-0AFA-A6E3D7AEF34C}" dt="2025-04-17T14:55:03.157" v="328"/>
      <pc:docMkLst>
        <pc:docMk/>
      </pc:docMkLst>
      <pc:sldChg chg="delSp modSp">
        <pc:chgData name="Jeremy Clifton" userId="S::wec@woodfordec.onmicrosoft.com::b7121016-a606-4e59-9b8c-d8cabdc242a8" providerId="AD" clId="Web-{E8059B8A-0E9E-11A3-0AFA-A6E3D7AEF34C}" dt="2025-04-17T14:36:23.501" v="39" actId="20577"/>
        <pc:sldMkLst>
          <pc:docMk/>
          <pc:sldMk cId="414856404" sldId="2979"/>
        </pc:sldMkLst>
      </pc:sldChg>
      <pc:sldChg chg="ord">
        <pc:chgData name="Jeremy Clifton" userId="S::wec@woodfordec.onmicrosoft.com::b7121016-a606-4e59-9b8c-d8cabdc242a8" providerId="AD" clId="Web-{E8059B8A-0E9E-11A3-0AFA-A6E3D7AEF34C}" dt="2025-04-17T14:36:50.409" v="41"/>
        <pc:sldMkLst>
          <pc:docMk/>
          <pc:sldMk cId="1447828996" sldId="3098"/>
        </pc:sldMkLst>
      </pc:sldChg>
      <pc:sldChg chg="modSp add replId">
        <pc:chgData name="Jeremy Clifton" userId="S::wec@woodfordec.onmicrosoft.com::b7121016-a606-4e59-9b8c-d8cabdc242a8" providerId="AD" clId="Web-{E8059B8A-0E9E-11A3-0AFA-A6E3D7AEF34C}" dt="2025-04-17T14:38:37.696" v="112" actId="20577"/>
        <pc:sldMkLst>
          <pc:docMk/>
          <pc:sldMk cId="3377884115" sldId="3179"/>
        </pc:sldMkLst>
      </pc:sldChg>
      <pc:sldChg chg="add ord replId">
        <pc:chgData name="Jeremy Clifton" userId="S::wec@woodfordec.onmicrosoft.com::b7121016-a606-4e59-9b8c-d8cabdc242a8" providerId="AD" clId="Web-{E8059B8A-0E9E-11A3-0AFA-A6E3D7AEF34C}" dt="2025-04-17T14:36:56.706" v="43"/>
        <pc:sldMkLst>
          <pc:docMk/>
          <pc:sldMk cId="850896762" sldId="3180"/>
        </pc:sldMkLst>
      </pc:sldChg>
      <pc:sldChg chg="modSp add replId">
        <pc:chgData name="Jeremy Clifton" userId="S::wec@woodfordec.onmicrosoft.com::b7121016-a606-4e59-9b8c-d8cabdc242a8" providerId="AD" clId="Web-{E8059B8A-0E9E-11A3-0AFA-A6E3D7AEF34C}" dt="2025-04-17T14:38:45.837" v="119" actId="20577"/>
        <pc:sldMkLst>
          <pc:docMk/>
          <pc:sldMk cId="3801803790" sldId="3181"/>
        </pc:sldMkLst>
      </pc:sldChg>
      <pc:sldChg chg="modSp add ord replId">
        <pc:chgData name="Jeremy Clifton" userId="S::wec@woodfordec.onmicrosoft.com::b7121016-a606-4e59-9b8c-d8cabdc242a8" providerId="AD" clId="Web-{E8059B8A-0E9E-11A3-0AFA-A6E3D7AEF34C}" dt="2025-04-17T14:39:25.324" v="131" actId="20577"/>
        <pc:sldMkLst>
          <pc:docMk/>
          <pc:sldMk cId="3910813925" sldId="3182"/>
        </pc:sldMkLst>
      </pc:sldChg>
      <pc:sldChg chg="add ord replId">
        <pc:chgData name="Jeremy Clifton" userId="S::wec@woodfordec.onmicrosoft.com::b7121016-a606-4e59-9b8c-d8cabdc242a8" providerId="AD" clId="Web-{E8059B8A-0E9E-11A3-0AFA-A6E3D7AEF34C}" dt="2025-04-17T14:41:04.235" v="179"/>
        <pc:sldMkLst>
          <pc:docMk/>
          <pc:sldMk cId="3905335484" sldId="3183"/>
        </pc:sldMkLst>
      </pc:sldChg>
      <pc:sldChg chg="modSp add replId">
        <pc:chgData name="Jeremy Clifton" userId="S::wec@woodfordec.onmicrosoft.com::b7121016-a606-4e59-9b8c-d8cabdc242a8" providerId="AD" clId="Web-{E8059B8A-0E9E-11A3-0AFA-A6E3D7AEF34C}" dt="2025-04-17T14:40:01.966" v="147" actId="20577"/>
        <pc:sldMkLst>
          <pc:docMk/>
          <pc:sldMk cId="1397466364" sldId="3184"/>
        </pc:sldMkLst>
      </pc:sldChg>
      <pc:sldChg chg="modSp add replId">
        <pc:chgData name="Jeremy Clifton" userId="S::wec@woodfordec.onmicrosoft.com::b7121016-a606-4e59-9b8c-d8cabdc242a8" providerId="AD" clId="Web-{E8059B8A-0E9E-11A3-0AFA-A6E3D7AEF34C}" dt="2025-04-17T14:40:43.140" v="177" actId="20577"/>
        <pc:sldMkLst>
          <pc:docMk/>
          <pc:sldMk cId="3794319155" sldId="3185"/>
        </pc:sldMkLst>
      </pc:sldChg>
      <pc:sldChg chg="modSp add replId">
        <pc:chgData name="Jeremy Clifton" userId="S::wec@woodfordec.onmicrosoft.com::b7121016-a606-4e59-9b8c-d8cabdc242a8" providerId="AD" clId="Web-{E8059B8A-0E9E-11A3-0AFA-A6E3D7AEF34C}" dt="2025-04-17T14:41:42.487" v="197" actId="20577"/>
        <pc:sldMkLst>
          <pc:docMk/>
          <pc:sldMk cId="3209836876" sldId="3186"/>
        </pc:sldMkLst>
      </pc:sldChg>
      <pc:sldChg chg="modSp add replId">
        <pc:chgData name="Jeremy Clifton" userId="S::wec@woodfordec.onmicrosoft.com::b7121016-a606-4e59-9b8c-d8cabdc242a8" providerId="AD" clId="Web-{E8059B8A-0E9E-11A3-0AFA-A6E3D7AEF34C}" dt="2025-04-17T14:41:38.425" v="194" actId="20577"/>
        <pc:sldMkLst>
          <pc:docMk/>
          <pc:sldMk cId="2607093861" sldId="3187"/>
        </pc:sldMkLst>
      </pc:sldChg>
      <pc:sldChg chg="add ord replId">
        <pc:chgData name="Jeremy Clifton" userId="S::wec@woodfordec.onmicrosoft.com::b7121016-a606-4e59-9b8c-d8cabdc242a8" providerId="AD" clId="Web-{E8059B8A-0E9E-11A3-0AFA-A6E3D7AEF34C}" dt="2025-04-17T14:42:10.395" v="202"/>
        <pc:sldMkLst>
          <pc:docMk/>
          <pc:sldMk cId="882223383" sldId="3188"/>
        </pc:sldMkLst>
      </pc:sldChg>
      <pc:sldChg chg="modSp add replId">
        <pc:chgData name="Jeremy Clifton" userId="S::wec@woodfordec.onmicrosoft.com::b7121016-a606-4e59-9b8c-d8cabdc242a8" providerId="AD" clId="Web-{E8059B8A-0E9E-11A3-0AFA-A6E3D7AEF34C}" dt="2025-04-17T14:42:24.771" v="205" actId="20577"/>
        <pc:sldMkLst>
          <pc:docMk/>
          <pc:sldMk cId="2803699221" sldId="3189"/>
        </pc:sldMkLst>
      </pc:sldChg>
      <pc:sldChg chg="add replId">
        <pc:chgData name="Jeremy Clifton" userId="S::wec@woodfordec.onmicrosoft.com::b7121016-a606-4e59-9b8c-d8cabdc242a8" providerId="AD" clId="Web-{E8059B8A-0E9E-11A3-0AFA-A6E3D7AEF34C}" dt="2025-04-17T14:42:08.114" v="201"/>
        <pc:sldMkLst>
          <pc:docMk/>
          <pc:sldMk cId="4129016949" sldId="3190"/>
        </pc:sldMkLst>
      </pc:sldChg>
      <pc:sldChg chg="add replId">
        <pc:chgData name="Jeremy Clifton" userId="S::wec@woodfordec.onmicrosoft.com::b7121016-a606-4e59-9b8c-d8cabdc242a8" providerId="AD" clId="Web-{E8059B8A-0E9E-11A3-0AFA-A6E3D7AEF34C}" dt="2025-04-17T14:42:26.631" v="206"/>
        <pc:sldMkLst>
          <pc:docMk/>
          <pc:sldMk cId="3407237975" sldId="3191"/>
        </pc:sldMkLst>
      </pc:sldChg>
      <pc:sldChg chg="addSp modSp add replId">
        <pc:chgData name="Jeremy Clifton" userId="S::wec@woodfordec.onmicrosoft.com::b7121016-a606-4e59-9b8c-d8cabdc242a8" providerId="AD" clId="Web-{E8059B8A-0E9E-11A3-0AFA-A6E3D7AEF34C}" dt="2025-04-17T14:55:03.157" v="328"/>
        <pc:sldMkLst>
          <pc:docMk/>
          <pc:sldMk cId="4028625448" sldId="3192"/>
        </pc:sldMkLst>
      </pc:sldChg>
      <pc:sldChg chg="addSp modSp add replId">
        <pc:chgData name="Jeremy Clifton" userId="S::wec@woodfordec.onmicrosoft.com::b7121016-a606-4e59-9b8c-d8cabdc242a8" providerId="AD" clId="Web-{E8059B8A-0E9E-11A3-0AFA-A6E3D7AEF34C}" dt="2025-04-17T14:53:24.073" v="327" actId="1076"/>
        <pc:sldMkLst>
          <pc:docMk/>
          <pc:sldMk cId="2592004515" sldId="3193"/>
        </pc:sldMkLst>
      </pc:sldChg>
      <pc:sldChg chg="add replId">
        <pc:chgData name="Jeremy Clifton" userId="S::wec@woodfordec.onmicrosoft.com::b7121016-a606-4e59-9b8c-d8cabdc242a8" providerId="AD" clId="Web-{E8059B8A-0E9E-11A3-0AFA-A6E3D7AEF34C}" dt="2025-04-17T14:42:32.053" v="209"/>
        <pc:sldMkLst>
          <pc:docMk/>
          <pc:sldMk cId="29807046" sldId="3194"/>
        </pc:sldMkLst>
      </pc:sldChg>
      <pc:sldChg chg="addSp modSp add ord replId">
        <pc:chgData name="Jeremy Clifton" userId="S::wec@woodfordec.onmicrosoft.com::b7121016-a606-4e59-9b8c-d8cabdc242a8" providerId="AD" clId="Web-{E8059B8A-0E9E-11A3-0AFA-A6E3D7AEF34C}" dt="2025-04-17T14:52:19.539" v="320" actId="1076"/>
        <pc:sldMkLst>
          <pc:docMk/>
          <pc:sldMk cId="3455299250" sldId="3195"/>
        </pc:sldMkLst>
      </pc:sldChg>
      <pc:sldChg chg="addSp modSp add ord replId">
        <pc:chgData name="Jeremy Clifton" userId="S::wec@woodfordec.onmicrosoft.com::b7121016-a606-4e59-9b8c-d8cabdc242a8" providerId="AD" clId="Web-{E8059B8A-0E9E-11A3-0AFA-A6E3D7AEF34C}" dt="2025-04-17T14:49:10.184" v="267"/>
        <pc:sldMkLst>
          <pc:docMk/>
          <pc:sldMk cId="368711651" sldId="3196"/>
        </pc:sldMkLst>
      </pc:sldChg>
      <pc:sldChg chg="addSp modSp add replId">
        <pc:chgData name="Jeremy Clifton" userId="S::wec@woodfordec.onmicrosoft.com::b7121016-a606-4e59-9b8c-d8cabdc242a8" providerId="AD" clId="Web-{E8059B8A-0E9E-11A3-0AFA-A6E3D7AEF34C}" dt="2025-04-17T14:49:37.561" v="279" actId="1076"/>
        <pc:sldMkLst>
          <pc:docMk/>
          <pc:sldMk cId="2882260307" sldId="3197"/>
        </pc:sldMkLst>
      </pc:sldChg>
      <pc:sldChg chg="addSp modSp add ord replId">
        <pc:chgData name="Jeremy Clifton" userId="S::wec@woodfordec.onmicrosoft.com::b7121016-a606-4e59-9b8c-d8cabdc242a8" providerId="AD" clId="Web-{E8059B8A-0E9E-11A3-0AFA-A6E3D7AEF34C}" dt="2025-04-17T14:49:51.530" v="292" actId="1076"/>
        <pc:sldMkLst>
          <pc:docMk/>
          <pc:sldMk cId="293909114" sldId="3198"/>
        </pc:sldMkLst>
      </pc:sldChg>
      <pc:sldChg chg="addSp modSp add replId">
        <pc:chgData name="Jeremy Clifton" userId="S::wec@woodfordec.onmicrosoft.com::b7121016-a606-4e59-9b8c-d8cabdc242a8" providerId="AD" clId="Web-{E8059B8A-0E9E-11A3-0AFA-A6E3D7AEF34C}" dt="2025-04-17T14:45:41.423" v="219" actId="1076"/>
        <pc:sldMkLst>
          <pc:docMk/>
          <pc:sldMk cId="3037403963" sldId="3199"/>
        </pc:sldMkLst>
      </pc:sldChg>
      <pc:sldChg chg="add ord replId">
        <pc:chgData name="Jeremy Clifton" userId="S::wec@woodfordec.onmicrosoft.com::b7121016-a606-4e59-9b8c-d8cabdc242a8" providerId="AD" clId="Web-{E8059B8A-0E9E-11A3-0AFA-A6E3D7AEF34C}" dt="2025-04-17T14:50:03.562" v="294"/>
        <pc:sldMkLst>
          <pc:docMk/>
          <pc:sldMk cId="2071572941" sldId="3200"/>
        </pc:sldMkLst>
      </pc:sldChg>
    </pc:docChg>
  </pc:docChgLst>
  <pc:docChgLst>
    <pc:chgData name="Jeremy Clifton" userId="S::wec@woodfordec.onmicrosoft.com::b7121016-a606-4e59-9b8c-d8cabdc242a8" providerId="AD" clId="Web-{02AEAD3E-25A3-CE66-E345-DB3F5F9B63CD}"/>
    <pc:docChg chg="addSld modSld sldOrd">
      <pc:chgData name="Jeremy Clifton" userId="S::wec@woodfordec.onmicrosoft.com::b7121016-a606-4e59-9b8c-d8cabdc242a8" providerId="AD" clId="Web-{02AEAD3E-25A3-CE66-E345-DB3F5F9B63CD}" dt="2024-12-05T12:35:03.550" v="72" actId="14100"/>
      <pc:docMkLst>
        <pc:docMk/>
      </pc:docMkLst>
      <pc:sldChg chg="addSp modSp ord">
        <pc:chgData name="Jeremy Clifton" userId="S::wec@woodfordec.onmicrosoft.com::b7121016-a606-4e59-9b8c-d8cabdc242a8" providerId="AD" clId="Web-{02AEAD3E-25A3-CE66-E345-DB3F5F9B63CD}" dt="2024-12-05T12:14:29.136" v="48"/>
        <pc:sldMkLst>
          <pc:docMk/>
          <pc:sldMk cId="2734408467" sldId="2766"/>
        </pc:sldMkLst>
      </pc:sldChg>
      <pc:sldChg chg="addSp modSp">
        <pc:chgData name="Jeremy Clifton" userId="S::wec@woodfordec.onmicrosoft.com::b7121016-a606-4e59-9b8c-d8cabdc242a8" providerId="AD" clId="Web-{02AEAD3E-25A3-CE66-E345-DB3F5F9B63CD}" dt="2024-12-05T11:57:20.392" v="12" actId="1076"/>
        <pc:sldMkLst>
          <pc:docMk/>
          <pc:sldMk cId="3874304106" sldId="2767"/>
        </pc:sldMkLst>
      </pc:sldChg>
      <pc:sldChg chg="addSp modSp ord">
        <pc:chgData name="Jeremy Clifton" userId="S::wec@woodfordec.onmicrosoft.com::b7121016-a606-4e59-9b8c-d8cabdc242a8" providerId="AD" clId="Web-{02AEAD3E-25A3-CE66-E345-DB3F5F9B63CD}" dt="2024-12-05T12:00:36.953" v="21" actId="1076"/>
        <pc:sldMkLst>
          <pc:docMk/>
          <pc:sldMk cId="456487420" sldId="2805"/>
        </pc:sldMkLst>
      </pc:sldChg>
      <pc:sldChg chg="addSp modSp">
        <pc:chgData name="Jeremy Clifton" userId="S::wec@woodfordec.onmicrosoft.com::b7121016-a606-4e59-9b8c-d8cabdc242a8" providerId="AD" clId="Web-{02AEAD3E-25A3-CE66-E345-DB3F5F9B63CD}" dt="2024-12-05T12:35:03.472" v="71" actId="1076"/>
        <pc:sldMkLst>
          <pc:docMk/>
          <pc:sldMk cId="2292460053" sldId="2808"/>
        </pc:sldMkLst>
      </pc:sldChg>
      <pc:sldChg chg="addSp modSp add replId">
        <pc:chgData name="Jeremy Clifton" userId="S::wec@woodfordec.onmicrosoft.com::b7121016-a606-4e59-9b8c-d8cabdc242a8" providerId="AD" clId="Web-{02AEAD3E-25A3-CE66-E345-DB3F5F9B63CD}" dt="2024-12-05T12:35:03.550" v="72" actId="14100"/>
        <pc:sldMkLst>
          <pc:docMk/>
          <pc:sldMk cId="3142635692" sldId="2817"/>
        </pc:sldMkLst>
      </pc:sldChg>
      <pc:sldChg chg="add replId">
        <pc:chgData name="Jeremy Clifton" userId="S::wec@woodfordec.onmicrosoft.com::b7121016-a606-4e59-9b8c-d8cabdc242a8" providerId="AD" clId="Web-{02AEAD3E-25A3-CE66-E345-DB3F5F9B63CD}" dt="2024-12-05T11:59:17.056" v="15"/>
        <pc:sldMkLst>
          <pc:docMk/>
          <pc:sldMk cId="1528992783" sldId="2818"/>
        </pc:sldMkLst>
      </pc:sldChg>
      <pc:sldChg chg="addSp modSp add replId">
        <pc:chgData name="Jeremy Clifton" userId="S::wec@woodfordec.onmicrosoft.com::b7121016-a606-4e59-9b8c-d8cabdc242a8" providerId="AD" clId="Web-{02AEAD3E-25A3-CE66-E345-DB3F5F9B63CD}" dt="2024-12-05T12:01:19.253" v="27" actId="1076"/>
        <pc:sldMkLst>
          <pc:docMk/>
          <pc:sldMk cId="780115920" sldId="2819"/>
        </pc:sldMkLst>
      </pc:sldChg>
      <pc:sldChg chg="add replId">
        <pc:chgData name="Jeremy Clifton" userId="S::wec@woodfordec.onmicrosoft.com::b7121016-a606-4e59-9b8c-d8cabdc242a8" providerId="AD" clId="Web-{02AEAD3E-25A3-CE66-E345-DB3F5F9B63CD}" dt="2024-12-05T12:01:19.940" v="28"/>
        <pc:sldMkLst>
          <pc:docMk/>
          <pc:sldMk cId="2499559819" sldId="2820"/>
        </pc:sldMkLst>
      </pc:sldChg>
      <pc:sldChg chg="add replId">
        <pc:chgData name="Jeremy Clifton" userId="S::wec@woodfordec.onmicrosoft.com::b7121016-a606-4e59-9b8c-d8cabdc242a8" providerId="AD" clId="Web-{02AEAD3E-25A3-CE66-E345-DB3F5F9B63CD}" dt="2024-12-05T12:14:27.839" v="47"/>
        <pc:sldMkLst>
          <pc:docMk/>
          <pc:sldMk cId="628779752" sldId="2821"/>
        </pc:sldMkLst>
      </pc:sldChg>
      <pc:sldChg chg="addSp delSp modSp add replId">
        <pc:chgData name="Jeremy Clifton" userId="S::wec@woodfordec.onmicrosoft.com::b7121016-a606-4e59-9b8c-d8cabdc242a8" providerId="AD" clId="Web-{02AEAD3E-25A3-CE66-E345-DB3F5F9B63CD}" dt="2024-12-05T12:23:42.034" v="62" actId="1076"/>
        <pc:sldMkLst>
          <pc:docMk/>
          <pc:sldMk cId="2629287060" sldId="2822"/>
        </pc:sldMkLst>
      </pc:sldChg>
    </pc:docChg>
  </pc:docChgLst>
  <pc:docChgLst>
    <pc:chgData name="Jeremy Clifton" userId="b7121016-a606-4e59-9b8c-d8cabdc242a8" providerId="ADAL" clId="{DA5A1F3E-83D1-438A-AFEA-4B076BCD50CF}"/>
    <pc:docChg chg="undo custSel addSld delSld modSld">
      <pc:chgData name="Jeremy Clifton" userId="b7121016-a606-4e59-9b8c-d8cabdc242a8" providerId="ADAL" clId="{DA5A1F3E-83D1-438A-AFEA-4B076BCD50CF}" dt="2025-03-16T10:22:36.546" v="75" actId="1076"/>
      <pc:docMkLst>
        <pc:docMk/>
      </pc:docMkLst>
      <pc:sldChg chg="delSp modSp del mod">
        <pc:chgData name="Jeremy Clifton" userId="b7121016-a606-4e59-9b8c-d8cabdc242a8" providerId="ADAL" clId="{DA5A1F3E-83D1-438A-AFEA-4B076BCD50CF}" dt="2025-02-02T10:22:40.433" v="2" actId="47"/>
        <pc:sldMkLst>
          <pc:docMk/>
          <pc:sldMk cId="2305203660" sldId="2904"/>
        </pc:sldMkLst>
      </pc:sldChg>
      <pc:sldChg chg="new">
        <pc:chgData name="Jeremy Clifton" userId="b7121016-a606-4e59-9b8c-d8cabdc242a8" providerId="ADAL" clId="{DA5A1F3E-83D1-438A-AFEA-4B076BCD50CF}" dt="2025-03-02T10:49:58.241" v="3" actId="680"/>
        <pc:sldMkLst>
          <pc:docMk/>
          <pc:sldMk cId="2459221723" sldId="3064"/>
        </pc:sldMkLst>
      </pc:sldChg>
      <pc:sldChg chg="modSp mod">
        <pc:chgData name="Jeremy Clifton" userId="b7121016-a606-4e59-9b8c-d8cabdc242a8" providerId="ADAL" clId="{DA5A1F3E-83D1-438A-AFEA-4B076BCD50CF}" dt="2025-03-16T10:21:20.290" v="42" actId="20577"/>
        <pc:sldMkLst>
          <pc:docMk/>
          <pc:sldMk cId="2012689778" sldId="3075"/>
        </pc:sldMkLst>
      </pc:sldChg>
      <pc:sldChg chg="addSp delSp modSp mod">
        <pc:chgData name="Jeremy Clifton" userId="b7121016-a606-4e59-9b8c-d8cabdc242a8" providerId="ADAL" clId="{DA5A1F3E-83D1-438A-AFEA-4B076BCD50CF}" dt="2025-03-16T10:22:36.546" v="75" actId="1076"/>
        <pc:sldMkLst>
          <pc:docMk/>
          <pc:sldMk cId="1556791180" sldId="3083"/>
        </pc:sldMkLst>
      </pc:sldChg>
      <pc:sldChg chg="new del">
        <pc:chgData name="Jeremy Clifton" userId="b7121016-a606-4e59-9b8c-d8cabdc242a8" providerId="ADAL" clId="{DA5A1F3E-83D1-438A-AFEA-4B076BCD50CF}" dt="2025-03-16T10:18:15.911" v="5" actId="680"/>
        <pc:sldMkLst>
          <pc:docMk/>
          <pc:sldMk cId="4085413983" sldId="3098"/>
        </pc:sldMkLst>
      </pc:sldChg>
    </pc:docChg>
  </pc:docChgLst>
  <pc:docChgLst>
    <pc:chgData name="Jeremy Clifton" userId="b7121016-a606-4e59-9b8c-d8cabdc242a8" providerId="ADAL" clId="{FF51FC17-3D86-4106-A0C5-2349D887A893}"/>
    <pc:docChg chg="addSld delSld modSld">
      <pc:chgData name="Jeremy Clifton" userId="b7121016-a606-4e59-9b8c-d8cabdc242a8" providerId="ADAL" clId="{FF51FC17-3D86-4106-A0C5-2349D887A893}" dt="2024-09-14T08:28:23.706" v="2"/>
      <pc:docMkLst>
        <pc:docMk/>
      </pc:docMkLst>
      <pc:sldChg chg="add del">
        <pc:chgData name="Jeremy Clifton" userId="b7121016-a606-4e59-9b8c-d8cabdc242a8" providerId="ADAL" clId="{FF51FC17-3D86-4106-A0C5-2349D887A893}" dt="2024-09-14T08:28:23.706" v="2"/>
        <pc:sldMkLst>
          <pc:docMk/>
          <pc:sldMk cId="0" sldId="256"/>
        </pc:sldMkLst>
      </pc:sldChg>
      <pc:sldChg chg="add del">
        <pc:chgData name="Jeremy Clifton" userId="b7121016-a606-4e59-9b8c-d8cabdc242a8" providerId="ADAL" clId="{FF51FC17-3D86-4106-A0C5-2349D887A893}" dt="2024-09-14T08:28:23.706" v="2"/>
        <pc:sldMkLst>
          <pc:docMk/>
          <pc:sldMk cId="0" sldId="257"/>
        </pc:sldMkLst>
      </pc:sldChg>
      <pc:sldChg chg="add del">
        <pc:chgData name="Jeremy Clifton" userId="b7121016-a606-4e59-9b8c-d8cabdc242a8" providerId="ADAL" clId="{FF51FC17-3D86-4106-A0C5-2349D887A893}" dt="2024-09-14T08:28:23.706" v="2"/>
        <pc:sldMkLst>
          <pc:docMk/>
          <pc:sldMk cId="0" sldId="259"/>
        </pc:sldMkLst>
      </pc:sldChg>
      <pc:sldChg chg="add del">
        <pc:chgData name="Jeremy Clifton" userId="b7121016-a606-4e59-9b8c-d8cabdc242a8" providerId="ADAL" clId="{FF51FC17-3D86-4106-A0C5-2349D887A893}" dt="2024-09-14T08:28:23.706" v="2"/>
        <pc:sldMkLst>
          <pc:docMk/>
          <pc:sldMk cId="0" sldId="260"/>
        </pc:sldMkLst>
      </pc:sldChg>
    </pc:docChg>
  </pc:docChgLst>
  <pc:docChgLst>
    <pc:chgData name="Jeremy Clifton" userId="S::wec@woodfordec.onmicrosoft.com::b7121016-a606-4e59-9b8c-d8cabdc242a8" providerId="AD" clId="Web-{A7FD2B1B-A86B-E2EE-47F1-5288E18A25EA}"/>
    <pc:docChg chg="addSld delSld modSld sldOrd">
      <pc:chgData name="Jeremy Clifton" userId="S::wec@woodfordec.onmicrosoft.com::b7121016-a606-4e59-9b8c-d8cabdc242a8" providerId="AD" clId="Web-{A7FD2B1B-A86B-E2EE-47F1-5288E18A25EA}" dt="2024-09-29T08:49:23.989" v="371" actId="1076"/>
      <pc:docMkLst>
        <pc:docMk/>
      </pc:docMkLst>
      <pc:sldChg chg="addSp modSp">
        <pc:chgData name="Jeremy Clifton" userId="S::wec@woodfordec.onmicrosoft.com::b7121016-a606-4e59-9b8c-d8cabdc242a8" providerId="AD" clId="Web-{A7FD2B1B-A86B-E2EE-47F1-5288E18A25EA}" dt="2024-09-29T07:54:24.054" v="177" actId="1076"/>
        <pc:sldMkLst>
          <pc:docMk/>
          <pc:sldMk cId="2096059120" sldId="2553"/>
        </pc:sldMkLst>
      </pc:sldChg>
      <pc:sldChg chg="addSp modSp">
        <pc:chgData name="Jeremy Clifton" userId="S::wec@woodfordec.onmicrosoft.com::b7121016-a606-4e59-9b8c-d8cabdc242a8" providerId="AD" clId="Web-{A7FD2B1B-A86B-E2EE-47F1-5288E18A25EA}" dt="2024-09-29T07:56:15.777" v="220" actId="14100"/>
        <pc:sldMkLst>
          <pc:docMk/>
          <pc:sldMk cId="1858804869" sldId="2561"/>
        </pc:sldMkLst>
      </pc:sldChg>
      <pc:sldChg chg="addSp modSp">
        <pc:chgData name="Jeremy Clifton" userId="S::wec@woodfordec.onmicrosoft.com::b7121016-a606-4e59-9b8c-d8cabdc242a8" providerId="AD" clId="Web-{A7FD2B1B-A86B-E2EE-47F1-5288E18A25EA}" dt="2024-09-29T08:49:23.989" v="371" actId="1076"/>
        <pc:sldMkLst>
          <pc:docMk/>
          <pc:sldMk cId="1043646145" sldId="2568"/>
        </pc:sldMkLst>
      </pc:sldChg>
      <pc:sldChg chg="addSp modSp">
        <pc:chgData name="Jeremy Clifton" userId="S::wec@woodfordec.onmicrosoft.com::b7121016-a606-4e59-9b8c-d8cabdc242a8" providerId="AD" clId="Web-{A7FD2B1B-A86B-E2EE-47F1-5288E18A25EA}" dt="2024-09-29T07:47:08.157" v="51" actId="1076"/>
        <pc:sldMkLst>
          <pc:docMk/>
          <pc:sldMk cId="2792281040" sldId="2589"/>
        </pc:sldMkLst>
      </pc:sldChg>
      <pc:sldChg chg="addSp modSp">
        <pc:chgData name="Jeremy Clifton" userId="S::wec@woodfordec.onmicrosoft.com::b7121016-a606-4e59-9b8c-d8cabdc242a8" providerId="AD" clId="Web-{A7FD2B1B-A86B-E2EE-47F1-5288E18A25EA}" dt="2024-09-29T07:48:36.270" v="97" actId="1076"/>
        <pc:sldMkLst>
          <pc:docMk/>
          <pc:sldMk cId="3512410512" sldId="2596"/>
        </pc:sldMkLst>
      </pc:sldChg>
      <pc:sldChg chg="addSp modSp">
        <pc:chgData name="Jeremy Clifton" userId="S::wec@woodfordec.onmicrosoft.com::b7121016-a606-4e59-9b8c-d8cabdc242a8" providerId="AD" clId="Web-{A7FD2B1B-A86B-E2EE-47F1-5288E18A25EA}" dt="2024-09-29T07:52:55.817" v="151" actId="1076"/>
        <pc:sldMkLst>
          <pc:docMk/>
          <pc:sldMk cId="570178981" sldId="2609"/>
        </pc:sldMkLst>
      </pc:sldChg>
      <pc:sldChg chg="addSp modSp">
        <pc:chgData name="Jeremy Clifton" userId="S::wec@woodfordec.onmicrosoft.com::b7121016-a606-4e59-9b8c-d8cabdc242a8" providerId="AD" clId="Web-{A7FD2B1B-A86B-E2EE-47F1-5288E18A25EA}" dt="2024-09-29T07:46:16.296" v="47" actId="1076"/>
        <pc:sldMkLst>
          <pc:docMk/>
          <pc:sldMk cId="3410642725" sldId="2623"/>
        </pc:sldMkLst>
      </pc:sldChg>
      <pc:sldChg chg="addSp modSp add replId">
        <pc:chgData name="Jeremy Clifton" userId="S::wec@woodfordec.onmicrosoft.com::b7121016-a606-4e59-9b8c-d8cabdc242a8" providerId="AD" clId="Web-{A7FD2B1B-A86B-E2EE-47F1-5288E18A25EA}" dt="2024-09-29T07:51:34.045" v="144" actId="1076"/>
        <pc:sldMkLst>
          <pc:docMk/>
          <pc:sldMk cId="2856444991" sldId="2643"/>
        </pc:sldMkLst>
      </pc:sldChg>
      <pc:sldChg chg="addSp modSp add replId">
        <pc:chgData name="Jeremy Clifton" userId="S::wec@woodfordec.onmicrosoft.com::b7121016-a606-4e59-9b8c-d8cabdc242a8" providerId="AD" clId="Web-{A7FD2B1B-A86B-E2EE-47F1-5288E18A25EA}" dt="2024-09-29T07:52:07.909" v="147" actId="14100"/>
        <pc:sldMkLst>
          <pc:docMk/>
          <pc:sldMk cId="537656127" sldId="2644"/>
        </pc:sldMkLst>
      </pc:sldChg>
      <pc:sldChg chg="modSp add ord replId">
        <pc:chgData name="Jeremy Clifton" userId="S::wec@woodfordec.onmicrosoft.com::b7121016-a606-4e59-9b8c-d8cabdc242a8" providerId="AD" clId="Web-{A7FD2B1B-A86B-E2EE-47F1-5288E18A25EA}" dt="2024-09-29T07:53:44.162" v="173" actId="20577"/>
        <pc:sldMkLst>
          <pc:docMk/>
          <pc:sldMk cId="750241159" sldId="2645"/>
        </pc:sldMkLst>
      </pc:sldChg>
      <pc:sldChg chg="addSp modSp add replId">
        <pc:chgData name="Jeremy Clifton" userId="S::wec@woodfordec.onmicrosoft.com::b7121016-a606-4e59-9b8c-d8cabdc242a8" providerId="AD" clId="Web-{A7FD2B1B-A86B-E2EE-47F1-5288E18A25EA}" dt="2024-09-29T07:59:21.007" v="234" actId="1076"/>
        <pc:sldMkLst>
          <pc:docMk/>
          <pc:sldMk cId="2308825471" sldId="2646"/>
        </pc:sldMkLst>
      </pc:sldChg>
      <pc:sldChg chg="addSp modSp add replId">
        <pc:chgData name="Jeremy Clifton" userId="S::wec@woodfordec.onmicrosoft.com::b7121016-a606-4e59-9b8c-d8cabdc242a8" providerId="AD" clId="Web-{A7FD2B1B-A86B-E2EE-47F1-5288E18A25EA}" dt="2024-09-29T07:58:26.927" v="228" actId="14100"/>
        <pc:sldMkLst>
          <pc:docMk/>
          <pc:sldMk cId="418978747" sldId="2647"/>
        </pc:sldMkLst>
      </pc:sldChg>
      <pc:sldChg chg="addSp modSp add replId">
        <pc:chgData name="Jeremy Clifton" userId="S::wec@woodfordec.onmicrosoft.com::b7121016-a606-4e59-9b8c-d8cabdc242a8" providerId="AD" clId="Web-{A7FD2B1B-A86B-E2EE-47F1-5288E18A25EA}" dt="2024-09-29T07:57:01.455" v="223" actId="1076"/>
        <pc:sldMkLst>
          <pc:docMk/>
          <pc:sldMk cId="2136148209" sldId="2648"/>
        </pc:sldMkLst>
      </pc:sldChg>
      <pc:sldChg chg="add ord replId">
        <pc:chgData name="Jeremy Clifton" userId="S::wec@woodfordec.onmicrosoft.com::b7121016-a606-4e59-9b8c-d8cabdc242a8" providerId="AD" clId="Web-{A7FD2B1B-A86B-E2EE-47F1-5288E18A25EA}" dt="2024-09-29T07:57:29.269" v="225"/>
        <pc:sldMkLst>
          <pc:docMk/>
          <pc:sldMk cId="2633678934" sldId="2649"/>
        </pc:sldMkLst>
      </pc:sldChg>
      <pc:sldChg chg="add replId">
        <pc:chgData name="Jeremy Clifton" userId="S::wec@woodfordec.onmicrosoft.com::b7121016-a606-4e59-9b8c-d8cabdc242a8" providerId="AD" clId="Web-{A7FD2B1B-A86B-E2EE-47F1-5288E18A25EA}" dt="2024-09-29T07:59:07.163" v="229"/>
        <pc:sldMkLst>
          <pc:docMk/>
          <pc:sldMk cId="3477369750" sldId="2650"/>
        </pc:sldMkLst>
      </pc:sldChg>
      <pc:sldChg chg="addSp delSp modSp add replId">
        <pc:chgData name="Jeremy Clifton" userId="S::wec@woodfordec.onmicrosoft.com::b7121016-a606-4e59-9b8c-d8cabdc242a8" providerId="AD" clId="Web-{A7FD2B1B-A86B-E2EE-47F1-5288E18A25EA}" dt="2024-09-29T08:43:14.775" v="352" actId="1076"/>
        <pc:sldMkLst>
          <pc:docMk/>
          <pc:sldMk cId="183724845" sldId="2651"/>
        </pc:sldMkLst>
      </pc:sldChg>
      <pc:sldChg chg="add del replId">
        <pc:chgData name="Jeremy Clifton" userId="S::wec@woodfordec.onmicrosoft.com::b7121016-a606-4e59-9b8c-d8cabdc242a8" providerId="AD" clId="Web-{A7FD2B1B-A86B-E2EE-47F1-5288E18A25EA}" dt="2024-09-29T08:48:45.488" v="354"/>
        <pc:sldMkLst>
          <pc:docMk/>
          <pc:sldMk cId="1115091113" sldId="2652"/>
        </pc:sldMkLst>
      </pc:sldChg>
    </pc:docChg>
  </pc:docChgLst>
  <pc:docChgLst>
    <pc:chgData name="Trevor Newman" userId="8b61b865-2fbf-4a9b-a83b-c87ba4aa2ae4" providerId="ADAL" clId="{AD28F615-CBDA-4EBA-A0BE-7281ED1AF854}"/>
    <pc:docChg chg="custSel addSld delSld modSld sldOrd">
      <pc:chgData name="Trevor Newman" userId="8b61b865-2fbf-4a9b-a83b-c87ba4aa2ae4" providerId="ADAL" clId="{AD28F615-CBDA-4EBA-A0BE-7281ED1AF854}" dt="2023-07-29T08:44:09.935" v="83" actId="20577"/>
      <pc:docMkLst>
        <pc:docMk/>
      </pc:docMkLst>
      <pc:sldChg chg="delSp del mod delAnim">
        <pc:chgData name="Trevor Newman" userId="8b61b865-2fbf-4a9b-a83b-c87ba4aa2ae4" providerId="ADAL" clId="{AD28F615-CBDA-4EBA-A0BE-7281ED1AF854}" dt="2023-07-29T08:29:25.467" v="5" actId="47"/>
        <pc:sldMkLst>
          <pc:docMk/>
          <pc:sldMk cId="2800405238" sldId="2544"/>
        </pc:sldMkLst>
      </pc:sldChg>
      <pc:sldChg chg="del">
        <pc:chgData name="Trevor Newman" userId="8b61b865-2fbf-4a9b-a83b-c87ba4aa2ae4" providerId="ADAL" clId="{AD28F615-CBDA-4EBA-A0BE-7281ED1AF854}" dt="2023-07-29T08:29:14.402" v="3" actId="47"/>
        <pc:sldMkLst>
          <pc:docMk/>
          <pc:sldMk cId="3266571747" sldId="2545"/>
        </pc:sldMkLst>
      </pc:sldChg>
      <pc:sldChg chg="modSp mod ord">
        <pc:chgData name="Trevor Newman" userId="8b61b865-2fbf-4a9b-a83b-c87ba4aa2ae4" providerId="ADAL" clId="{AD28F615-CBDA-4EBA-A0BE-7281ED1AF854}" dt="2023-07-29T08:31:32.934" v="38" actId="20577"/>
        <pc:sldMkLst>
          <pc:docMk/>
          <pc:sldMk cId="947061853" sldId="2547"/>
        </pc:sldMkLst>
      </pc:sldChg>
      <pc:sldChg chg="new ord">
        <pc:chgData name="Trevor Newman" userId="8b61b865-2fbf-4a9b-a83b-c87ba4aa2ae4" providerId="ADAL" clId="{AD28F615-CBDA-4EBA-A0BE-7281ED1AF854}" dt="2023-07-29T08:30:27.368" v="11"/>
        <pc:sldMkLst>
          <pc:docMk/>
          <pc:sldMk cId="3511499765" sldId="2548"/>
        </pc:sldMkLst>
      </pc:sldChg>
      <pc:sldChg chg="modSp add del mod">
        <pc:chgData name="Trevor Newman" userId="8b61b865-2fbf-4a9b-a83b-c87ba4aa2ae4" providerId="ADAL" clId="{AD28F615-CBDA-4EBA-A0BE-7281ED1AF854}" dt="2023-07-29T08:32:36.104" v="50" actId="2696"/>
        <pc:sldMkLst>
          <pc:docMk/>
          <pc:sldMk cId="2117571222" sldId="2549"/>
        </pc:sldMkLst>
      </pc:sldChg>
      <pc:sldChg chg="del">
        <pc:chgData name="Trevor Newman" userId="8b61b865-2fbf-4a9b-a83b-c87ba4aa2ae4" providerId="ADAL" clId="{AD28F615-CBDA-4EBA-A0BE-7281ED1AF854}" dt="2023-07-29T08:29:11.290" v="2" actId="47"/>
        <pc:sldMkLst>
          <pc:docMk/>
          <pc:sldMk cId="1658281437" sldId="2550"/>
        </pc:sldMkLst>
      </pc:sldChg>
      <pc:sldChg chg="add del">
        <pc:chgData name="Trevor Newman" userId="8b61b865-2fbf-4a9b-a83b-c87ba4aa2ae4" providerId="ADAL" clId="{AD28F615-CBDA-4EBA-A0BE-7281ED1AF854}" dt="2023-07-29T08:32:39.653" v="51" actId="2696"/>
        <pc:sldMkLst>
          <pc:docMk/>
          <pc:sldMk cId="2798605931" sldId="2550"/>
        </pc:sldMkLst>
      </pc:sldChg>
      <pc:sldChg chg="add del">
        <pc:chgData name="Trevor Newman" userId="8b61b865-2fbf-4a9b-a83b-c87ba4aa2ae4" providerId="ADAL" clId="{AD28F615-CBDA-4EBA-A0BE-7281ED1AF854}" dt="2023-07-29T08:32:43.299" v="52" actId="2696"/>
        <pc:sldMkLst>
          <pc:docMk/>
          <pc:sldMk cId="2944063039" sldId="2551"/>
        </pc:sldMkLst>
      </pc:sldChg>
      <pc:sldChg chg="add">
        <pc:chgData name="Trevor Newman" userId="8b61b865-2fbf-4a9b-a83b-c87ba4aa2ae4" providerId="ADAL" clId="{AD28F615-CBDA-4EBA-A0BE-7281ED1AF854}" dt="2023-07-29T08:30:46.887" v="15" actId="2890"/>
        <pc:sldMkLst>
          <pc:docMk/>
          <pc:sldMk cId="2116945597" sldId="2552"/>
        </pc:sldMkLst>
      </pc:sldChg>
      <pc:sldChg chg="del">
        <pc:chgData name="Trevor Newman" userId="8b61b865-2fbf-4a9b-a83b-c87ba4aa2ae4" providerId="ADAL" clId="{AD28F615-CBDA-4EBA-A0BE-7281ED1AF854}" dt="2023-07-29T08:29:18.546" v="4" actId="47"/>
        <pc:sldMkLst>
          <pc:docMk/>
          <pc:sldMk cId="3314579252" sldId="2552"/>
        </pc:sldMkLst>
      </pc:sldChg>
      <pc:sldChg chg="add">
        <pc:chgData name="Trevor Newman" userId="8b61b865-2fbf-4a9b-a83b-c87ba4aa2ae4" providerId="ADAL" clId="{AD28F615-CBDA-4EBA-A0BE-7281ED1AF854}" dt="2023-07-29T08:30:50.163" v="16" actId="2890"/>
        <pc:sldMkLst>
          <pc:docMk/>
          <pc:sldMk cId="2096059120" sldId="2553"/>
        </pc:sldMkLst>
      </pc:sldChg>
      <pc:sldChg chg="add del">
        <pc:chgData name="Trevor Newman" userId="8b61b865-2fbf-4a9b-a83b-c87ba4aa2ae4" providerId="ADAL" clId="{AD28F615-CBDA-4EBA-A0BE-7281ED1AF854}" dt="2023-07-29T08:32:25.093" v="45" actId="2696"/>
        <pc:sldMkLst>
          <pc:docMk/>
          <pc:sldMk cId="2881564238" sldId="2554"/>
        </pc:sldMkLst>
      </pc:sldChg>
      <pc:sldChg chg="del">
        <pc:chgData name="Trevor Newman" userId="8b61b865-2fbf-4a9b-a83b-c87ba4aa2ae4" providerId="ADAL" clId="{AD28F615-CBDA-4EBA-A0BE-7281ED1AF854}" dt="2023-07-29T08:29:42.064" v="6" actId="47"/>
        <pc:sldMkLst>
          <pc:docMk/>
          <pc:sldMk cId="3418546837" sldId="2554"/>
        </pc:sldMkLst>
      </pc:sldChg>
      <pc:sldChg chg="del">
        <pc:chgData name="Trevor Newman" userId="8b61b865-2fbf-4a9b-a83b-c87ba4aa2ae4" providerId="ADAL" clId="{AD28F615-CBDA-4EBA-A0BE-7281ED1AF854}" dt="2023-07-29T08:29:42.481" v="7" actId="47"/>
        <pc:sldMkLst>
          <pc:docMk/>
          <pc:sldMk cId="2678110360" sldId="2555"/>
        </pc:sldMkLst>
      </pc:sldChg>
      <pc:sldChg chg="add ord">
        <pc:chgData name="Trevor Newman" userId="8b61b865-2fbf-4a9b-a83b-c87ba4aa2ae4" providerId="ADAL" clId="{AD28F615-CBDA-4EBA-A0BE-7281ED1AF854}" dt="2023-07-29T08:31:51.011" v="41"/>
        <pc:sldMkLst>
          <pc:docMk/>
          <pc:sldMk cId="2806271023" sldId="2555"/>
        </pc:sldMkLst>
      </pc:sldChg>
      <pc:sldChg chg="del">
        <pc:chgData name="Trevor Newman" userId="8b61b865-2fbf-4a9b-a83b-c87ba4aa2ae4" providerId="ADAL" clId="{AD28F615-CBDA-4EBA-A0BE-7281ED1AF854}" dt="2023-07-29T08:29:04.430" v="1" actId="47"/>
        <pc:sldMkLst>
          <pc:docMk/>
          <pc:sldMk cId="100077582" sldId="2556"/>
        </pc:sldMkLst>
      </pc:sldChg>
      <pc:sldChg chg="add ord">
        <pc:chgData name="Trevor Newman" userId="8b61b865-2fbf-4a9b-a83b-c87ba4aa2ae4" providerId="ADAL" clId="{AD28F615-CBDA-4EBA-A0BE-7281ED1AF854}" dt="2023-07-29T08:32:13.714" v="44"/>
        <pc:sldMkLst>
          <pc:docMk/>
          <pc:sldMk cId="3207521350" sldId="2556"/>
        </pc:sldMkLst>
      </pc:sldChg>
      <pc:sldChg chg="del">
        <pc:chgData name="Trevor Newman" userId="8b61b865-2fbf-4a9b-a83b-c87ba4aa2ae4" providerId="ADAL" clId="{AD28F615-CBDA-4EBA-A0BE-7281ED1AF854}" dt="2023-07-29T08:29:42.982" v="8" actId="47"/>
        <pc:sldMkLst>
          <pc:docMk/>
          <pc:sldMk cId="1705287027" sldId="2557"/>
        </pc:sldMkLst>
      </pc:sldChg>
      <pc:sldChg chg="add del ord">
        <pc:chgData name="Trevor Newman" userId="8b61b865-2fbf-4a9b-a83b-c87ba4aa2ae4" providerId="ADAL" clId="{AD28F615-CBDA-4EBA-A0BE-7281ED1AF854}" dt="2023-07-29T08:33:51.421" v="63" actId="2696"/>
        <pc:sldMkLst>
          <pc:docMk/>
          <pc:sldMk cId="3478760266" sldId="2557"/>
        </pc:sldMkLst>
      </pc:sldChg>
      <pc:sldChg chg="add ord">
        <pc:chgData name="Trevor Newman" userId="8b61b865-2fbf-4a9b-a83b-c87ba4aa2ae4" providerId="ADAL" clId="{AD28F615-CBDA-4EBA-A0BE-7281ED1AF854}" dt="2023-07-29T08:32:59.809" v="58"/>
        <pc:sldMkLst>
          <pc:docMk/>
          <pc:sldMk cId="490255098" sldId="2558"/>
        </pc:sldMkLst>
      </pc:sldChg>
      <pc:sldChg chg="add">
        <pc:chgData name="Trevor Newman" userId="8b61b865-2fbf-4a9b-a83b-c87ba4aa2ae4" providerId="ADAL" clId="{AD28F615-CBDA-4EBA-A0BE-7281ED1AF854}" dt="2023-07-29T08:33:04.043" v="59" actId="2890"/>
        <pc:sldMkLst>
          <pc:docMk/>
          <pc:sldMk cId="2197897120" sldId="2559"/>
        </pc:sldMkLst>
      </pc:sldChg>
      <pc:sldChg chg="add ord">
        <pc:chgData name="Trevor Newman" userId="8b61b865-2fbf-4a9b-a83b-c87ba4aa2ae4" providerId="ADAL" clId="{AD28F615-CBDA-4EBA-A0BE-7281ED1AF854}" dt="2023-07-29T08:33:11.942" v="62"/>
        <pc:sldMkLst>
          <pc:docMk/>
          <pc:sldMk cId="2181798557" sldId="2560"/>
        </pc:sldMkLst>
      </pc:sldChg>
      <pc:sldChg chg="add">
        <pc:chgData name="Trevor Newman" userId="8b61b865-2fbf-4a9b-a83b-c87ba4aa2ae4" providerId="ADAL" clId="{AD28F615-CBDA-4EBA-A0BE-7281ED1AF854}" dt="2023-07-29T08:42:57.196" v="64" actId="2890"/>
        <pc:sldMkLst>
          <pc:docMk/>
          <pc:sldMk cId="1858804869" sldId="2561"/>
        </pc:sldMkLst>
      </pc:sldChg>
      <pc:sldChg chg="modSp new mod">
        <pc:chgData name="Trevor Newman" userId="8b61b865-2fbf-4a9b-a83b-c87ba4aa2ae4" providerId="ADAL" clId="{AD28F615-CBDA-4EBA-A0BE-7281ED1AF854}" dt="2023-07-29T08:44:09.935" v="83" actId="20577"/>
        <pc:sldMkLst>
          <pc:docMk/>
          <pc:sldMk cId="1355052748" sldId="2562"/>
        </pc:sldMkLst>
      </pc:sldChg>
      <pc:sldChg chg="new del">
        <pc:chgData name="Trevor Newman" userId="8b61b865-2fbf-4a9b-a83b-c87ba4aa2ae4" providerId="ADAL" clId="{AD28F615-CBDA-4EBA-A0BE-7281ED1AF854}" dt="2023-07-29T08:43:38.473" v="68" actId="2696"/>
        <pc:sldMkLst>
          <pc:docMk/>
          <pc:sldMk cId="2493063239" sldId="2562"/>
        </pc:sldMkLst>
      </pc:sldChg>
      <pc:sldChg chg="new del">
        <pc:chgData name="Trevor Newman" userId="8b61b865-2fbf-4a9b-a83b-c87ba4aa2ae4" providerId="ADAL" clId="{AD28F615-CBDA-4EBA-A0BE-7281ED1AF854}" dt="2023-07-29T08:43:30.608" v="66" actId="2696"/>
        <pc:sldMkLst>
          <pc:docMk/>
          <pc:sldMk cId="3689616811" sldId="2562"/>
        </pc:sldMkLst>
      </pc:sldChg>
    </pc:docChg>
  </pc:docChgLst>
  <pc:docChgLst>
    <pc:chgData name="Jeremy Clifton" userId="S::wec@woodfordec.onmicrosoft.com::b7121016-a606-4e59-9b8c-d8cabdc242a8" providerId="AD" clId="Web-{1D5ECF78-8329-B536-0A44-759F76BCF637}"/>
    <pc:docChg chg="addSld modSld sldOrd">
      <pc:chgData name="Jeremy Clifton" userId="S::wec@woodfordec.onmicrosoft.com::b7121016-a606-4e59-9b8c-d8cabdc242a8" providerId="AD" clId="Web-{1D5ECF78-8329-B536-0A44-759F76BCF637}" dt="2024-12-08T09:45:41.818" v="114"/>
      <pc:docMkLst>
        <pc:docMk/>
      </pc:docMkLst>
      <pc:sldChg chg="addSp modSp ord">
        <pc:chgData name="Jeremy Clifton" userId="S::wec@woodfordec.onmicrosoft.com::b7121016-a606-4e59-9b8c-d8cabdc242a8" providerId="AD" clId="Web-{1D5ECF78-8329-B536-0A44-759F76BCF637}" dt="2024-12-08T09:43:43.359" v="112" actId="20577"/>
        <pc:sldMkLst>
          <pc:docMk/>
          <pc:sldMk cId="3013476221" sldId="2720"/>
        </pc:sldMkLst>
      </pc:sldChg>
      <pc:sldChg chg="addSp delSp modSp ord">
        <pc:chgData name="Jeremy Clifton" userId="S::wec@woodfordec.onmicrosoft.com::b7121016-a606-4e59-9b8c-d8cabdc242a8" providerId="AD" clId="Web-{1D5ECF78-8329-B536-0A44-759F76BCF637}" dt="2024-12-08T09:45:41.818" v="114"/>
        <pc:sldMkLst>
          <pc:docMk/>
          <pc:sldMk cId="600765546" sldId="2782"/>
        </pc:sldMkLst>
      </pc:sldChg>
      <pc:sldChg chg="addSp delSp modSp ord">
        <pc:chgData name="Jeremy Clifton" userId="S::wec@woodfordec.onmicrosoft.com::b7121016-a606-4e59-9b8c-d8cabdc242a8" providerId="AD" clId="Web-{1D5ECF78-8329-B536-0A44-759F76BCF637}" dt="2024-12-08T09:40:08.802" v="25"/>
        <pc:sldMkLst>
          <pc:docMk/>
          <pc:sldMk cId="3490681978" sldId="2784"/>
        </pc:sldMkLst>
      </pc:sldChg>
      <pc:sldChg chg="addSp modSp">
        <pc:chgData name="Jeremy Clifton" userId="S::wec@woodfordec.onmicrosoft.com::b7121016-a606-4e59-9b8c-d8cabdc242a8" providerId="AD" clId="Web-{1D5ECF78-8329-B536-0A44-759F76BCF637}" dt="2024-12-08T07:56:20.514" v="6" actId="14100"/>
        <pc:sldMkLst>
          <pc:docMk/>
          <pc:sldMk cId="1528992783" sldId="2818"/>
        </pc:sldMkLst>
      </pc:sldChg>
      <pc:sldChg chg="addSp modSp ord">
        <pc:chgData name="Jeremy Clifton" userId="S::wec@woodfordec.onmicrosoft.com::b7121016-a606-4e59-9b8c-d8cabdc242a8" providerId="AD" clId="Web-{1D5ECF78-8329-B536-0A44-759F76BCF637}" dt="2024-12-08T08:47:32.192" v="12" actId="14100"/>
        <pc:sldMkLst>
          <pc:docMk/>
          <pc:sldMk cId="2499559819" sldId="2820"/>
        </pc:sldMkLst>
      </pc:sldChg>
      <pc:sldChg chg="add replId">
        <pc:chgData name="Jeremy Clifton" userId="S::wec@woodfordec.onmicrosoft.com::b7121016-a606-4e59-9b8c-d8cabdc242a8" providerId="AD" clId="Web-{1D5ECF78-8329-B536-0A44-759F76BCF637}" dt="2024-12-08T09:40:02.488" v="24"/>
        <pc:sldMkLst>
          <pc:docMk/>
          <pc:sldMk cId="3684120613" sldId="2833"/>
        </pc:sldMkLst>
      </pc:sldChg>
      <pc:sldChg chg="addSp delSp modSp add ord replId">
        <pc:chgData name="Jeremy Clifton" userId="S::wec@woodfordec.onmicrosoft.com::b7121016-a606-4e59-9b8c-d8cabdc242a8" providerId="AD" clId="Web-{1D5ECF78-8329-B536-0A44-759F76BCF637}" dt="2024-12-08T09:42:07.418" v="80" actId="1076"/>
        <pc:sldMkLst>
          <pc:docMk/>
          <pc:sldMk cId="1737188218" sldId="2834"/>
        </pc:sldMkLst>
      </pc:sldChg>
      <pc:sldChg chg="add replId">
        <pc:chgData name="Jeremy Clifton" userId="S::wec@woodfordec.onmicrosoft.com::b7121016-a606-4e59-9b8c-d8cabdc242a8" providerId="AD" clId="Web-{1D5ECF78-8329-B536-0A44-759F76BCF637}" dt="2024-12-08T09:40:53.820" v="28"/>
        <pc:sldMkLst>
          <pc:docMk/>
          <pc:sldMk cId="1051314355" sldId="2835"/>
        </pc:sldMkLst>
      </pc:sldChg>
      <pc:sldChg chg="add replId">
        <pc:chgData name="Jeremy Clifton" userId="S::wec@woodfordec.onmicrosoft.com::b7121016-a606-4e59-9b8c-d8cabdc242a8" providerId="AD" clId="Web-{1D5ECF78-8329-B536-0A44-759F76BCF637}" dt="2024-12-08T09:40:54.633" v="29"/>
        <pc:sldMkLst>
          <pc:docMk/>
          <pc:sldMk cId="412821005" sldId="2836"/>
        </pc:sldMkLst>
      </pc:sldChg>
    </pc:docChg>
  </pc:docChgLst>
  <pc:docChgLst>
    <pc:chgData name="Jeremy Clifton" userId="S::wec@woodfordec.onmicrosoft.com::b7121016-a606-4e59-9b8c-d8cabdc242a8" providerId="AD" clId="Web-{D30B1A58-1B8B-4196-BFC7-C26DD3FF50D6}"/>
    <pc:docChg chg="addSld modSld sldOrd">
      <pc:chgData name="Jeremy Clifton" userId="S::wec@woodfordec.onmicrosoft.com::b7121016-a606-4e59-9b8c-d8cabdc242a8" providerId="AD" clId="Web-{D30B1A58-1B8B-4196-BFC7-C26DD3FF50D6}" dt="2024-10-12T21:27:24.267" v="228"/>
      <pc:docMkLst>
        <pc:docMk/>
      </pc:docMkLst>
      <pc:sldChg chg="add">
        <pc:chgData name="Jeremy Clifton" userId="S::wec@woodfordec.onmicrosoft.com::b7121016-a606-4e59-9b8c-d8cabdc242a8" providerId="AD" clId="Web-{D30B1A58-1B8B-4196-BFC7-C26DD3FF50D6}" dt="2024-10-12T21:02:55.102" v="80"/>
        <pc:sldMkLst>
          <pc:docMk/>
          <pc:sldMk cId="936789687" sldId="2666"/>
        </pc:sldMkLst>
      </pc:sldChg>
      <pc:sldChg chg="addSp modSp add replId">
        <pc:chgData name="Jeremy Clifton" userId="S::wec@woodfordec.onmicrosoft.com::b7121016-a606-4e59-9b8c-d8cabdc242a8" providerId="AD" clId="Web-{D30B1A58-1B8B-4196-BFC7-C26DD3FF50D6}" dt="2024-10-12T20:12:57.641" v="9" actId="1076"/>
        <pc:sldMkLst>
          <pc:docMk/>
          <pc:sldMk cId="416462394" sldId="2691"/>
        </pc:sldMkLst>
      </pc:sldChg>
      <pc:sldChg chg="addSp modSp add replId">
        <pc:chgData name="Jeremy Clifton" userId="S::wec@woodfordec.onmicrosoft.com::b7121016-a606-4e59-9b8c-d8cabdc242a8" providerId="AD" clId="Web-{D30B1A58-1B8B-4196-BFC7-C26DD3FF50D6}" dt="2024-10-12T20:20:22.087" v="16" actId="14100"/>
        <pc:sldMkLst>
          <pc:docMk/>
          <pc:sldMk cId="2603802768" sldId="2692"/>
        </pc:sldMkLst>
      </pc:sldChg>
      <pc:sldChg chg="addSp modSp add replId">
        <pc:chgData name="Jeremy Clifton" userId="S::wec@woodfordec.onmicrosoft.com::b7121016-a606-4e59-9b8c-d8cabdc242a8" providerId="AD" clId="Web-{D30B1A58-1B8B-4196-BFC7-C26DD3FF50D6}" dt="2024-10-12T21:01:02.596" v="70" actId="1076"/>
        <pc:sldMkLst>
          <pc:docMk/>
          <pc:sldMk cId="3517051725" sldId="2693"/>
        </pc:sldMkLst>
      </pc:sldChg>
      <pc:sldChg chg="addSp delSp modSp add replId">
        <pc:chgData name="Jeremy Clifton" userId="S::wec@woodfordec.onmicrosoft.com::b7121016-a606-4e59-9b8c-d8cabdc242a8" providerId="AD" clId="Web-{D30B1A58-1B8B-4196-BFC7-C26DD3FF50D6}" dt="2024-10-12T21:27:24.267" v="228"/>
        <pc:sldMkLst>
          <pc:docMk/>
          <pc:sldMk cId="1772854528" sldId="2694"/>
        </pc:sldMkLst>
      </pc:sldChg>
      <pc:sldChg chg="addSp delSp modSp add replId">
        <pc:chgData name="Jeremy Clifton" userId="S::wec@woodfordec.onmicrosoft.com::b7121016-a606-4e59-9b8c-d8cabdc242a8" providerId="AD" clId="Web-{D30B1A58-1B8B-4196-BFC7-C26DD3FF50D6}" dt="2024-10-12T21:08:33.950" v="162" actId="1076"/>
        <pc:sldMkLst>
          <pc:docMk/>
          <pc:sldMk cId="292055907" sldId="2695"/>
        </pc:sldMkLst>
      </pc:sldChg>
      <pc:sldChg chg="addSp delSp modSp add replId">
        <pc:chgData name="Jeremy Clifton" userId="S::wec@woodfordec.onmicrosoft.com::b7121016-a606-4e59-9b8c-d8cabdc242a8" providerId="AD" clId="Web-{D30B1A58-1B8B-4196-BFC7-C26DD3FF50D6}" dt="2024-10-12T21:21:10.641" v="197"/>
        <pc:sldMkLst>
          <pc:docMk/>
          <pc:sldMk cId="4281509733" sldId="2696"/>
        </pc:sldMkLst>
      </pc:sldChg>
      <pc:sldChg chg="addSp modSp add replId">
        <pc:chgData name="Jeremy Clifton" userId="S::wec@woodfordec.onmicrosoft.com::b7121016-a606-4e59-9b8c-d8cabdc242a8" providerId="AD" clId="Web-{D30B1A58-1B8B-4196-BFC7-C26DD3FF50D6}" dt="2024-10-12T21:01:45.459" v="79" actId="1076"/>
        <pc:sldMkLst>
          <pc:docMk/>
          <pc:sldMk cId="3379058537" sldId="2697"/>
        </pc:sldMkLst>
      </pc:sldChg>
      <pc:sldChg chg="add replId">
        <pc:chgData name="Jeremy Clifton" userId="S::wec@woodfordec.onmicrosoft.com::b7121016-a606-4e59-9b8c-d8cabdc242a8" providerId="AD" clId="Web-{D30B1A58-1B8B-4196-BFC7-C26DD3FF50D6}" dt="2024-10-12T20:21:42.620" v="18"/>
        <pc:sldMkLst>
          <pc:docMk/>
          <pc:sldMk cId="955244239" sldId="2698"/>
        </pc:sldMkLst>
      </pc:sldChg>
      <pc:sldChg chg="addSp modSp add ord replId">
        <pc:chgData name="Jeremy Clifton" userId="S::wec@woodfordec.onmicrosoft.com::b7121016-a606-4e59-9b8c-d8cabdc242a8" providerId="AD" clId="Web-{D30B1A58-1B8B-4196-BFC7-C26DD3FF50D6}" dt="2024-10-12T21:05:17.625" v="122" actId="14100"/>
        <pc:sldMkLst>
          <pc:docMk/>
          <pc:sldMk cId="437970500" sldId="2699"/>
        </pc:sldMkLst>
      </pc:sldChg>
      <pc:sldChg chg="add replId">
        <pc:chgData name="Jeremy Clifton" userId="S::wec@woodfordec.onmicrosoft.com::b7121016-a606-4e59-9b8c-d8cabdc242a8" providerId="AD" clId="Web-{D30B1A58-1B8B-4196-BFC7-C26DD3FF50D6}" dt="2024-10-12T21:05:23.625" v="123"/>
        <pc:sldMkLst>
          <pc:docMk/>
          <pc:sldMk cId="3947652834" sldId="2700"/>
        </pc:sldMkLst>
      </pc:sldChg>
      <pc:sldChg chg="add replId">
        <pc:chgData name="Jeremy Clifton" userId="S::wec@woodfordec.onmicrosoft.com::b7121016-a606-4e59-9b8c-d8cabdc242a8" providerId="AD" clId="Web-{D30B1A58-1B8B-4196-BFC7-C26DD3FF50D6}" dt="2024-10-12T21:06:43.493" v="124"/>
        <pc:sldMkLst>
          <pc:docMk/>
          <pc:sldMk cId="4205845095" sldId="2701"/>
        </pc:sldMkLst>
      </pc:sldChg>
      <pc:sldChg chg="add replId">
        <pc:chgData name="Jeremy Clifton" userId="S::wec@woodfordec.onmicrosoft.com::b7121016-a606-4e59-9b8c-d8cabdc242a8" providerId="AD" clId="Web-{D30B1A58-1B8B-4196-BFC7-C26DD3FF50D6}" dt="2024-10-12T21:18:08.682" v="166"/>
        <pc:sldMkLst>
          <pc:docMk/>
          <pc:sldMk cId="3683738647" sldId="2702"/>
        </pc:sldMkLst>
      </pc:sldChg>
      <pc:sldChg chg="add replId">
        <pc:chgData name="Jeremy Clifton" userId="S::wec@woodfordec.onmicrosoft.com::b7121016-a606-4e59-9b8c-d8cabdc242a8" providerId="AD" clId="Web-{D30B1A58-1B8B-4196-BFC7-C26DD3FF50D6}" dt="2024-10-12T21:18:09.401" v="167"/>
        <pc:sldMkLst>
          <pc:docMk/>
          <pc:sldMk cId="2963239696" sldId="2703"/>
        </pc:sldMkLst>
      </pc:sldChg>
      <pc:sldChg chg="addSp delSp modSp add replId">
        <pc:chgData name="Jeremy Clifton" userId="S::wec@woodfordec.onmicrosoft.com::b7121016-a606-4e59-9b8c-d8cabdc242a8" providerId="AD" clId="Web-{D30B1A58-1B8B-4196-BFC7-C26DD3FF50D6}" dt="2024-10-12T21:23:14.977" v="202" actId="1076"/>
        <pc:sldMkLst>
          <pc:docMk/>
          <pc:sldMk cId="3435773771" sldId="2704"/>
        </pc:sldMkLst>
      </pc:sldChg>
      <pc:sldChg chg="add replId">
        <pc:chgData name="Jeremy Clifton" userId="S::wec@woodfordec.onmicrosoft.com::b7121016-a606-4e59-9b8c-d8cabdc242a8" providerId="AD" clId="Web-{D30B1A58-1B8B-4196-BFC7-C26DD3FF50D6}" dt="2024-10-12T21:21:02.844" v="194"/>
        <pc:sldMkLst>
          <pc:docMk/>
          <pc:sldMk cId="1805459024" sldId="2705"/>
        </pc:sldMkLst>
      </pc:sldChg>
      <pc:sldChg chg="add replId">
        <pc:chgData name="Jeremy Clifton" userId="S::wec@woodfordec.onmicrosoft.com::b7121016-a606-4e59-9b8c-d8cabdc242a8" providerId="AD" clId="Web-{D30B1A58-1B8B-4196-BFC7-C26DD3FF50D6}" dt="2024-10-12T21:21:06.782" v="196"/>
        <pc:sldMkLst>
          <pc:docMk/>
          <pc:sldMk cId="589130818" sldId="2706"/>
        </pc:sldMkLst>
      </pc:sldChg>
      <pc:sldChg chg="add replId">
        <pc:chgData name="Jeremy Clifton" userId="S::wec@woodfordec.onmicrosoft.com::b7121016-a606-4e59-9b8c-d8cabdc242a8" providerId="AD" clId="Web-{D30B1A58-1B8B-4196-BFC7-C26DD3FF50D6}" dt="2024-10-12T21:27:09.220" v="223"/>
        <pc:sldMkLst>
          <pc:docMk/>
          <pc:sldMk cId="3631717929" sldId="2707"/>
        </pc:sldMkLst>
      </pc:sldChg>
      <pc:sldChg chg="add replId">
        <pc:chgData name="Jeremy Clifton" userId="S::wec@woodfordec.onmicrosoft.com::b7121016-a606-4e59-9b8c-d8cabdc242a8" providerId="AD" clId="Web-{D30B1A58-1B8B-4196-BFC7-C26DD3FF50D6}" dt="2024-10-12T21:27:15.298" v="225"/>
        <pc:sldMkLst>
          <pc:docMk/>
          <pc:sldMk cId="1303468534" sldId="2708"/>
        </pc:sldMkLst>
      </pc:sldChg>
      <pc:sldChg chg="add replId">
        <pc:chgData name="Jeremy Clifton" userId="S::wec@woodfordec.onmicrosoft.com::b7121016-a606-4e59-9b8c-d8cabdc242a8" providerId="AD" clId="Web-{D30B1A58-1B8B-4196-BFC7-C26DD3FF50D6}" dt="2024-10-12T21:27:19.970" v="227"/>
        <pc:sldMkLst>
          <pc:docMk/>
          <pc:sldMk cId="912741240" sldId="2709"/>
        </pc:sldMkLst>
      </pc:sldChg>
    </pc:docChg>
  </pc:docChgLst>
  <pc:docChgLst>
    <pc:chgData name="Jeremy Clifton" userId="S::wec@woodfordec.onmicrosoft.com::b7121016-a606-4e59-9b8c-d8cabdc242a8" providerId="AD" clId="Web-{66FA0267-8776-665D-A6DD-C82DD15ECD84}"/>
    <pc:docChg chg="addSld delSld modSld sldOrd">
      <pc:chgData name="Jeremy Clifton" userId="S::wec@woodfordec.onmicrosoft.com::b7121016-a606-4e59-9b8c-d8cabdc242a8" providerId="AD" clId="Web-{66FA0267-8776-665D-A6DD-C82DD15ECD84}" dt="2025-03-02T10:12:11.979" v="160"/>
      <pc:docMkLst>
        <pc:docMk/>
      </pc:docMkLst>
      <pc:sldChg chg="del">
        <pc:chgData name="Jeremy Clifton" userId="S::wec@woodfordec.onmicrosoft.com::b7121016-a606-4e59-9b8c-d8cabdc242a8" providerId="AD" clId="Web-{66FA0267-8776-665D-A6DD-C82DD15ECD84}" dt="2025-03-02T10:12:09.088" v="156"/>
        <pc:sldMkLst>
          <pc:docMk/>
          <pc:sldMk cId="2027917510" sldId="2952"/>
        </pc:sldMkLst>
      </pc:sldChg>
      <pc:sldChg chg="del">
        <pc:chgData name="Jeremy Clifton" userId="S::wec@woodfordec.onmicrosoft.com::b7121016-a606-4e59-9b8c-d8cabdc242a8" providerId="AD" clId="Web-{66FA0267-8776-665D-A6DD-C82DD15ECD84}" dt="2025-03-02T10:12:10.854" v="159"/>
        <pc:sldMkLst>
          <pc:docMk/>
          <pc:sldMk cId="837758096" sldId="2958"/>
        </pc:sldMkLst>
      </pc:sldChg>
      <pc:sldChg chg="del">
        <pc:chgData name="Jeremy Clifton" userId="S::wec@woodfordec.onmicrosoft.com::b7121016-a606-4e59-9b8c-d8cabdc242a8" providerId="AD" clId="Web-{66FA0267-8776-665D-A6DD-C82DD15ECD84}" dt="2025-03-02T10:12:11.979" v="160"/>
        <pc:sldMkLst>
          <pc:docMk/>
          <pc:sldMk cId="2803201354" sldId="2965"/>
        </pc:sldMkLst>
      </pc:sldChg>
      <pc:sldChg chg="modSp">
        <pc:chgData name="Jeremy Clifton" userId="S::wec@woodfordec.onmicrosoft.com::b7121016-a606-4e59-9b8c-d8cabdc242a8" providerId="AD" clId="Web-{66FA0267-8776-665D-A6DD-C82DD15ECD84}" dt="2025-03-02T09:59:42.007" v="6" actId="1076"/>
        <pc:sldMkLst>
          <pc:docMk/>
          <pc:sldMk cId="697632603" sldId="2989"/>
        </pc:sldMkLst>
      </pc:sldChg>
      <pc:sldChg chg="del">
        <pc:chgData name="Jeremy Clifton" userId="S::wec@woodfordec.onmicrosoft.com::b7121016-a606-4e59-9b8c-d8cabdc242a8" providerId="AD" clId="Web-{66FA0267-8776-665D-A6DD-C82DD15ECD84}" dt="2025-03-02T10:12:10.525" v="158"/>
        <pc:sldMkLst>
          <pc:docMk/>
          <pc:sldMk cId="2540857527" sldId="2994"/>
        </pc:sldMkLst>
      </pc:sldChg>
      <pc:sldChg chg="del">
        <pc:chgData name="Jeremy Clifton" userId="S::wec@woodfordec.onmicrosoft.com::b7121016-a606-4e59-9b8c-d8cabdc242a8" providerId="AD" clId="Web-{66FA0267-8776-665D-A6DD-C82DD15ECD84}" dt="2025-03-02T10:12:10.494" v="157"/>
        <pc:sldMkLst>
          <pc:docMk/>
          <pc:sldMk cId="2409463921" sldId="3005"/>
        </pc:sldMkLst>
      </pc:sldChg>
      <pc:sldChg chg="addSp modSp">
        <pc:chgData name="Jeremy Clifton" userId="S::wec@woodfordec.onmicrosoft.com::b7121016-a606-4e59-9b8c-d8cabdc242a8" providerId="AD" clId="Web-{66FA0267-8776-665D-A6DD-C82DD15ECD84}" dt="2025-03-02T10:06:05.157" v="55" actId="1076"/>
        <pc:sldMkLst>
          <pc:docMk/>
          <pc:sldMk cId="1123647120" sldId="3029"/>
        </pc:sldMkLst>
      </pc:sldChg>
      <pc:sldChg chg="addSp modSp">
        <pc:chgData name="Jeremy Clifton" userId="S::wec@woodfordec.onmicrosoft.com::b7121016-a606-4e59-9b8c-d8cabdc242a8" providerId="AD" clId="Web-{66FA0267-8776-665D-A6DD-C82DD15ECD84}" dt="2025-03-02T10:04:17.904" v="42" actId="1076"/>
        <pc:sldMkLst>
          <pc:docMk/>
          <pc:sldMk cId="2565307171" sldId="3030"/>
        </pc:sldMkLst>
      </pc:sldChg>
      <pc:sldChg chg="del">
        <pc:chgData name="Jeremy Clifton" userId="S::wec@woodfordec.onmicrosoft.com::b7121016-a606-4e59-9b8c-d8cabdc242a8" providerId="AD" clId="Web-{66FA0267-8776-665D-A6DD-C82DD15ECD84}" dt="2025-03-02T10:09:51.569" v="117"/>
        <pc:sldMkLst>
          <pc:docMk/>
          <pc:sldMk cId="3299187829" sldId="3035"/>
        </pc:sldMkLst>
      </pc:sldChg>
      <pc:sldChg chg="modSp">
        <pc:chgData name="Jeremy Clifton" userId="S::wec@woodfordec.onmicrosoft.com::b7121016-a606-4e59-9b8c-d8cabdc242a8" providerId="AD" clId="Web-{66FA0267-8776-665D-A6DD-C82DD15ECD84}" dt="2025-03-02T09:59:24.426" v="3" actId="20577"/>
        <pc:sldMkLst>
          <pc:docMk/>
          <pc:sldMk cId="4081700177" sldId="3041"/>
        </pc:sldMkLst>
      </pc:sldChg>
      <pc:sldChg chg="addSp modSp">
        <pc:chgData name="Jeremy Clifton" userId="S::wec@woodfordec.onmicrosoft.com::b7121016-a606-4e59-9b8c-d8cabdc242a8" providerId="AD" clId="Web-{66FA0267-8776-665D-A6DD-C82DD15ECD84}" dt="2025-03-02T10:01:06.618" v="13" actId="14100"/>
        <pc:sldMkLst>
          <pc:docMk/>
          <pc:sldMk cId="783742597" sldId="3045"/>
        </pc:sldMkLst>
      </pc:sldChg>
      <pc:sldChg chg="addSp modSp">
        <pc:chgData name="Jeremy Clifton" userId="S::wec@woodfordec.onmicrosoft.com::b7121016-a606-4e59-9b8c-d8cabdc242a8" providerId="AD" clId="Web-{66FA0267-8776-665D-A6DD-C82DD15ECD84}" dt="2025-03-02T10:08:08.535" v="93" actId="1076"/>
        <pc:sldMkLst>
          <pc:docMk/>
          <pc:sldMk cId="82165933" sldId="3050"/>
        </pc:sldMkLst>
      </pc:sldChg>
      <pc:sldChg chg="addSp modSp">
        <pc:chgData name="Jeremy Clifton" userId="S::wec@woodfordec.onmicrosoft.com::b7121016-a606-4e59-9b8c-d8cabdc242a8" providerId="AD" clId="Web-{66FA0267-8776-665D-A6DD-C82DD15ECD84}" dt="2025-03-02T10:09:29.537" v="116" actId="20577"/>
        <pc:sldMkLst>
          <pc:docMk/>
          <pc:sldMk cId="3436478676" sldId="3053"/>
        </pc:sldMkLst>
      </pc:sldChg>
      <pc:sldChg chg="addSp delSp modSp add replId">
        <pc:chgData name="Jeremy Clifton" userId="S::wec@woodfordec.onmicrosoft.com::b7121016-a606-4e59-9b8c-d8cabdc242a8" providerId="AD" clId="Web-{66FA0267-8776-665D-A6DD-C82DD15ECD84}" dt="2025-03-02T10:02:03.214" v="20" actId="1076"/>
        <pc:sldMkLst>
          <pc:docMk/>
          <pc:sldMk cId="3211533847" sldId="3054"/>
        </pc:sldMkLst>
      </pc:sldChg>
      <pc:sldChg chg="addSp delSp modSp add replId">
        <pc:chgData name="Jeremy Clifton" userId="S::wec@woodfordec.onmicrosoft.com::b7121016-a606-4e59-9b8c-d8cabdc242a8" providerId="AD" clId="Web-{66FA0267-8776-665D-A6DD-C82DD15ECD84}" dt="2025-03-02T10:02:28.120" v="25" actId="1076"/>
        <pc:sldMkLst>
          <pc:docMk/>
          <pc:sldMk cId="2075335450" sldId="3055"/>
        </pc:sldMkLst>
      </pc:sldChg>
      <pc:sldChg chg="addSp delSp modSp add replId">
        <pc:chgData name="Jeremy Clifton" userId="S::wec@woodfordec.onmicrosoft.com::b7121016-a606-4e59-9b8c-d8cabdc242a8" providerId="AD" clId="Web-{66FA0267-8776-665D-A6DD-C82DD15ECD84}" dt="2025-03-02T10:04:31.405" v="45" actId="1076"/>
        <pc:sldMkLst>
          <pc:docMk/>
          <pc:sldMk cId="731001175" sldId="3056"/>
        </pc:sldMkLst>
      </pc:sldChg>
      <pc:sldChg chg="addSp delSp modSp add ord replId">
        <pc:chgData name="Jeremy Clifton" userId="S::wec@woodfordec.onmicrosoft.com::b7121016-a606-4e59-9b8c-d8cabdc242a8" providerId="AD" clId="Web-{66FA0267-8776-665D-A6DD-C82DD15ECD84}" dt="2025-03-02T10:05:02.093" v="49" actId="1076"/>
        <pc:sldMkLst>
          <pc:docMk/>
          <pc:sldMk cId="785205291" sldId="3057"/>
        </pc:sldMkLst>
      </pc:sldChg>
      <pc:sldChg chg="addSp delSp modSp add del ord replId">
        <pc:chgData name="Jeremy Clifton" userId="S::wec@woodfordec.onmicrosoft.com::b7121016-a606-4e59-9b8c-d8cabdc242a8" providerId="AD" clId="Web-{66FA0267-8776-665D-A6DD-C82DD15ECD84}" dt="2025-03-02T10:07:13.565" v="89"/>
        <pc:sldMkLst>
          <pc:docMk/>
          <pc:sldMk cId="1869616657" sldId="3058"/>
        </pc:sldMkLst>
      </pc:sldChg>
      <pc:sldChg chg="addSp delSp modSp add replId">
        <pc:chgData name="Jeremy Clifton" userId="S::wec@woodfordec.onmicrosoft.com::b7121016-a606-4e59-9b8c-d8cabdc242a8" providerId="AD" clId="Web-{66FA0267-8776-665D-A6DD-C82DD15ECD84}" dt="2025-03-02T10:06:57.846" v="88" actId="1076"/>
        <pc:sldMkLst>
          <pc:docMk/>
          <pc:sldMk cId="2337427649" sldId="3059"/>
        </pc:sldMkLst>
      </pc:sldChg>
      <pc:sldChg chg="modSp add ord replId">
        <pc:chgData name="Jeremy Clifton" userId="S::wec@woodfordec.onmicrosoft.com::b7121016-a606-4e59-9b8c-d8cabdc242a8" providerId="AD" clId="Web-{66FA0267-8776-665D-A6DD-C82DD15ECD84}" dt="2025-03-02T10:10:10.663" v="126" actId="20577"/>
        <pc:sldMkLst>
          <pc:docMk/>
          <pc:sldMk cId="1650061732" sldId="3060"/>
        </pc:sldMkLst>
      </pc:sldChg>
      <pc:sldChg chg="addSp delSp modSp add replId">
        <pc:chgData name="Jeremy Clifton" userId="S::wec@woodfordec.onmicrosoft.com::b7121016-a606-4e59-9b8c-d8cabdc242a8" providerId="AD" clId="Web-{66FA0267-8776-665D-A6DD-C82DD15ECD84}" dt="2025-03-02T10:10:43.492" v="134" actId="1076"/>
        <pc:sldMkLst>
          <pc:docMk/>
          <pc:sldMk cId="376802102" sldId="3061"/>
        </pc:sldMkLst>
      </pc:sldChg>
      <pc:sldChg chg="addSp delSp modSp add replId">
        <pc:chgData name="Jeremy Clifton" userId="S::wec@woodfordec.onmicrosoft.com::b7121016-a606-4e59-9b8c-d8cabdc242a8" providerId="AD" clId="Web-{66FA0267-8776-665D-A6DD-C82DD15ECD84}" dt="2025-03-02T10:11:20.696" v="150" actId="1076"/>
        <pc:sldMkLst>
          <pc:docMk/>
          <pc:sldMk cId="4169131325" sldId="3062"/>
        </pc:sldMkLst>
      </pc:sldChg>
      <pc:sldChg chg="delSp modSp add ord replId">
        <pc:chgData name="Jeremy Clifton" userId="S::wec@woodfordec.onmicrosoft.com::b7121016-a606-4e59-9b8c-d8cabdc242a8" providerId="AD" clId="Web-{66FA0267-8776-665D-A6DD-C82DD15ECD84}" dt="2025-03-02T10:12:06.729" v="155" actId="14100"/>
        <pc:sldMkLst>
          <pc:docMk/>
          <pc:sldMk cId="3744663019" sldId="3063"/>
        </pc:sldMkLst>
      </pc:sldChg>
    </pc:docChg>
  </pc:docChgLst>
  <pc:docChgLst>
    <pc:chgData clId="Web-{848057FD-56B7-F32E-D9EB-2CD80C7B5FD6}"/>
    <pc:docChg chg="modSld">
      <pc:chgData name="" userId="" providerId="" clId="Web-{848057FD-56B7-F32E-D9EB-2CD80C7B5FD6}" dt="2025-05-18T08:38:57.691" v="2" actId="20577"/>
      <pc:docMkLst>
        <pc:docMk/>
      </pc:docMkLst>
      <pc:sldChg chg="modSp">
        <pc:chgData name="" userId="" providerId="" clId="Web-{848057FD-56B7-F32E-D9EB-2CD80C7B5FD6}" dt="2025-05-18T08:38:57.691" v="2" actId="20577"/>
        <pc:sldMkLst>
          <pc:docMk/>
          <pc:sldMk cId="3377884115" sldId="3179"/>
        </pc:sldMkLst>
        <pc:spChg chg="mod">
          <ac:chgData name="" userId="" providerId="" clId="Web-{848057FD-56B7-F32E-D9EB-2CD80C7B5FD6}" dt="2025-05-18T08:38:57.691" v="2" actId="20577"/>
          <ac:spMkLst>
            <pc:docMk/>
            <pc:sldMk cId="3377884115" sldId="3179"/>
            <ac:spMk id="3" creationId="{A6B846CC-0465-FFA0-DAF5-90644ADC2467}"/>
          </ac:spMkLst>
        </pc:spChg>
      </pc:sldChg>
    </pc:docChg>
  </pc:docChgLst>
  <pc:docChgLst>
    <pc:chgData name="Jeremy Clifton" userId="S::wec@woodfordec.onmicrosoft.com::b7121016-a606-4e59-9b8c-d8cabdc242a8" providerId="AD" clId="Web-{0F4AB313-DB59-2937-ADEA-0A85A84AAE47}"/>
    <pc:docChg chg="addSld delSld modSld sldOrd">
      <pc:chgData name="Jeremy Clifton" userId="S::wec@woodfordec.onmicrosoft.com::b7121016-a606-4e59-9b8c-d8cabdc242a8" providerId="AD" clId="Web-{0F4AB313-DB59-2937-ADEA-0A85A84AAE47}" dt="2025-01-26T10:23:10.904" v="149" actId="1076"/>
      <pc:docMkLst>
        <pc:docMk/>
      </pc:docMkLst>
      <pc:sldChg chg="modSp ord">
        <pc:chgData name="Jeremy Clifton" userId="S::wec@woodfordec.onmicrosoft.com::b7121016-a606-4e59-9b8c-d8cabdc242a8" providerId="AD" clId="Web-{0F4AB313-DB59-2937-ADEA-0A85A84AAE47}" dt="2025-01-26T10:13:59.072" v="52" actId="20577"/>
        <pc:sldMkLst>
          <pc:docMk/>
          <pc:sldMk cId="3013476221" sldId="2720"/>
        </pc:sldMkLst>
      </pc:sldChg>
      <pc:sldChg chg="addSp modSp">
        <pc:chgData name="Jeremy Clifton" userId="S::wec@woodfordec.onmicrosoft.com::b7121016-a606-4e59-9b8c-d8cabdc242a8" providerId="AD" clId="Web-{0F4AB313-DB59-2937-ADEA-0A85A84AAE47}" dt="2025-01-26T10:23:10.904" v="149" actId="1076"/>
        <pc:sldMkLst>
          <pc:docMk/>
          <pc:sldMk cId="2541874859" sldId="2751"/>
        </pc:sldMkLst>
      </pc:sldChg>
      <pc:sldChg chg="del">
        <pc:chgData name="Jeremy Clifton" userId="S::wec@woodfordec.onmicrosoft.com::b7121016-a606-4e59-9b8c-d8cabdc242a8" providerId="AD" clId="Web-{0F4AB313-DB59-2937-ADEA-0A85A84AAE47}" dt="2025-01-26T10:17:40.692" v="90"/>
        <pc:sldMkLst>
          <pc:docMk/>
          <pc:sldMk cId="1737188218" sldId="2834"/>
        </pc:sldMkLst>
      </pc:sldChg>
      <pc:sldChg chg="del">
        <pc:chgData name="Jeremy Clifton" userId="S::wec@woodfordec.onmicrosoft.com::b7121016-a606-4e59-9b8c-d8cabdc242a8" providerId="AD" clId="Web-{0F4AB313-DB59-2937-ADEA-0A85A84AAE47}" dt="2025-01-26T10:12:58.660" v="31"/>
        <pc:sldMkLst>
          <pc:docMk/>
          <pc:sldMk cId="1616496711" sldId="2852"/>
        </pc:sldMkLst>
      </pc:sldChg>
      <pc:sldChg chg="addSp delSp modSp">
        <pc:chgData name="Jeremy Clifton" userId="S::wec@woodfordec.onmicrosoft.com::b7121016-a606-4e59-9b8c-d8cabdc242a8" providerId="AD" clId="Web-{0F4AB313-DB59-2937-ADEA-0A85A84AAE47}" dt="2025-01-26T10:12:56.535" v="30" actId="14100"/>
        <pc:sldMkLst>
          <pc:docMk/>
          <pc:sldMk cId="1018845433" sldId="2853"/>
        </pc:sldMkLst>
      </pc:sldChg>
      <pc:sldChg chg="del">
        <pc:chgData name="Jeremy Clifton" userId="S::wec@woodfordec.onmicrosoft.com::b7121016-a606-4e59-9b8c-d8cabdc242a8" providerId="AD" clId="Web-{0F4AB313-DB59-2937-ADEA-0A85A84AAE47}" dt="2025-01-26T10:13:21.270" v="33"/>
        <pc:sldMkLst>
          <pc:docMk/>
          <pc:sldMk cId="2766467451" sldId="2855"/>
        </pc:sldMkLst>
      </pc:sldChg>
      <pc:sldChg chg="del">
        <pc:chgData name="Jeremy Clifton" userId="S::wec@woodfordec.onmicrosoft.com::b7121016-a606-4e59-9b8c-d8cabdc242a8" providerId="AD" clId="Web-{0F4AB313-DB59-2937-ADEA-0A85A84AAE47}" dt="2025-01-26T10:17:41.176" v="91"/>
        <pc:sldMkLst>
          <pc:docMk/>
          <pc:sldMk cId="877061504" sldId="2858"/>
        </pc:sldMkLst>
      </pc:sldChg>
      <pc:sldChg chg="addSp modSp">
        <pc:chgData name="Jeremy Clifton" userId="S::wec@woodfordec.onmicrosoft.com::b7121016-a606-4e59-9b8c-d8cabdc242a8" providerId="AD" clId="Web-{0F4AB313-DB59-2937-ADEA-0A85A84AAE47}" dt="2025-01-26T10:04:23.320" v="16" actId="1076"/>
        <pc:sldMkLst>
          <pc:docMk/>
          <pc:sldMk cId="3279244734" sldId="2869"/>
        </pc:sldMkLst>
      </pc:sldChg>
      <pc:sldChg chg="del">
        <pc:chgData name="Jeremy Clifton" userId="S::wec@woodfordec.onmicrosoft.com::b7121016-a606-4e59-9b8c-d8cabdc242a8" providerId="AD" clId="Web-{0F4AB313-DB59-2937-ADEA-0A85A84AAE47}" dt="2025-01-26T10:07:10.418" v="17"/>
        <pc:sldMkLst>
          <pc:docMk/>
          <pc:sldMk cId="1002890968" sldId="2872"/>
        </pc:sldMkLst>
      </pc:sldChg>
      <pc:sldChg chg="addSp modSp">
        <pc:chgData name="Jeremy Clifton" userId="S::wec@woodfordec.onmicrosoft.com::b7121016-a606-4e59-9b8c-d8cabdc242a8" providerId="AD" clId="Web-{0F4AB313-DB59-2937-ADEA-0A85A84AAE47}" dt="2025-01-26T10:08:31.873" v="24" actId="14100"/>
        <pc:sldMkLst>
          <pc:docMk/>
          <pc:sldMk cId="3485515211" sldId="2879"/>
        </pc:sldMkLst>
      </pc:sldChg>
      <pc:sldChg chg="addSp modSp add replId">
        <pc:chgData name="Jeremy Clifton" userId="S::wec@woodfordec.onmicrosoft.com::b7121016-a606-4e59-9b8c-d8cabdc242a8" providerId="AD" clId="Web-{0F4AB313-DB59-2937-ADEA-0A85A84AAE47}" dt="2025-01-26T10:12:05.471" v="26"/>
        <pc:sldMkLst>
          <pc:docMk/>
          <pc:sldMk cId="1209910105" sldId="2881"/>
        </pc:sldMkLst>
      </pc:sldChg>
      <pc:sldChg chg="modSp add replId">
        <pc:chgData name="Jeremy Clifton" userId="S::wec@woodfordec.onmicrosoft.com::b7121016-a606-4e59-9b8c-d8cabdc242a8" providerId="AD" clId="Web-{0F4AB313-DB59-2937-ADEA-0A85A84AAE47}" dt="2025-01-26T10:14:12.822" v="59" actId="20577"/>
        <pc:sldMkLst>
          <pc:docMk/>
          <pc:sldMk cId="774348173" sldId="2882"/>
        </pc:sldMkLst>
      </pc:sldChg>
      <pc:sldChg chg="modSp add ord replId">
        <pc:chgData name="Jeremy Clifton" userId="S::wec@woodfordec.onmicrosoft.com::b7121016-a606-4e59-9b8c-d8cabdc242a8" providerId="AD" clId="Web-{0F4AB313-DB59-2937-ADEA-0A85A84AAE47}" dt="2025-01-26T10:14:21.682" v="67" actId="20577"/>
        <pc:sldMkLst>
          <pc:docMk/>
          <pc:sldMk cId="1342777476" sldId="2883"/>
        </pc:sldMkLst>
      </pc:sldChg>
      <pc:sldChg chg="modSp add ord replId">
        <pc:chgData name="Jeremy Clifton" userId="S::wec@woodfordec.onmicrosoft.com::b7121016-a606-4e59-9b8c-d8cabdc242a8" providerId="AD" clId="Web-{0F4AB313-DB59-2937-ADEA-0A85A84AAE47}" dt="2025-01-26T10:22:39.372" v="146"/>
        <pc:sldMkLst>
          <pc:docMk/>
          <pc:sldMk cId="1926042649" sldId="2884"/>
        </pc:sldMkLst>
      </pc:sldChg>
      <pc:sldChg chg="addSp modSp add replId">
        <pc:chgData name="Jeremy Clifton" userId="S::wec@woodfordec.onmicrosoft.com::b7121016-a606-4e59-9b8c-d8cabdc242a8" providerId="AD" clId="Web-{0F4AB313-DB59-2937-ADEA-0A85A84AAE47}" dt="2025-01-26T10:15:07.547" v="79" actId="1076"/>
        <pc:sldMkLst>
          <pc:docMk/>
          <pc:sldMk cId="4016954677" sldId="2885"/>
        </pc:sldMkLst>
      </pc:sldChg>
      <pc:sldChg chg="add ord replId">
        <pc:chgData name="Jeremy Clifton" userId="S::wec@woodfordec.onmicrosoft.com::b7121016-a606-4e59-9b8c-d8cabdc242a8" providerId="AD" clId="Web-{0F4AB313-DB59-2937-ADEA-0A85A84AAE47}" dt="2025-01-26T10:15:38.657" v="81"/>
        <pc:sldMkLst>
          <pc:docMk/>
          <pc:sldMk cId="1110561276" sldId="2886"/>
        </pc:sldMkLst>
      </pc:sldChg>
      <pc:sldChg chg="addSp modSp add replId">
        <pc:chgData name="Jeremy Clifton" userId="S::wec@woodfordec.onmicrosoft.com::b7121016-a606-4e59-9b8c-d8cabdc242a8" providerId="AD" clId="Web-{0F4AB313-DB59-2937-ADEA-0A85A84AAE47}" dt="2025-01-26T10:17:05.080" v="86" actId="1076"/>
        <pc:sldMkLst>
          <pc:docMk/>
          <pc:sldMk cId="1094284358" sldId="2887"/>
        </pc:sldMkLst>
      </pc:sldChg>
      <pc:sldChg chg="addSp modSp add ord replId">
        <pc:chgData name="Jeremy Clifton" userId="S::wec@woodfordec.onmicrosoft.com::b7121016-a606-4e59-9b8c-d8cabdc242a8" providerId="AD" clId="Web-{0F4AB313-DB59-2937-ADEA-0A85A84AAE47}" dt="2025-01-26T10:18:49.943" v="98" actId="1076"/>
        <pc:sldMkLst>
          <pc:docMk/>
          <pc:sldMk cId="3360960814" sldId="2888"/>
        </pc:sldMkLst>
      </pc:sldChg>
      <pc:sldChg chg="add ord replId">
        <pc:chgData name="Jeremy Clifton" userId="S::wec@woodfordec.onmicrosoft.com::b7121016-a606-4e59-9b8c-d8cabdc242a8" providerId="AD" clId="Web-{0F4AB313-DB59-2937-ADEA-0A85A84AAE47}" dt="2025-01-26T10:18:05.677" v="94"/>
        <pc:sldMkLst>
          <pc:docMk/>
          <pc:sldMk cId="2449698336" sldId="2889"/>
        </pc:sldMkLst>
      </pc:sldChg>
      <pc:sldChg chg="addSp modSp add ord replId">
        <pc:chgData name="Jeremy Clifton" userId="S::wec@woodfordec.onmicrosoft.com::b7121016-a606-4e59-9b8c-d8cabdc242a8" providerId="AD" clId="Web-{0F4AB313-DB59-2937-ADEA-0A85A84AAE47}" dt="2025-01-26T10:21:05.042" v="138" actId="20577"/>
        <pc:sldMkLst>
          <pc:docMk/>
          <pc:sldMk cId="1362722430" sldId="2890"/>
        </pc:sldMkLst>
      </pc:sldChg>
      <pc:sldChg chg="addSp modSp add ord replId">
        <pc:chgData name="Jeremy Clifton" userId="S::wec@woodfordec.onmicrosoft.com::b7121016-a606-4e59-9b8c-d8cabdc242a8" providerId="AD" clId="Web-{0F4AB313-DB59-2937-ADEA-0A85A84AAE47}" dt="2025-01-26T10:21:52.121" v="144" actId="1076"/>
        <pc:sldMkLst>
          <pc:docMk/>
          <pc:sldMk cId="502825343" sldId="2891"/>
        </pc:sldMkLst>
      </pc:sldChg>
      <pc:sldChg chg="add replId">
        <pc:chgData name="Jeremy Clifton" userId="S::wec@woodfordec.onmicrosoft.com::b7121016-a606-4e59-9b8c-d8cabdc242a8" providerId="AD" clId="Web-{0F4AB313-DB59-2937-ADEA-0A85A84AAE47}" dt="2025-01-26T10:22:37.622" v="145"/>
        <pc:sldMkLst>
          <pc:docMk/>
          <pc:sldMk cId="148589342" sldId="2892"/>
        </pc:sldMkLst>
      </pc:sldChg>
    </pc:docChg>
  </pc:docChgLst>
  <pc:docChgLst>
    <pc:chgData name="Jeremy Clifton" userId="S::wec@woodfordec.onmicrosoft.com::b7121016-a606-4e59-9b8c-d8cabdc242a8" providerId="AD" clId="Web-{A4BDD0C7-2B10-A239-8AF3-939CA13E29CB}"/>
    <pc:docChg chg="addSld modSld">
      <pc:chgData name="Jeremy Clifton" userId="S::wec@woodfordec.onmicrosoft.com::b7121016-a606-4e59-9b8c-d8cabdc242a8" providerId="AD" clId="Web-{A4BDD0C7-2B10-A239-8AF3-939CA13E29CB}" dt="2025-03-20T18:03:58.106" v="14" actId="14100"/>
      <pc:docMkLst>
        <pc:docMk/>
      </pc:docMkLst>
      <pc:sldChg chg="add replId">
        <pc:chgData name="Jeremy Clifton" userId="S::wec@woodfordec.onmicrosoft.com::b7121016-a606-4e59-9b8c-d8cabdc242a8" providerId="AD" clId="Web-{A4BDD0C7-2B10-A239-8AF3-939CA13E29CB}" dt="2025-03-20T17:30:50.726" v="0"/>
        <pc:sldMkLst>
          <pc:docMk/>
          <pc:sldMk cId="1432452439" sldId="3113"/>
        </pc:sldMkLst>
      </pc:sldChg>
      <pc:sldChg chg="addSp modSp add replId addAnim">
        <pc:chgData name="Jeremy Clifton" userId="S::wec@woodfordec.onmicrosoft.com::b7121016-a606-4e59-9b8c-d8cabdc242a8" providerId="AD" clId="Web-{A4BDD0C7-2B10-A239-8AF3-939CA13E29CB}" dt="2025-03-20T17:41:11.586" v="4" actId="14100"/>
        <pc:sldMkLst>
          <pc:docMk/>
          <pc:sldMk cId="539198777" sldId="3114"/>
        </pc:sldMkLst>
      </pc:sldChg>
      <pc:sldChg chg="addSp modSp add replId addAnim">
        <pc:chgData name="Jeremy Clifton" userId="S::wec@woodfordec.onmicrosoft.com::b7121016-a606-4e59-9b8c-d8cabdc242a8" providerId="AD" clId="Web-{A4BDD0C7-2B10-A239-8AF3-939CA13E29CB}" dt="2025-03-20T18:00:34.444" v="9" actId="14100"/>
        <pc:sldMkLst>
          <pc:docMk/>
          <pc:sldMk cId="3060146164" sldId="3115"/>
        </pc:sldMkLst>
      </pc:sldChg>
      <pc:sldChg chg="add replId">
        <pc:chgData name="Jeremy Clifton" userId="S::wec@woodfordec.onmicrosoft.com::b7121016-a606-4e59-9b8c-d8cabdc242a8" providerId="AD" clId="Web-{A4BDD0C7-2B10-A239-8AF3-939CA13E29CB}" dt="2025-03-20T17:41:18.570" v="6"/>
        <pc:sldMkLst>
          <pc:docMk/>
          <pc:sldMk cId="3498280321" sldId="3116"/>
        </pc:sldMkLst>
      </pc:sldChg>
      <pc:sldChg chg="addSp modSp add replId addAnim">
        <pc:chgData name="Jeremy Clifton" userId="S::wec@woodfordec.onmicrosoft.com::b7121016-a606-4e59-9b8c-d8cabdc242a8" providerId="AD" clId="Web-{A4BDD0C7-2B10-A239-8AF3-939CA13E29CB}" dt="2025-03-20T18:03:58.106" v="14" actId="14100"/>
        <pc:sldMkLst>
          <pc:docMk/>
          <pc:sldMk cId="3063600297" sldId="3117"/>
        </pc:sldMkLst>
      </pc:sldChg>
      <pc:sldChg chg="add replId">
        <pc:chgData name="Jeremy Clifton" userId="S::wec@woodfordec.onmicrosoft.com::b7121016-a606-4e59-9b8c-d8cabdc242a8" providerId="AD" clId="Web-{A4BDD0C7-2B10-A239-8AF3-939CA13E29CB}" dt="2025-03-20T18:00:39.069" v="11"/>
        <pc:sldMkLst>
          <pc:docMk/>
          <pc:sldMk cId="2024232121" sldId="3118"/>
        </pc:sldMkLst>
      </pc:sldChg>
    </pc:docChg>
  </pc:docChgLst>
  <pc:docChgLst>
    <pc:chgData name="Jeremy Clifton" userId="S::wec@woodfordec.onmicrosoft.com::b7121016-a606-4e59-9b8c-d8cabdc242a8" providerId="AD" clId="Web-{724923A7-569B-C058-C246-0E56A0AF871D}"/>
    <pc:docChg chg="addSld delSld modSld sldOrd">
      <pc:chgData name="Jeremy Clifton" userId="S::wec@woodfordec.onmicrosoft.com::b7121016-a606-4e59-9b8c-d8cabdc242a8" providerId="AD" clId="Web-{724923A7-569B-C058-C246-0E56A0AF871D}" dt="2024-10-06T09:09:57.125" v="659" actId="20577"/>
      <pc:docMkLst>
        <pc:docMk/>
      </pc:docMkLst>
      <pc:sldChg chg="addSp modSp">
        <pc:chgData name="Jeremy Clifton" userId="S::wec@woodfordec.onmicrosoft.com::b7121016-a606-4e59-9b8c-d8cabdc242a8" providerId="AD" clId="Web-{724923A7-569B-C058-C246-0E56A0AF871D}" dt="2024-10-06T07:23:53.182" v="201" actId="1076"/>
        <pc:sldMkLst>
          <pc:docMk/>
          <pc:sldMk cId="2116945597" sldId="2552"/>
        </pc:sldMkLst>
      </pc:sldChg>
      <pc:sldChg chg="del">
        <pc:chgData name="Jeremy Clifton" userId="S::wec@woodfordec.onmicrosoft.com::b7121016-a606-4e59-9b8c-d8cabdc242a8" providerId="AD" clId="Web-{724923A7-569B-C058-C246-0E56A0AF871D}" dt="2024-10-06T07:26:20.787" v="203"/>
        <pc:sldMkLst>
          <pc:docMk/>
          <pc:sldMk cId="2484972360" sldId="2566"/>
        </pc:sldMkLst>
      </pc:sldChg>
      <pc:sldChg chg="del">
        <pc:chgData name="Jeremy Clifton" userId="S::wec@woodfordec.onmicrosoft.com::b7121016-a606-4e59-9b8c-d8cabdc242a8" providerId="AD" clId="Web-{724923A7-569B-C058-C246-0E56A0AF871D}" dt="2024-10-06T08:25:40.983" v="398"/>
        <pc:sldMkLst>
          <pc:docMk/>
          <pc:sldMk cId="1043646145" sldId="2568"/>
        </pc:sldMkLst>
      </pc:sldChg>
      <pc:sldChg chg="addSp delSp modSp ord">
        <pc:chgData name="Jeremy Clifton" userId="S::wec@woodfordec.onmicrosoft.com::b7121016-a606-4e59-9b8c-d8cabdc242a8" providerId="AD" clId="Web-{724923A7-569B-C058-C246-0E56A0AF871D}" dt="2024-10-06T08:40:06.354" v="582"/>
        <pc:sldMkLst>
          <pc:docMk/>
          <pc:sldMk cId="4114584319" sldId="2570"/>
        </pc:sldMkLst>
      </pc:sldChg>
      <pc:sldChg chg="modSp">
        <pc:chgData name="Jeremy Clifton" userId="S::wec@woodfordec.onmicrosoft.com::b7121016-a606-4e59-9b8c-d8cabdc242a8" providerId="AD" clId="Web-{724923A7-569B-C058-C246-0E56A0AF871D}" dt="2024-10-06T07:18:06.178" v="47" actId="20577"/>
        <pc:sldMkLst>
          <pc:docMk/>
          <pc:sldMk cId="251116125" sldId="2574"/>
        </pc:sldMkLst>
      </pc:sldChg>
      <pc:sldChg chg="addSp modSp">
        <pc:chgData name="Jeremy Clifton" userId="S::wec@woodfordec.onmicrosoft.com::b7121016-a606-4e59-9b8c-d8cabdc242a8" providerId="AD" clId="Web-{724923A7-569B-C058-C246-0E56A0AF871D}" dt="2024-10-06T07:36:00.012" v="313"/>
        <pc:sldMkLst>
          <pc:docMk/>
          <pc:sldMk cId="3402952972" sldId="2580"/>
        </pc:sldMkLst>
      </pc:sldChg>
      <pc:sldChg chg="del">
        <pc:chgData name="Jeremy Clifton" userId="S::wec@woodfordec.onmicrosoft.com::b7121016-a606-4e59-9b8c-d8cabdc242a8" providerId="AD" clId="Web-{724923A7-569B-C058-C246-0E56A0AF871D}" dt="2024-10-06T07:22:53.501" v="190"/>
        <pc:sldMkLst>
          <pc:docMk/>
          <pc:sldMk cId="2346559008" sldId="2581"/>
        </pc:sldMkLst>
      </pc:sldChg>
      <pc:sldChg chg="modSp add del">
        <pc:chgData name="Jeremy Clifton" userId="S::wec@woodfordec.onmicrosoft.com::b7121016-a606-4e59-9b8c-d8cabdc242a8" providerId="AD" clId="Web-{724923A7-569B-C058-C246-0E56A0AF871D}" dt="2024-10-06T07:28:34.729" v="248"/>
        <pc:sldMkLst>
          <pc:docMk/>
          <pc:sldMk cId="2792281040" sldId="2589"/>
        </pc:sldMkLst>
      </pc:sldChg>
      <pc:sldChg chg="modSp ord">
        <pc:chgData name="Jeremy Clifton" userId="S::wec@woodfordec.onmicrosoft.com::b7121016-a606-4e59-9b8c-d8cabdc242a8" providerId="AD" clId="Web-{724923A7-569B-C058-C246-0E56A0AF871D}" dt="2024-10-06T07:33:21.303" v="312" actId="20577"/>
        <pc:sldMkLst>
          <pc:docMk/>
          <pc:sldMk cId="1829227996" sldId="2590"/>
        </pc:sldMkLst>
      </pc:sldChg>
      <pc:sldChg chg="addSp modSp ord">
        <pc:chgData name="Jeremy Clifton" userId="S::wec@woodfordec.onmicrosoft.com::b7121016-a606-4e59-9b8c-d8cabdc242a8" providerId="AD" clId="Web-{724923A7-569B-C058-C246-0E56A0AF871D}" dt="2024-10-06T08:57:58.217" v="655" actId="20577"/>
        <pc:sldMkLst>
          <pc:docMk/>
          <pc:sldMk cId="3512410512" sldId="2596"/>
        </pc:sldMkLst>
      </pc:sldChg>
      <pc:sldChg chg="del">
        <pc:chgData name="Jeremy Clifton" userId="S::wec@woodfordec.onmicrosoft.com::b7121016-a606-4e59-9b8c-d8cabdc242a8" providerId="AD" clId="Web-{724923A7-569B-C058-C246-0E56A0AF871D}" dt="2024-10-06T07:19:02.211" v="66"/>
        <pc:sldMkLst>
          <pc:docMk/>
          <pc:sldMk cId="2943754848" sldId="2613"/>
        </pc:sldMkLst>
      </pc:sldChg>
      <pc:sldChg chg="modSp ord">
        <pc:chgData name="Jeremy Clifton" userId="S::wec@woodfordec.onmicrosoft.com::b7121016-a606-4e59-9b8c-d8cabdc242a8" providerId="AD" clId="Web-{724923A7-569B-C058-C246-0E56A0AF871D}" dt="2024-10-06T07:21:16.669" v="183" actId="20577"/>
        <pc:sldMkLst>
          <pc:docMk/>
          <pc:sldMk cId="91270432" sldId="2614"/>
        </pc:sldMkLst>
      </pc:sldChg>
      <pc:sldChg chg="del">
        <pc:chgData name="Jeremy Clifton" userId="S::wec@woodfordec.onmicrosoft.com::b7121016-a606-4e59-9b8c-d8cabdc242a8" providerId="AD" clId="Web-{724923A7-569B-C058-C246-0E56A0AF871D}" dt="2024-10-06T07:22:53.579" v="197"/>
        <pc:sldMkLst>
          <pc:docMk/>
          <pc:sldMk cId="3443046812" sldId="2615"/>
        </pc:sldMkLst>
      </pc:sldChg>
      <pc:sldChg chg="del">
        <pc:chgData name="Jeremy Clifton" userId="S::wec@woodfordec.onmicrosoft.com::b7121016-a606-4e59-9b8c-d8cabdc242a8" providerId="AD" clId="Web-{724923A7-569B-C058-C246-0E56A0AF871D}" dt="2024-10-06T07:22:53.517" v="191"/>
        <pc:sldMkLst>
          <pc:docMk/>
          <pc:sldMk cId="1385135892" sldId="2616"/>
        </pc:sldMkLst>
      </pc:sldChg>
      <pc:sldChg chg="del">
        <pc:chgData name="Jeremy Clifton" userId="S::wec@woodfordec.onmicrosoft.com::b7121016-a606-4e59-9b8c-d8cabdc242a8" providerId="AD" clId="Web-{724923A7-569B-C058-C246-0E56A0AF871D}" dt="2024-10-06T07:22:53.517" v="192"/>
        <pc:sldMkLst>
          <pc:docMk/>
          <pc:sldMk cId="2381008040" sldId="2617"/>
        </pc:sldMkLst>
      </pc:sldChg>
      <pc:sldChg chg="del">
        <pc:chgData name="Jeremy Clifton" userId="S::wec@woodfordec.onmicrosoft.com::b7121016-a606-4e59-9b8c-d8cabdc242a8" providerId="AD" clId="Web-{724923A7-569B-C058-C246-0E56A0AF871D}" dt="2024-10-06T07:22:53.532" v="193"/>
        <pc:sldMkLst>
          <pc:docMk/>
          <pc:sldMk cId="1860562175" sldId="2618"/>
        </pc:sldMkLst>
      </pc:sldChg>
      <pc:sldChg chg="del">
        <pc:chgData name="Jeremy Clifton" userId="S::wec@woodfordec.onmicrosoft.com::b7121016-a606-4e59-9b8c-d8cabdc242a8" providerId="AD" clId="Web-{724923A7-569B-C058-C246-0E56A0AF871D}" dt="2024-10-06T07:22:53.548" v="194"/>
        <pc:sldMkLst>
          <pc:docMk/>
          <pc:sldMk cId="1516434988" sldId="2619"/>
        </pc:sldMkLst>
      </pc:sldChg>
      <pc:sldChg chg="del">
        <pc:chgData name="Jeremy Clifton" userId="S::wec@woodfordec.onmicrosoft.com::b7121016-a606-4e59-9b8c-d8cabdc242a8" providerId="AD" clId="Web-{724923A7-569B-C058-C246-0E56A0AF871D}" dt="2024-10-06T07:22:53.564" v="195"/>
        <pc:sldMkLst>
          <pc:docMk/>
          <pc:sldMk cId="2435953216" sldId="2620"/>
        </pc:sldMkLst>
      </pc:sldChg>
      <pc:sldChg chg="addSp modSp">
        <pc:chgData name="Jeremy Clifton" userId="S::wec@woodfordec.onmicrosoft.com::b7121016-a606-4e59-9b8c-d8cabdc242a8" providerId="AD" clId="Web-{724923A7-569B-C058-C246-0E56A0AF871D}" dt="2024-10-06T08:37:34.954" v="564" actId="1076"/>
        <pc:sldMkLst>
          <pc:docMk/>
          <pc:sldMk cId="1689900322" sldId="2622"/>
        </pc:sldMkLst>
      </pc:sldChg>
      <pc:sldChg chg="del">
        <pc:chgData name="Jeremy Clifton" userId="S::wec@woodfordec.onmicrosoft.com::b7121016-a606-4e59-9b8c-d8cabdc242a8" providerId="AD" clId="Web-{724923A7-569B-C058-C246-0E56A0AF871D}" dt="2024-10-06T08:25:38.639" v="397"/>
        <pc:sldMkLst>
          <pc:docMk/>
          <pc:sldMk cId="3410642725" sldId="2623"/>
        </pc:sldMkLst>
      </pc:sldChg>
      <pc:sldChg chg="del">
        <pc:chgData name="Jeremy Clifton" userId="S::wec@woodfordec.onmicrosoft.com::b7121016-a606-4e59-9b8c-d8cabdc242a8" providerId="AD" clId="Web-{724923A7-569B-C058-C246-0E56A0AF871D}" dt="2024-10-06T07:22:53.564" v="196"/>
        <pc:sldMkLst>
          <pc:docMk/>
          <pc:sldMk cId="4188417894" sldId="2628"/>
        </pc:sldMkLst>
      </pc:sldChg>
      <pc:sldChg chg="addSp modSp add">
        <pc:chgData name="Jeremy Clifton" userId="S::wec@woodfordec.onmicrosoft.com::b7121016-a606-4e59-9b8c-d8cabdc242a8" providerId="AD" clId="Web-{724923A7-569B-C058-C246-0E56A0AF871D}" dt="2024-10-06T08:32:34.008" v="509" actId="14100"/>
        <pc:sldMkLst>
          <pc:docMk/>
          <pc:sldMk cId="750241159" sldId="2645"/>
        </pc:sldMkLst>
      </pc:sldChg>
      <pc:sldChg chg="addSp modSp">
        <pc:chgData name="Jeremy Clifton" userId="S::wec@woodfordec.onmicrosoft.com::b7121016-a606-4e59-9b8c-d8cabdc242a8" providerId="AD" clId="Web-{724923A7-569B-C058-C246-0E56A0AF871D}" dt="2024-10-06T08:49:46.167" v="647" actId="14100"/>
        <pc:sldMkLst>
          <pc:docMk/>
          <pc:sldMk cId="3477369750" sldId="2650"/>
        </pc:sldMkLst>
      </pc:sldChg>
      <pc:sldChg chg="addSp modSp add ord replId">
        <pc:chgData name="Jeremy Clifton" userId="S::wec@woodfordec.onmicrosoft.com::b7121016-a606-4e59-9b8c-d8cabdc242a8" providerId="AD" clId="Web-{724923A7-569B-C058-C246-0E56A0AF871D}" dt="2024-10-06T07:14:35.248" v="7"/>
        <pc:sldMkLst>
          <pc:docMk/>
          <pc:sldMk cId="1320101179" sldId="2651"/>
        </pc:sldMkLst>
      </pc:sldChg>
      <pc:sldChg chg="addSp modSp add replId">
        <pc:chgData name="Jeremy Clifton" userId="S::wec@woodfordec.onmicrosoft.com::b7121016-a606-4e59-9b8c-d8cabdc242a8" providerId="AD" clId="Web-{724923A7-569B-C058-C246-0E56A0AF871D}" dt="2024-10-06T07:13:24.448" v="5"/>
        <pc:sldMkLst>
          <pc:docMk/>
          <pc:sldMk cId="3401476337" sldId="2652"/>
        </pc:sldMkLst>
      </pc:sldChg>
      <pc:sldChg chg="addSp modSp add ord replId">
        <pc:chgData name="Jeremy Clifton" userId="S::wec@woodfordec.onmicrosoft.com::b7121016-a606-4e59-9b8c-d8cabdc242a8" providerId="AD" clId="Web-{724923A7-569B-C058-C246-0E56A0AF871D}" dt="2024-10-06T07:14:35.294" v="8"/>
        <pc:sldMkLst>
          <pc:docMk/>
          <pc:sldMk cId="3197659578" sldId="2653"/>
        </pc:sldMkLst>
      </pc:sldChg>
      <pc:sldChg chg="addSp modSp add replId">
        <pc:chgData name="Jeremy Clifton" userId="S::wec@woodfordec.onmicrosoft.com::b7121016-a606-4e59-9b8c-d8cabdc242a8" providerId="AD" clId="Web-{724923A7-569B-C058-C246-0E56A0AF871D}" dt="2024-10-06T07:15:30.312" v="10"/>
        <pc:sldMkLst>
          <pc:docMk/>
          <pc:sldMk cId="2092229917" sldId="2654"/>
        </pc:sldMkLst>
      </pc:sldChg>
      <pc:sldChg chg="addSp modSp add del replId">
        <pc:chgData name="Jeremy Clifton" userId="S::wec@woodfordec.onmicrosoft.com::b7121016-a606-4e59-9b8c-d8cabdc242a8" providerId="AD" clId="Web-{724923A7-569B-C058-C246-0E56A0AF871D}" dt="2024-10-06T07:17:12.097" v="15"/>
        <pc:sldMkLst>
          <pc:docMk/>
          <pc:sldMk cId="3865095045" sldId="2655"/>
        </pc:sldMkLst>
      </pc:sldChg>
      <pc:sldChg chg="addSp modSp add replId">
        <pc:chgData name="Jeremy Clifton" userId="S::wec@woodfordec.onmicrosoft.com::b7121016-a606-4e59-9b8c-d8cabdc242a8" providerId="AD" clId="Web-{724923A7-569B-C058-C246-0E56A0AF871D}" dt="2024-10-06T07:17:10.925" v="14"/>
        <pc:sldMkLst>
          <pc:docMk/>
          <pc:sldMk cId="3747214090" sldId="2656"/>
        </pc:sldMkLst>
      </pc:sldChg>
      <pc:sldChg chg="add del replId">
        <pc:chgData name="Jeremy Clifton" userId="S::wec@woodfordec.onmicrosoft.com::b7121016-a606-4e59-9b8c-d8cabdc242a8" providerId="AD" clId="Web-{724923A7-569B-C058-C246-0E56A0AF871D}" dt="2024-10-06T07:19:04.399" v="67"/>
        <pc:sldMkLst>
          <pc:docMk/>
          <pc:sldMk cId="1470419222" sldId="2657"/>
        </pc:sldMkLst>
      </pc:sldChg>
      <pc:sldChg chg="modSp add replId">
        <pc:chgData name="Jeremy Clifton" userId="S::wec@woodfordec.onmicrosoft.com::b7121016-a606-4e59-9b8c-d8cabdc242a8" providerId="AD" clId="Web-{724923A7-569B-C058-C246-0E56A0AF871D}" dt="2024-10-06T07:18:55.398" v="64" actId="20577"/>
        <pc:sldMkLst>
          <pc:docMk/>
          <pc:sldMk cId="2620390865" sldId="2658"/>
        </pc:sldMkLst>
      </pc:sldChg>
      <pc:sldChg chg="add del replId">
        <pc:chgData name="Jeremy Clifton" userId="S::wec@woodfordec.onmicrosoft.com::b7121016-a606-4e59-9b8c-d8cabdc242a8" providerId="AD" clId="Web-{724923A7-569B-C058-C246-0E56A0AF871D}" dt="2024-10-06T07:19:01.195" v="65"/>
        <pc:sldMkLst>
          <pc:docMk/>
          <pc:sldMk cId="443586632" sldId="2659"/>
        </pc:sldMkLst>
      </pc:sldChg>
      <pc:sldChg chg="addSp modSp add replId">
        <pc:chgData name="Jeremy Clifton" userId="S::wec@woodfordec.onmicrosoft.com::b7121016-a606-4e59-9b8c-d8cabdc242a8" providerId="AD" clId="Web-{724923A7-569B-C058-C246-0E56A0AF871D}" dt="2024-10-06T07:22:40.188" v="189" actId="1076"/>
        <pc:sldMkLst>
          <pc:docMk/>
          <pc:sldMk cId="1477236744" sldId="2659"/>
        </pc:sldMkLst>
      </pc:sldChg>
      <pc:sldChg chg="add replId">
        <pc:chgData name="Jeremy Clifton" userId="S::wec@woodfordec.onmicrosoft.com::b7121016-a606-4e59-9b8c-d8cabdc242a8" providerId="AD" clId="Web-{724923A7-569B-C058-C246-0E56A0AF871D}" dt="2024-10-06T07:21:26.342" v="184"/>
        <pc:sldMkLst>
          <pc:docMk/>
          <pc:sldMk cId="1152487480" sldId="2660"/>
        </pc:sldMkLst>
      </pc:sldChg>
      <pc:sldChg chg="addSp delSp modSp add replId">
        <pc:chgData name="Jeremy Clifton" userId="S::wec@woodfordec.onmicrosoft.com::b7121016-a606-4e59-9b8c-d8cabdc242a8" providerId="AD" clId="Web-{724923A7-569B-C058-C246-0E56A0AF871D}" dt="2024-10-06T07:51:39.436" v="388" actId="14100"/>
        <pc:sldMkLst>
          <pc:docMk/>
          <pc:sldMk cId="3398173288" sldId="2661"/>
        </pc:sldMkLst>
      </pc:sldChg>
      <pc:sldChg chg="addSp delSp modSp add replId">
        <pc:chgData name="Jeremy Clifton" userId="S::wec@woodfordec.onmicrosoft.com::b7121016-a606-4e59-9b8c-d8cabdc242a8" providerId="AD" clId="Web-{724923A7-569B-C058-C246-0E56A0AF871D}" dt="2024-10-06T09:01:51.068" v="656" actId="1076"/>
        <pc:sldMkLst>
          <pc:docMk/>
          <pc:sldMk cId="3482918902" sldId="2662"/>
        </pc:sldMkLst>
      </pc:sldChg>
      <pc:sldChg chg="add replId">
        <pc:chgData name="Jeremy Clifton" userId="S::wec@woodfordec.onmicrosoft.com::b7121016-a606-4e59-9b8c-d8cabdc242a8" providerId="AD" clId="Web-{724923A7-569B-C058-C246-0E56A0AF871D}" dt="2024-10-06T07:26:29.053" v="206"/>
        <pc:sldMkLst>
          <pc:docMk/>
          <pc:sldMk cId="710670588" sldId="2663"/>
        </pc:sldMkLst>
      </pc:sldChg>
      <pc:sldChg chg="addSp modSp add replId">
        <pc:chgData name="Jeremy Clifton" userId="S::wec@woodfordec.onmicrosoft.com::b7121016-a606-4e59-9b8c-d8cabdc242a8" providerId="AD" clId="Web-{724923A7-569B-C058-C246-0E56A0AF871D}" dt="2024-10-06T09:06:39.065" v="657" actId="1076"/>
        <pc:sldMkLst>
          <pc:docMk/>
          <pc:sldMk cId="4133161511" sldId="2664"/>
        </pc:sldMkLst>
      </pc:sldChg>
      <pc:sldChg chg="addSp modSp add replId">
        <pc:chgData name="Jeremy Clifton" userId="S::wec@woodfordec.onmicrosoft.com::b7121016-a606-4e59-9b8c-d8cabdc242a8" providerId="AD" clId="Web-{724923A7-569B-C058-C246-0E56A0AF871D}" dt="2024-10-06T07:29:33.278" v="256" actId="1076"/>
        <pc:sldMkLst>
          <pc:docMk/>
          <pc:sldMk cId="3722203113" sldId="2665"/>
        </pc:sldMkLst>
      </pc:sldChg>
      <pc:sldChg chg="delSp add replId">
        <pc:chgData name="Jeremy Clifton" userId="S::wec@woodfordec.onmicrosoft.com::b7121016-a606-4e59-9b8c-d8cabdc242a8" providerId="AD" clId="Web-{724923A7-569B-C058-C246-0E56A0AF871D}" dt="2024-10-06T07:29:46.123" v="259"/>
        <pc:sldMkLst>
          <pc:docMk/>
          <pc:sldMk cId="936789687" sldId="2666"/>
        </pc:sldMkLst>
      </pc:sldChg>
      <pc:sldChg chg="addSp modSp add replId">
        <pc:chgData name="Jeremy Clifton" userId="S::wec@woodfordec.onmicrosoft.com::b7121016-a606-4e59-9b8c-d8cabdc242a8" providerId="AD" clId="Web-{724923A7-569B-C058-C246-0E56A0AF871D}" dt="2024-10-06T07:43:25.794" v="323" actId="1076"/>
        <pc:sldMkLst>
          <pc:docMk/>
          <pc:sldMk cId="2383975742" sldId="2667"/>
        </pc:sldMkLst>
      </pc:sldChg>
      <pc:sldChg chg="modSp add ord replId">
        <pc:chgData name="Jeremy Clifton" userId="S::wec@woodfordec.onmicrosoft.com::b7121016-a606-4e59-9b8c-d8cabdc242a8" providerId="AD" clId="Web-{724923A7-569B-C058-C246-0E56A0AF871D}" dt="2024-10-06T07:45:16.847" v="330" actId="20577"/>
        <pc:sldMkLst>
          <pc:docMk/>
          <pc:sldMk cId="1557539723" sldId="2668"/>
        </pc:sldMkLst>
      </pc:sldChg>
      <pc:sldChg chg="addSp modSp add del ord replId">
        <pc:chgData name="Jeremy Clifton" userId="S::wec@woodfordec.onmicrosoft.com::b7121016-a606-4e59-9b8c-d8cabdc242a8" providerId="AD" clId="Web-{724923A7-569B-C058-C246-0E56A0AF871D}" dt="2024-10-06T07:48:05.227" v="362"/>
        <pc:sldMkLst>
          <pc:docMk/>
          <pc:sldMk cId="2974065676" sldId="2669"/>
        </pc:sldMkLst>
      </pc:sldChg>
      <pc:sldChg chg="modSp add replId">
        <pc:chgData name="Jeremy Clifton" userId="S::wec@woodfordec.onmicrosoft.com::b7121016-a606-4e59-9b8c-d8cabdc242a8" providerId="AD" clId="Web-{724923A7-569B-C058-C246-0E56A0AF871D}" dt="2024-10-06T07:48:33.572" v="373" actId="1076"/>
        <pc:sldMkLst>
          <pc:docMk/>
          <pc:sldMk cId="2751214888" sldId="2670"/>
        </pc:sldMkLst>
      </pc:sldChg>
      <pc:sldChg chg="modSp add replId">
        <pc:chgData name="Jeremy Clifton" userId="S::wec@woodfordec.onmicrosoft.com::b7121016-a606-4e59-9b8c-d8cabdc242a8" providerId="AD" clId="Web-{724923A7-569B-C058-C246-0E56A0AF871D}" dt="2024-10-06T07:48:25.337" v="372" actId="1076"/>
        <pc:sldMkLst>
          <pc:docMk/>
          <pc:sldMk cId="971277311" sldId="2671"/>
        </pc:sldMkLst>
      </pc:sldChg>
      <pc:sldChg chg="add del ord replId">
        <pc:chgData name="Jeremy Clifton" userId="S::wec@woodfordec.onmicrosoft.com::b7121016-a606-4e59-9b8c-d8cabdc242a8" providerId="AD" clId="Web-{724923A7-569B-C058-C246-0E56A0AF871D}" dt="2024-10-06T08:29:29.910" v="474"/>
        <pc:sldMkLst>
          <pc:docMk/>
          <pc:sldMk cId="2521183657" sldId="2672"/>
        </pc:sldMkLst>
      </pc:sldChg>
      <pc:sldChg chg="add del replId">
        <pc:chgData name="Jeremy Clifton" userId="S::wec@woodfordec.onmicrosoft.com::b7121016-a606-4e59-9b8c-d8cabdc242a8" providerId="AD" clId="Web-{724923A7-569B-C058-C246-0E56A0AF871D}" dt="2024-10-06T08:26:45.062" v="436"/>
        <pc:sldMkLst>
          <pc:docMk/>
          <pc:sldMk cId="3117753989" sldId="2672"/>
        </pc:sldMkLst>
      </pc:sldChg>
      <pc:sldChg chg="modSp add ord replId">
        <pc:chgData name="Jeremy Clifton" userId="S::wec@woodfordec.onmicrosoft.com::b7121016-a606-4e59-9b8c-d8cabdc242a8" providerId="AD" clId="Web-{724923A7-569B-C058-C246-0E56A0AF871D}" dt="2024-10-06T08:31:02.334" v="490" actId="20577"/>
        <pc:sldMkLst>
          <pc:docMk/>
          <pc:sldMk cId="3923073191" sldId="2673"/>
        </pc:sldMkLst>
      </pc:sldChg>
      <pc:sldChg chg="modSp add ord replId">
        <pc:chgData name="Jeremy Clifton" userId="S::wec@woodfordec.onmicrosoft.com::b7121016-a606-4e59-9b8c-d8cabdc242a8" providerId="AD" clId="Web-{724923A7-569B-C058-C246-0E56A0AF871D}" dt="2024-10-06T08:29:56.551" v="477" actId="1076"/>
        <pc:sldMkLst>
          <pc:docMk/>
          <pc:sldMk cId="3710076937" sldId="2674"/>
        </pc:sldMkLst>
      </pc:sldChg>
      <pc:sldChg chg="add del replId">
        <pc:chgData name="Jeremy Clifton" userId="S::wec@woodfordec.onmicrosoft.com::b7121016-a606-4e59-9b8c-d8cabdc242a8" providerId="AD" clId="Web-{724923A7-569B-C058-C246-0E56A0AF871D}" dt="2024-10-06T08:54:00.692" v="653"/>
        <pc:sldMkLst>
          <pc:docMk/>
          <pc:sldMk cId="3017046022" sldId="2675"/>
        </pc:sldMkLst>
      </pc:sldChg>
      <pc:sldChg chg="add replId">
        <pc:chgData name="Jeremy Clifton" userId="S::wec@woodfordec.onmicrosoft.com::b7121016-a606-4e59-9b8c-d8cabdc242a8" providerId="AD" clId="Web-{724923A7-569B-C058-C246-0E56A0AF871D}" dt="2024-10-06T08:39:04.462" v="574"/>
        <pc:sldMkLst>
          <pc:docMk/>
          <pc:sldMk cId="3571159716" sldId="2676"/>
        </pc:sldMkLst>
      </pc:sldChg>
      <pc:sldChg chg="addSp delSp modSp add replId">
        <pc:chgData name="Jeremy Clifton" userId="S::wec@woodfordec.onmicrosoft.com::b7121016-a606-4e59-9b8c-d8cabdc242a8" providerId="AD" clId="Web-{724923A7-569B-C058-C246-0E56A0AF871D}" dt="2024-10-06T08:40:02.807" v="581" actId="1076"/>
        <pc:sldMkLst>
          <pc:docMk/>
          <pc:sldMk cId="3718098541" sldId="2677"/>
        </pc:sldMkLst>
      </pc:sldChg>
      <pc:sldChg chg="add del replId">
        <pc:chgData name="Jeremy Clifton" userId="S::wec@woodfordec.onmicrosoft.com::b7121016-a606-4e59-9b8c-d8cabdc242a8" providerId="AD" clId="Web-{724923A7-569B-C058-C246-0E56A0AF871D}" dt="2024-10-06T08:53:59.676" v="652"/>
        <pc:sldMkLst>
          <pc:docMk/>
          <pc:sldMk cId="1812384376" sldId="2678"/>
        </pc:sldMkLst>
      </pc:sldChg>
      <pc:sldChg chg="addSp modSp add ord replId">
        <pc:chgData name="Jeremy Clifton" userId="S::wec@woodfordec.onmicrosoft.com::b7121016-a606-4e59-9b8c-d8cabdc242a8" providerId="AD" clId="Web-{724923A7-569B-C058-C246-0E56A0AF871D}" dt="2024-10-06T09:09:53.875" v="658" actId="20577"/>
        <pc:sldMkLst>
          <pc:docMk/>
          <pc:sldMk cId="1711481332" sldId="2679"/>
        </pc:sldMkLst>
      </pc:sldChg>
      <pc:sldChg chg="modSp add replId">
        <pc:chgData name="Jeremy Clifton" userId="S::wec@woodfordec.onmicrosoft.com::b7121016-a606-4e59-9b8c-d8cabdc242a8" providerId="AD" clId="Web-{724923A7-569B-C058-C246-0E56A0AF871D}" dt="2024-10-06T09:09:57.125" v="659" actId="20577"/>
        <pc:sldMkLst>
          <pc:docMk/>
          <pc:sldMk cId="4184731778" sldId="2680"/>
        </pc:sldMkLst>
      </pc:sldChg>
      <pc:sldChg chg="addSp modSp add ord replId">
        <pc:chgData name="Jeremy Clifton" userId="S::wec@woodfordec.onmicrosoft.com::b7121016-a606-4e59-9b8c-d8cabdc242a8" providerId="AD" clId="Web-{724923A7-569B-C058-C246-0E56A0AF871D}" dt="2024-10-06T08:50:24.871" v="651" actId="1076"/>
        <pc:sldMkLst>
          <pc:docMk/>
          <pc:sldMk cId="2931928421" sldId="2681"/>
        </pc:sldMkLst>
      </pc:sldChg>
    </pc:docChg>
  </pc:docChgLst>
  <pc:docChgLst>
    <pc:chgData name="Jeremy Clifton" userId="S::wec@woodfordec.onmicrosoft.com::b7121016-a606-4e59-9b8c-d8cabdc242a8" providerId="AD" clId="Web-{3412AEF2-04A7-789A-2AA2-003C2520146F}"/>
    <pc:docChg chg="modSld">
      <pc:chgData name="Jeremy Clifton" userId="S::wec@woodfordec.onmicrosoft.com::b7121016-a606-4e59-9b8c-d8cabdc242a8" providerId="AD" clId="Web-{3412AEF2-04A7-789A-2AA2-003C2520146F}" dt="2025-01-23T20:25:00.196" v="9"/>
      <pc:docMkLst>
        <pc:docMk/>
      </pc:docMkLst>
      <pc:sldChg chg="addSp delSp modSp">
        <pc:chgData name="Jeremy Clifton" userId="S::wec@woodfordec.onmicrosoft.com::b7121016-a606-4e59-9b8c-d8cabdc242a8" providerId="AD" clId="Web-{3412AEF2-04A7-789A-2AA2-003C2520146F}" dt="2025-01-23T20:25:00.196" v="9"/>
        <pc:sldMkLst>
          <pc:docMk/>
          <pc:sldMk cId="3279244734" sldId="2869"/>
        </pc:sldMkLst>
      </pc:sldChg>
    </pc:docChg>
  </pc:docChgLst>
  <pc:docChgLst>
    <pc:chgData name="Jeremy Clifton" userId="S::wec@woodfordec.onmicrosoft.com::b7121016-a606-4e59-9b8c-d8cabdc242a8" providerId="AD" clId="Web-{9F2DBAF5-13C3-53C1-80C1-419F98AB4A0A}"/>
    <pc:docChg chg="addSld delSld modSld sldOrd">
      <pc:chgData name="Jeremy Clifton" userId="S::wec@woodfordec.onmicrosoft.com::b7121016-a606-4e59-9b8c-d8cabdc242a8" providerId="AD" clId="Web-{9F2DBAF5-13C3-53C1-80C1-419F98AB4A0A}" dt="2024-09-25T15:35:54.553" v="302" actId="1076"/>
      <pc:docMkLst>
        <pc:docMk/>
      </pc:docMkLst>
      <pc:sldChg chg="del">
        <pc:chgData name="Jeremy Clifton" userId="S::wec@woodfordec.onmicrosoft.com::b7121016-a606-4e59-9b8c-d8cabdc242a8" providerId="AD" clId="Web-{9F2DBAF5-13C3-53C1-80C1-419F98AB4A0A}" dt="2024-09-25T15:23:19.439" v="143"/>
        <pc:sldMkLst>
          <pc:docMk/>
          <pc:sldMk cId="4001147759" sldId="2564"/>
        </pc:sldMkLst>
      </pc:sldChg>
      <pc:sldChg chg="addSp modSp">
        <pc:chgData name="Jeremy Clifton" userId="S::wec@woodfordec.onmicrosoft.com::b7121016-a606-4e59-9b8c-d8cabdc242a8" providerId="AD" clId="Web-{9F2DBAF5-13C3-53C1-80C1-419F98AB4A0A}" dt="2024-09-25T15:12:40" v="35" actId="1076"/>
        <pc:sldMkLst>
          <pc:docMk/>
          <pc:sldMk cId="2484972360" sldId="2566"/>
        </pc:sldMkLst>
      </pc:sldChg>
      <pc:sldChg chg="del">
        <pc:chgData name="Jeremy Clifton" userId="S::wec@woodfordec.onmicrosoft.com::b7121016-a606-4e59-9b8c-d8cabdc242a8" providerId="AD" clId="Web-{9F2DBAF5-13C3-53C1-80C1-419F98AB4A0A}" dt="2024-09-25T15:23:05.532" v="129"/>
        <pc:sldMkLst>
          <pc:docMk/>
          <pc:sldMk cId="239790084" sldId="2567"/>
        </pc:sldMkLst>
      </pc:sldChg>
      <pc:sldChg chg="del">
        <pc:chgData name="Jeremy Clifton" userId="S::wec@woodfordec.onmicrosoft.com::b7121016-a606-4e59-9b8c-d8cabdc242a8" providerId="AD" clId="Web-{9F2DBAF5-13C3-53C1-80C1-419F98AB4A0A}" dt="2024-09-25T15:23:22.048" v="144"/>
        <pc:sldMkLst>
          <pc:docMk/>
          <pc:sldMk cId="922147769" sldId="2569"/>
        </pc:sldMkLst>
      </pc:sldChg>
      <pc:sldChg chg="del">
        <pc:chgData name="Jeremy Clifton" userId="S::wec@woodfordec.onmicrosoft.com::b7121016-a606-4e59-9b8c-d8cabdc242a8" providerId="AD" clId="Web-{9F2DBAF5-13C3-53C1-80C1-419F98AB4A0A}" dt="2024-09-25T15:23:22.048" v="145"/>
        <pc:sldMkLst>
          <pc:docMk/>
          <pc:sldMk cId="3076968510" sldId="2571"/>
        </pc:sldMkLst>
      </pc:sldChg>
      <pc:sldChg chg="del">
        <pc:chgData name="Jeremy Clifton" userId="S::wec@woodfordec.onmicrosoft.com::b7121016-a606-4e59-9b8c-d8cabdc242a8" providerId="AD" clId="Web-{9F2DBAF5-13C3-53C1-80C1-419F98AB4A0A}" dt="2024-09-25T15:22:58.391" v="121"/>
        <pc:sldMkLst>
          <pc:docMk/>
          <pc:sldMk cId="1068031326" sldId="2583"/>
        </pc:sldMkLst>
      </pc:sldChg>
      <pc:sldChg chg="del">
        <pc:chgData name="Jeremy Clifton" userId="S::wec@woodfordec.onmicrosoft.com::b7121016-a606-4e59-9b8c-d8cabdc242a8" providerId="AD" clId="Web-{9F2DBAF5-13C3-53C1-80C1-419F98AB4A0A}" dt="2024-09-25T15:22:59.688" v="122"/>
        <pc:sldMkLst>
          <pc:docMk/>
          <pc:sldMk cId="2597143122" sldId="2584"/>
        </pc:sldMkLst>
      </pc:sldChg>
      <pc:sldChg chg="del">
        <pc:chgData name="Jeremy Clifton" userId="S::wec@woodfordec.onmicrosoft.com::b7121016-a606-4e59-9b8c-d8cabdc242a8" providerId="AD" clId="Web-{9F2DBAF5-13C3-53C1-80C1-419F98AB4A0A}" dt="2024-09-25T15:23:00.251" v="123"/>
        <pc:sldMkLst>
          <pc:docMk/>
          <pc:sldMk cId="2319944622" sldId="2585"/>
        </pc:sldMkLst>
      </pc:sldChg>
      <pc:sldChg chg="del">
        <pc:chgData name="Jeremy Clifton" userId="S::wec@woodfordec.onmicrosoft.com::b7121016-a606-4e59-9b8c-d8cabdc242a8" providerId="AD" clId="Web-{9F2DBAF5-13C3-53C1-80C1-419F98AB4A0A}" dt="2024-09-25T15:23:00.266" v="124"/>
        <pc:sldMkLst>
          <pc:docMk/>
          <pc:sldMk cId="4191789861" sldId="2586"/>
        </pc:sldMkLst>
      </pc:sldChg>
      <pc:sldChg chg="modSp ord">
        <pc:chgData name="Jeremy Clifton" userId="S::wec@woodfordec.onmicrosoft.com::b7121016-a606-4e59-9b8c-d8cabdc242a8" providerId="AD" clId="Web-{9F2DBAF5-13C3-53C1-80C1-419F98AB4A0A}" dt="2024-09-25T15:21:28.279" v="114" actId="20577"/>
        <pc:sldMkLst>
          <pc:docMk/>
          <pc:sldMk cId="1829227996" sldId="2590"/>
        </pc:sldMkLst>
      </pc:sldChg>
      <pc:sldChg chg="del">
        <pc:chgData name="Jeremy Clifton" userId="S::wec@woodfordec.onmicrosoft.com::b7121016-a606-4e59-9b8c-d8cabdc242a8" providerId="AD" clId="Web-{9F2DBAF5-13C3-53C1-80C1-419F98AB4A0A}" dt="2024-09-25T15:23:04.923" v="127"/>
        <pc:sldMkLst>
          <pc:docMk/>
          <pc:sldMk cId="1595672564" sldId="2591"/>
        </pc:sldMkLst>
      </pc:sldChg>
      <pc:sldChg chg="del">
        <pc:chgData name="Jeremy Clifton" userId="S::wec@woodfordec.onmicrosoft.com::b7121016-a606-4e59-9b8c-d8cabdc242a8" providerId="AD" clId="Web-{9F2DBAF5-13C3-53C1-80C1-419F98AB4A0A}" dt="2024-09-25T15:23:02.422" v="125"/>
        <pc:sldMkLst>
          <pc:docMk/>
          <pc:sldMk cId="2630234285" sldId="2592"/>
        </pc:sldMkLst>
      </pc:sldChg>
      <pc:sldChg chg="del">
        <pc:chgData name="Jeremy Clifton" userId="S::wec@woodfordec.onmicrosoft.com::b7121016-a606-4e59-9b8c-d8cabdc242a8" providerId="AD" clId="Web-{9F2DBAF5-13C3-53C1-80C1-419F98AB4A0A}" dt="2024-09-25T15:23:04.938" v="128"/>
        <pc:sldMkLst>
          <pc:docMk/>
          <pc:sldMk cId="867742117" sldId="2594"/>
        </pc:sldMkLst>
      </pc:sldChg>
      <pc:sldChg chg="del">
        <pc:chgData name="Jeremy Clifton" userId="S::wec@woodfordec.onmicrosoft.com::b7121016-a606-4e59-9b8c-d8cabdc242a8" providerId="AD" clId="Web-{9F2DBAF5-13C3-53C1-80C1-419F98AB4A0A}" dt="2024-09-25T15:23:04.923" v="126"/>
        <pc:sldMkLst>
          <pc:docMk/>
          <pc:sldMk cId="52531791" sldId="2595"/>
        </pc:sldMkLst>
      </pc:sldChg>
      <pc:sldChg chg="del">
        <pc:chgData name="Jeremy Clifton" userId="S::wec@woodfordec.onmicrosoft.com::b7121016-a606-4e59-9b8c-d8cabdc242a8" providerId="AD" clId="Web-{9F2DBAF5-13C3-53C1-80C1-419F98AB4A0A}" dt="2024-09-25T15:23:27.876" v="146"/>
        <pc:sldMkLst>
          <pc:docMk/>
          <pc:sldMk cId="3807114289" sldId="2597"/>
        </pc:sldMkLst>
      </pc:sldChg>
      <pc:sldChg chg="del">
        <pc:chgData name="Jeremy Clifton" userId="S::wec@woodfordec.onmicrosoft.com::b7121016-a606-4e59-9b8c-d8cabdc242a8" providerId="AD" clId="Web-{9F2DBAF5-13C3-53C1-80C1-419F98AB4A0A}" dt="2024-09-25T15:23:11.454" v="132"/>
        <pc:sldMkLst>
          <pc:docMk/>
          <pc:sldMk cId="2652383971" sldId="2598"/>
        </pc:sldMkLst>
      </pc:sldChg>
      <pc:sldChg chg="del">
        <pc:chgData name="Jeremy Clifton" userId="S::wec@woodfordec.onmicrosoft.com::b7121016-a606-4e59-9b8c-d8cabdc242a8" providerId="AD" clId="Web-{9F2DBAF5-13C3-53C1-80C1-419F98AB4A0A}" dt="2024-09-25T15:23:11.485" v="134"/>
        <pc:sldMkLst>
          <pc:docMk/>
          <pc:sldMk cId="2804191221" sldId="2599"/>
        </pc:sldMkLst>
      </pc:sldChg>
      <pc:sldChg chg="del">
        <pc:chgData name="Jeremy Clifton" userId="S::wec@woodfordec.onmicrosoft.com::b7121016-a606-4e59-9b8c-d8cabdc242a8" providerId="AD" clId="Web-{9F2DBAF5-13C3-53C1-80C1-419F98AB4A0A}" dt="2024-09-25T15:23:11.423" v="130"/>
        <pc:sldMkLst>
          <pc:docMk/>
          <pc:sldMk cId="4133891106" sldId="2600"/>
        </pc:sldMkLst>
      </pc:sldChg>
      <pc:sldChg chg="del">
        <pc:chgData name="Jeremy Clifton" userId="S::wec@woodfordec.onmicrosoft.com::b7121016-a606-4e59-9b8c-d8cabdc242a8" providerId="AD" clId="Web-{9F2DBAF5-13C3-53C1-80C1-419F98AB4A0A}" dt="2024-09-25T15:23:11.438" v="131"/>
        <pc:sldMkLst>
          <pc:docMk/>
          <pc:sldMk cId="2097890651" sldId="2601"/>
        </pc:sldMkLst>
      </pc:sldChg>
      <pc:sldChg chg="del">
        <pc:chgData name="Jeremy Clifton" userId="S::wec@woodfordec.onmicrosoft.com::b7121016-a606-4e59-9b8c-d8cabdc242a8" providerId="AD" clId="Web-{9F2DBAF5-13C3-53C1-80C1-419F98AB4A0A}" dt="2024-09-25T15:23:11.470" v="133"/>
        <pc:sldMkLst>
          <pc:docMk/>
          <pc:sldMk cId="2043513096" sldId="2602"/>
        </pc:sldMkLst>
      </pc:sldChg>
      <pc:sldChg chg="del">
        <pc:chgData name="Jeremy Clifton" userId="S::wec@woodfordec.onmicrosoft.com::b7121016-a606-4e59-9b8c-d8cabdc242a8" providerId="AD" clId="Web-{9F2DBAF5-13C3-53C1-80C1-419F98AB4A0A}" dt="2024-09-25T15:23:11.516" v="136"/>
        <pc:sldMkLst>
          <pc:docMk/>
          <pc:sldMk cId="1382184965" sldId="2603"/>
        </pc:sldMkLst>
      </pc:sldChg>
      <pc:sldChg chg="del">
        <pc:chgData name="Jeremy Clifton" userId="S::wec@woodfordec.onmicrosoft.com::b7121016-a606-4e59-9b8c-d8cabdc242a8" providerId="AD" clId="Web-{9F2DBAF5-13C3-53C1-80C1-419F98AB4A0A}" dt="2024-09-25T15:23:11.501" v="135"/>
        <pc:sldMkLst>
          <pc:docMk/>
          <pc:sldMk cId="440463576" sldId="2604"/>
        </pc:sldMkLst>
      </pc:sldChg>
      <pc:sldChg chg="del">
        <pc:chgData name="Jeremy Clifton" userId="S::wec@woodfordec.onmicrosoft.com::b7121016-a606-4e59-9b8c-d8cabdc242a8" providerId="AD" clId="Web-{9F2DBAF5-13C3-53C1-80C1-419F98AB4A0A}" dt="2024-09-25T15:23:19.376" v="137"/>
        <pc:sldMkLst>
          <pc:docMk/>
          <pc:sldMk cId="1008158405" sldId="2605"/>
        </pc:sldMkLst>
      </pc:sldChg>
      <pc:sldChg chg="del">
        <pc:chgData name="Jeremy Clifton" userId="S::wec@woodfordec.onmicrosoft.com::b7121016-a606-4e59-9b8c-d8cabdc242a8" providerId="AD" clId="Web-{9F2DBAF5-13C3-53C1-80C1-419F98AB4A0A}" dt="2024-09-25T15:23:19.392" v="139"/>
        <pc:sldMkLst>
          <pc:docMk/>
          <pc:sldMk cId="3227065024" sldId="2606"/>
        </pc:sldMkLst>
      </pc:sldChg>
      <pc:sldChg chg="del">
        <pc:chgData name="Jeremy Clifton" userId="S::wec@woodfordec.onmicrosoft.com::b7121016-a606-4e59-9b8c-d8cabdc242a8" providerId="AD" clId="Web-{9F2DBAF5-13C3-53C1-80C1-419F98AB4A0A}" dt="2024-09-25T15:23:19.407" v="140"/>
        <pc:sldMkLst>
          <pc:docMk/>
          <pc:sldMk cId="2684720867" sldId="2607"/>
        </pc:sldMkLst>
      </pc:sldChg>
      <pc:sldChg chg="del">
        <pc:chgData name="Jeremy Clifton" userId="S::wec@woodfordec.onmicrosoft.com::b7121016-a606-4e59-9b8c-d8cabdc242a8" providerId="AD" clId="Web-{9F2DBAF5-13C3-53C1-80C1-419F98AB4A0A}" dt="2024-09-25T15:23:19.392" v="138"/>
        <pc:sldMkLst>
          <pc:docMk/>
          <pc:sldMk cId="2715713422" sldId="2608"/>
        </pc:sldMkLst>
      </pc:sldChg>
      <pc:sldChg chg="del">
        <pc:chgData name="Jeremy Clifton" userId="S::wec@woodfordec.onmicrosoft.com::b7121016-a606-4e59-9b8c-d8cabdc242a8" providerId="AD" clId="Web-{9F2DBAF5-13C3-53C1-80C1-419F98AB4A0A}" dt="2024-09-25T15:23:19.423" v="141"/>
        <pc:sldMkLst>
          <pc:docMk/>
          <pc:sldMk cId="699078910" sldId="2611"/>
        </pc:sldMkLst>
      </pc:sldChg>
      <pc:sldChg chg="del">
        <pc:chgData name="Jeremy Clifton" userId="S::wec@woodfordec.onmicrosoft.com::b7121016-a606-4e59-9b8c-d8cabdc242a8" providerId="AD" clId="Web-{9F2DBAF5-13C3-53C1-80C1-419F98AB4A0A}" dt="2024-09-25T15:23:19.439" v="142"/>
        <pc:sldMkLst>
          <pc:docMk/>
          <pc:sldMk cId="3673656496" sldId="2612"/>
        </pc:sldMkLst>
      </pc:sldChg>
      <pc:sldChg chg="addSp modSp add ord replId">
        <pc:chgData name="Jeremy Clifton" userId="S::wec@woodfordec.onmicrosoft.com::b7121016-a606-4e59-9b8c-d8cabdc242a8" providerId="AD" clId="Web-{9F2DBAF5-13C3-53C1-80C1-419F98AB4A0A}" dt="2024-09-25T15:26:31.522" v="164" actId="1076"/>
        <pc:sldMkLst>
          <pc:docMk/>
          <pc:sldMk cId="1219072176" sldId="2621"/>
        </pc:sldMkLst>
      </pc:sldChg>
      <pc:sldChg chg="add replId">
        <pc:chgData name="Jeremy Clifton" userId="S::wec@woodfordec.onmicrosoft.com::b7121016-a606-4e59-9b8c-d8cabdc242a8" providerId="AD" clId="Web-{9F2DBAF5-13C3-53C1-80C1-419F98AB4A0A}" dt="2024-09-25T15:12:28.937" v="32"/>
        <pc:sldMkLst>
          <pc:docMk/>
          <pc:sldMk cId="1689900322" sldId="2622"/>
        </pc:sldMkLst>
      </pc:sldChg>
      <pc:sldChg chg="add replId">
        <pc:chgData name="Jeremy Clifton" userId="S::wec@woodfordec.onmicrosoft.com::b7121016-a606-4e59-9b8c-d8cabdc242a8" providerId="AD" clId="Web-{9F2DBAF5-13C3-53C1-80C1-419F98AB4A0A}" dt="2024-09-25T15:12:29.609" v="33"/>
        <pc:sldMkLst>
          <pc:docMk/>
          <pc:sldMk cId="3410642725" sldId="2623"/>
        </pc:sldMkLst>
      </pc:sldChg>
      <pc:sldChg chg="addSp delSp modSp add replId">
        <pc:chgData name="Jeremy Clifton" userId="S::wec@woodfordec.onmicrosoft.com::b7121016-a606-4e59-9b8c-d8cabdc242a8" providerId="AD" clId="Web-{9F2DBAF5-13C3-53C1-80C1-419F98AB4A0A}" dt="2024-09-25T15:20:43.106" v="97" actId="1076"/>
        <pc:sldMkLst>
          <pc:docMk/>
          <pc:sldMk cId="176081877" sldId="2624"/>
        </pc:sldMkLst>
      </pc:sldChg>
      <pc:sldChg chg="addSp modSp add">
        <pc:chgData name="Jeremy Clifton" userId="S::wec@woodfordec.onmicrosoft.com::b7121016-a606-4e59-9b8c-d8cabdc242a8" providerId="AD" clId="Web-{9F2DBAF5-13C3-53C1-80C1-419F98AB4A0A}" dt="2024-09-25T15:35:35.036" v="301" actId="1076"/>
        <pc:sldMkLst>
          <pc:docMk/>
          <pc:sldMk cId="2792421128" sldId="2625"/>
        </pc:sldMkLst>
      </pc:sldChg>
      <pc:sldChg chg="modSp add del ord replId">
        <pc:chgData name="Jeremy Clifton" userId="S::wec@woodfordec.onmicrosoft.com::b7121016-a606-4e59-9b8c-d8cabdc242a8" providerId="AD" clId="Web-{9F2DBAF5-13C3-53C1-80C1-419F98AB4A0A}" dt="2024-09-25T15:19:26.370" v="81"/>
        <pc:sldMkLst>
          <pc:docMk/>
          <pc:sldMk cId="4284870771" sldId="2626"/>
        </pc:sldMkLst>
      </pc:sldChg>
      <pc:sldChg chg="addSp delSp modSp add replId">
        <pc:chgData name="Jeremy Clifton" userId="S::wec@woodfordec.onmicrosoft.com::b7121016-a606-4e59-9b8c-d8cabdc242a8" providerId="AD" clId="Web-{9F2DBAF5-13C3-53C1-80C1-419F98AB4A0A}" dt="2024-09-25T15:19:02.572" v="78" actId="1076"/>
        <pc:sldMkLst>
          <pc:docMk/>
          <pc:sldMk cId="1495141676" sldId="2627"/>
        </pc:sldMkLst>
      </pc:sldChg>
      <pc:sldChg chg="add replId">
        <pc:chgData name="Jeremy Clifton" userId="S::wec@woodfordec.onmicrosoft.com::b7121016-a606-4e59-9b8c-d8cabdc242a8" providerId="AD" clId="Web-{9F2DBAF5-13C3-53C1-80C1-419F98AB4A0A}" dt="2024-09-25T15:19:38.386" v="82"/>
        <pc:sldMkLst>
          <pc:docMk/>
          <pc:sldMk cId="4188417894" sldId="2628"/>
        </pc:sldMkLst>
      </pc:sldChg>
      <pc:sldChg chg="modSp add replId">
        <pc:chgData name="Jeremy Clifton" userId="S::wec@woodfordec.onmicrosoft.com::b7121016-a606-4e59-9b8c-d8cabdc242a8" providerId="AD" clId="Web-{9F2DBAF5-13C3-53C1-80C1-419F98AB4A0A}" dt="2024-09-25T15:22:02.218" v="118" actId="20577"/>
        <pc:sldMkLst>
          <pc:docMk/>
          <pc:sldMk cId="3839395880" sldId="2629"/>
        </pc:sldMkLst>
      </pc:sldChg>
      <pc:sldChg chg="add ord replId">
        <pc:chgData name="Jeremy Clifton" userId="S::wec@woodfordec.onmicrosoft.com::b7121016-a606-4e59-9b8c-d8cabdc242a8" providerId="AD" clId="Web-{9F2DBAF5-13C3-53C1-80C1-419F98AB4A0A}" dt="2024-09-25T15:22:11.390" v="120"/>
        <pc:sldMkLst>
          <pc:docMk/>
          <pc:sldMk cId="815855311" sldId="2630"/>
        </pc:sldMkLst>
      </pc:sldChg>
      <pc:sldChg chg="addSp modSp add replId">
        <pc:chgData name="Jeremy Clifton" userId="S::wec@woodfordec.onmicrosoft.com::b7121016-a606-4e59-9b8c-d8cabdc242a8" providerId="AD" clId="Web-{9F2DBAF5-13C3-53C1-80C1-419F98AB4A0A}" dt="2024-09-25T15:28:10.165" v="186" actId="1076"/>
        <pc:sldMkLst>
          <pc:docMk/>
          <pc:sldMk cId="1807763116" sldId="2631"/>
        </pc:sldMkLst>
      </pc:sldChg>
      <pc:sldChg chg="delSp add replId">
        <pc:chgData name="Jeremy Clifton" userId="S::wec@woodfordec.onmicrosoft.com::b7121016-a606-4e59-9b8c-d8cabdc242a8" providerId="AD" clId="Web-{9F2DBAF5-13C3-53C1-80C1-419F98AB4A0A}" dt="2024-09-25T15:28:42.275" v="193"/>
        <pc:sldMkLst>
          <pc:docMk/>
          <pc:sldMk cId="3666381279" sldId="2632"/>
        </pc:sldMkLst>
      </pc:sldChg>
      <pc:sldChg chg="addSp delSp modSp add replId">
        <pc:chgData name="Jeremy Clifton" userId="S::wec@woodfordec.onmicrosoft.com::b7121016-a606-4e59-9b8c-d8cabdc242a8" providerId="AD" clId="Web-{9F2DBAF5-13C3-53C1-80C1-419F98AB4A0A}" dt="2024-09-25T15:29:23.542" v="202" actId="1076"/>
        <pc:sldMkLst>
          <pc:docMk/>
          <pc:sldMk cId="2779203064" sldId="2633"/>
        </pc:sldMkLst>
      </pc:sldChg>
      <pc:sldChg chg="addSp modSp add replId">
        <pc:chgData name="Jeremy Clifton" userId="S::wec@woodfordec.onmicrosoft.com::b7121016-a606-4e59-9b8c-d8cabdc242a8" providerId="AD" clId="Web-{9F2DBAF5-13C3-53C1-80C1-419F98AB4A0A}" dt="2024-09-25T15:30:27.528" v="215" actId="1076"/>
        <pc:sldMkLst>
          <pc:docMk/>
          <pc:sldMk cId="3000054600" sldId="2634"/>
        </pc:sldMkLst>
      </pc:sldChg>
      <pc:sldChg chg="delSp add replId">
        <pc:chgData name="Jeremy Clifton" userId="S::wec@woodfordec.onmicrosoft.com::b7121016-a606-4e59-9b8c-d8cabdc242a8" providerId="AD" clId="Web-{9F2DBAF5-13C3-53C1-80C1-419F98AB4A0A}" dt="2024-09-25T15:29:39.808" v="207"/>
        <pc:sldMkLst>
          <pc:docMk/>
          <pc:sldMk cId="1301476936" sldId="2635"/>
        </pc:sldMkLst>
      </pc:sldChg>
      <pc:sldChg chg="addSp modSp add replId">
        <pc:chgData name="Jeremy Clifton" userId="S::wec@woodfordec.onmicrosoft.com::b7121016-a606-4e59-9b8c-d8cabdc242a8" providerId="AD" clId="Web-{9F2DBAF5-13C3-53C1-80C1-419F98AB4A0A}" dt="2024-09-25T15:32:24.125" v="237" actId="1076"/>
        <pc:sldMkLst>
          <pc:docMk/>
          <pc:sldMk cId="161877844" sldId="2636"/>
        </pc:sldMkLst>
      </pc:sldChg>
      <pc:sldChg chg="addSp modSp add replId">
        <pc:chgData name="Jeremy Clifton" userId="S::wec@woodfordec.onmicrosoft.com::b7121016-a606-4e59-9b8c-d8cabdc242a8" providerId="AD" clId="Web-{9F2DBAF5-13C3-53C1-80C1-419F98AB4A0A}" dt="2024-09-25T15:31:26.248" v="227" actId="1076"/>
        <pc:sldMkLst>
          <pc:docMk/>
          <pc:sldMk cId="1083201160" sldId="2637"/>
        </pc:sldMkLst>
      </pc:sldChg>
      <pc:sldChg chg="delSp modSp add replId">
        <pc:chgData name="Jeremy Clifton" userId="S::wec@woodfordec.onmicrosoft.com::b7121016-a606-4e59-9b8c-d8cabdc242a8" providerId="AD" clId="Web-{9F2DBAF5-13C3-53C1-80C1-419F98AB4A0A}" dt="2024-09-25T15:35:54.553" v="302" actId="1076"/>
        <pc:sldMkLst>
          <pc:docMk/>
          <pc:sldMk cId="1498208413" sldId="2638"/>
        </pc:sldMkLst>
      </pc:sldChg>
      <pc:sldChg chg="delSp add replId">
        <pc:chgData name="Jeremy Clifton" userId="S::wec@woodfordec.onmicrosoft.com::b7121016-a606-4e59-9b8c-d8cabdc242a8" providerId="AD" clId="Web-{9F2DBAF5-13C3-53C1-80C1-419F98AB4A0A}" dt="2024-09-25T15:31:41.218" v="232"/>
        <pc:sldMkLst>
          <pc:docMk/>
          <pc:sldMk cId="3797599728" sldId="2639"/>
        </pc:sldMkLst>
      </pc:sldChg>
      <pc:sldChg chg="delSp add replId">
        <pc:chgData name="Jeremy Clifton" userId="S::wec@woodfordec.onmicrosoft.com::b7121016-a606-4e59-9b8c-d8cabdc242a8" providerId="AD" clId="Web-{9F2DBAF5-13C3-53C1-80C1-419F98AB4A0A}" dt="2024-09-25T15:32:42.891" v="242"/>
        <pc:sldMkLst>
          <pc:docMk/>
          <pc:sldMk cId="3123927282" sldId="2640"/>
        </pc:sldMkLst>
      </pc:sldChg>
      <pc:sldChg chg="delSp modSp add ord replId">
        <pc:chgData name="Jeremy Clifton" userId="S::wec@woodfordec.onmicrosoft.com::b7121016-a606-4e59-9b8c-d8cabdc242a8" providerId="AD" clId="Web-{9F2DBAF5-13C3-53C1-80C1-419F98AB4A0A}" dt="2024-09-25T15:33:56.206" v="257"/>
        <pc:sldMkLst>
          <pc:docMk/>
          <pc:sldMk cId="825777553" sldId="2641"/>
        </pc:sldMkLst>
      </pc:sldChg>
      <pc:sldChg chg="modSp add replId">
        <pc:chgData name="Jeremy Clifton" userId="S::wec@woodfordec.onmicrosoft.com::b7121016-a606-4e59-9b8c-d8cabdc242a8" providerId="AD" clId="Web-{9F2DBAF5-13C3-53C1-80C1-419F98AB4A0A}" dt="2024-09-25T15:34:09.472" v="268" actId="20577"/>
        <pc:sldMkLst>
          <pc:docMk/>
          <pc:sldMk cId="1283367606" sldId="2642"/>
        </pc:sldMkLst>
      </pc:sldChg>
    </pc:docChg>
  </pc:docChgLst>
  <pc:docChgLst>
    <pc:chgData name="Jeremy Clifton" userId="S::wec@woodfordec.onmicrosoft.com::b7121016-a606-4e59-9b8c-d8cabdc242a8" providerId="AD" clId="Web-{FAB128EF-B039-E8E5-5610-77117DE0CE35}"/>
    <pc:docChg chg="addSld modSld sldOrd">
      <pc:chgData name="Jeremy Clifton" userId="S::wec@woodfordec.onmicrosoft.com::b7121016-a606-4e59-9b8c-d8cabdc242a8" providerId="AD" clId="Web-{FAB128EF-B039-E8E5-5610-77117DE0CE35}" dt="2024-10-13T08:55:24.262" v="430"/>
      <pc:docMkLst>
        <pc:docMk/>
      </pc:docMkLst>
      <pc:sldChg chg="ord">
        <pc:chgData name="Jeremy Clifton" userId="S::wec@woodfordec.onmicrosoft.com::b7121016-a606-4e59-9b8c-d8cabdc242a8" providerId="AD" clId="Web-{FAB128EF-B039-E8E5-5610-77117DE0CE35}" dt="2024-10-13T06:27:43.687" v="0"/>
        <pc:sldMkLst>
          <pc:docMk/>
          <pc:sldMk cId="3947652834" sldId="2700"/>
        </pc:sldMkLst>
      </pc:sldChg>
      <pc:sldChg chg="addSp modSp">
        <pc:chgData name="Jeremy Clifton" userId="S::wec@woodfordec.onmicrosoft.com::b7121016-a606-4e59-9b8c-d8cabdc242a8" providerId="AD" clId="Web-{FAB128EF-B039-E8E5-5610-77117DE0CE35}" dt="2024-10-13T07:14:05.163" v="339" actId="20577"/>
        <pc:sldMkLst>
          <pc:docMk/>
          <pc:sldMk cId="3683738647" sldId="2702"/>
        </pc:sldMkLst>
      </pc:sldChg>
      <pc:sldChg chg="addSp modSp">
        <pc:chgData name="Jeremy Clifton" userId="S::wec@woodfordec.onmicrosoft.com::b7121016-a606-4e59-9b8c-d8cabdc242a8" providerId="AD" clId="Web-{FAB128EF-B039-E8E5-5610-77117DE0CE35}" dt="2024-10-13T08:28:24.250" v="395" actId="20577"/>
        <pc:sldMkLst>
          <pc:docMk/>
          <pc:sldMk cId="2963239696" sldId="2703"/>
        </pc:sldMkLst>
      </pc:sldChg>
      <pc:sldChg chg="addSp delSp modSp">
        <pc:chgData name="Jeremy Clifton" userId="S::wec@woodfordec.onmicrosoft.com::b7121016-a606-4e59-9b8c-d8cabdc242a8" providerId="AD" clId="Web-{FAB128EF-B039-E8E5-5610-77117DE0CE35}" dt="2024-10-13T08:22:42.888" v="388" actId="14100"/>
        <pc:sldMkLst>
          <pc:docMk/>
          <pc:sldMk cId="3435773771" sldId="2704"/>
        </pc:sldMkLst>
      </pc:sldChg>
      <pc:sldChg chg="addSp delSp modSp">
        <pc:chgData name="Jeremy Clifton" userId="S::wec@woodfordec.onmicrosoft.com::b7121016-a606-4e59-9b8c-d8cabdc242a8" providerId="AD" clId="Web-{FAB128EF-B039-E8E5-5610-77117DE0CE35}" dt="2024-10-13T08:22:19.138" v="382" actId="1076"/>
        <pc:sldMkLst>
          <pc:docMk/>
          <pc:sldMk cId="1805459024" sldId="2705"/>
        </pc:sldMkLst>
      </pc:sldChg>
      <pc:sldChg chg="addSp delSp modSp add replId">
        <pc:chgData name="Jeremy Clifton" userId="S::wec@woodfordec.onmicrosoft.com::b7121016-a606-4e59-9b8c-d8cabdc242a8" providerId="AD" clId="Web-{FAB128EF-B039-E8E5-5610-77117DE0CE35}" dt="2024-10-13T07:09:38.473" v="304" actId="1076"/>
        <pc:sldMkLst>
          <pc:docMk/>
          <pc:sldMk cId="3386534235" sldId="2710"/>
        </pc:sldMkLst>
      </pc:sldChg>
      <pc:sldChg chg="addSp modSp add replId">
        <pc:chgData name="Jeremy Clifton" userId="S::wec@woodfordec.onmicrosoft.com::b7121016-a606-4e59-9b8c-d8cabdc242a8" providerId="AD" clId="Web-{FAB128EF-B039-E8E5-5610-77117DE0CE35}" dt="2024-10-13T08:46:23.467" v="421" actId="14100"/>
        <pc:sldMkLst>
          <pc:docMk/>
          <pc:sldMk cId="244358118" sldId="2711"/>
        </pc:sldMkLst>
      </pc:sldChg>
      <pc:sldChg chg="modSp add replId">
        <pc:chgData name="Jeremy Clifton" userId="S::wec@woodfordec.onmicrosoft.com::b7121016-a606-4e59-9b8c-d8cabdc242a8" providerId="AD" clId="Web-{FAB128EF-B039-E8E5-5610-77117DE0CE35}" dt="2024-10-13T07:03:30.955" v="291" actId="1076"/>
        <pc:sldMkLst>
          <pc:docMk/>
          <pc:sldMk cId="2343228179" sldId="2712"/>
        </pc:sldMkLst>
      </pc:sldChg>
      <pc:sldChg chg="addSp delSp modSp add replId">
        <pc:chgData name="Jeremy Clifton" userId="S::wec@woodfordec.onmicrosoft.com::b7121016-a606-4e59-9b8c-d8cabdc242a8" providerId="AD" clId="Web-{FAB128EF-B039-E8E5-5610-77117DE0CE35}" dt="2024-10-13T08:53:51.370" v="429" actId="1076"/>
        <pc:sldMkLst>
          <pc:docMk/>
          <pc:sldMk cId="2830226965" sldId="2713"/>
        </pc:sldMkLst>
      </pc:sldChg>
      <pc:sldChg chg="add replId">
        <pc:chgData name="Jeremy Clifton" userId="S::wec@woodfordec.onmicrosoft.com::b7121016-a606-4e59-9b8c-d8cabdc242a8" providerId="AD" clId="Web-{FAB128EF-B039-E8E5-5610-77117DE0CE35}" dt="2024-10-13T07:08:38.752" v="299"/>
        <pc:sldMkLst>
          <pc:docMk/>
          <pc:sldMk cId="575597073" sldId="2714"/>
        </pc:sldMkLst>
      </pc:sldChg>
      <pc:sldChg chg="modSp add ord replId">
        <pc:chgData name="Jeremy Clifton" userId="S::wec@woodfordec.onmicrosoft.com::b7121016-a606-4e59-9b8c-d8cabdc242a8" providerId="AD" clId="Web-{FAB128EF-B039-E8E5-5610-77117DE0CE35}" dt="2024-10-13T07:14:00.101" v="337" actId="20577"/>
        <pc:sldMkLst>
          <pc:docMk/>
          <pc:sldMk cId="734870577" sldId="2715"/>
        </pc:sldMkLst>
      </pc:sldChg>
      <pc:sldChg chg="modSp add ord replId">
        <pc:chgData name="Jeremy Clifton" userId="S::wec@woodfordec.onmicrosoft.com::b7121016-a606-4e59-9b8c-d8cabdc242a8" providerId="AD" clId="Web-{FAB128EF-B039-E8E5-5610-77117DE0CE35}" dt="2024-10-13T08:42:11.415" v="418" actId="20577"/>
        <pc:sldMkLst>
          <pc:docMk/>
          <pc:sldMk cId="3621321072" sldId="2716"/>
        </pc:sldMkLst>
      </pc:sldChg>
      <pc:sldChg chg="delSp add ord replId">
        <pc:chgData name="Jeremy Clifton" userId="S::wec@woodfordec.onmicrosoft.com::b7121016-a606-4e59-9b8c-d8cabdc242a8" providerId="AD" clId="Web-{FAB128EF-B039-E8E5-5610-77117DE0CE35}" dt="2024-10-13T08:24:40.880" v="393"/>
        <pc:sldMkLst>
          <pc:docMk/>
          <pc:sldMk cId="591237326" sldId="2717"/>
        </pc:sldMkLst>
      </pc:sldChg>
      <pc:sldChg chg="addSp delSp modSp add replId">
        <pc:chgData name="Jeremy Clifton" userId="S::wec@woodfordec.onmicrosoft.com::b7121016-a606-4e59-9b8c-d8cabdc242a8" providerId="AD" clId="Web-{FAB128EF-B039-E8E5-5610-77117DE0CE35}" dt="2024-10-13T08:37:55.441" v="402" actId="1076"/>
        <pc:sldMkLst>
          <pc:docMk/>
          <pc:sldMk cId="2777741802" sldId="2718"/>
        </pc:sldMkLst>
      </pc:sldChg>
      <pc:sldChg chg="add ord replId">
        <pc:chgData name="Jeremy Clifton" userId="S::wec@woodfordec.onmicrosoft.com::b7121016-a606-4e59-9b8c-d8cabdc242a8" providerId="AD" clId="Web-{FAB128EF-B039-E8E5-5610-77117DE0CE35}" dt="2024-10-13T08:39:47.662" v="404"/>
        <pc:sldMkLst>
          <pc:docMk/>
          <pc:sldMk cId="1229956152" sldId="2719"/>
        </pc:sldMkLst>
      </pc:sldChg>
      <pc:sldChg chg="add replId">
        <pc:chgData name="Jeremy Clifton" userId="S::wec@woodfordec.onmicrosoft.com::b7121016-a606-4e59-9b8c-d8cabdc242a8" providerId="AD" clId="Web-{FAB128EF-B039-E8E5-5610-77117DE0CE35}" dt="2024-10-13T08:55:24.262" v="430"/>
        <pc:sldMkLst>
          <pc:docMk/>
          <pc:sldMk cId="3013476221" sldId="2720"/>
        </pc:sldMkLst>
      </pc:sldChg>
    </pc:docChg>
  </pc:docChgLst>
  <pc:docChgLst>
    <pc:chgData name="Jeremy Clifton" userId="S::wec@woodfordec.onmicrosoft.com::b7121016-a606-4e59-9b8c-d8cabdc242a8" providerId="AD" clId="Web-{5CB2C494-A4E1-0BC8-DEDD-FD1E593F93BB}"/>
    <pc:docChg chg="addSld delSld modSld sldOrd">
      <pc:chgData name="Jeremy Clifton" userId="S::wec@woodfordec.onmicrosoft.com::b7121016-a606-4e59-9b8c-d8cabdc242a8" providerId="AD" clId="Web-{5CB2C494-A4E1-0BC8-DEDD-FD1E593F93BB}" dt="2024-12-08T09:58:09.454" v="229"/>
      <pc:docMkLst>
        <pc:docMk/>
      </pc:docMkLst>
      <pc:sldChg chg="del">
        <pc:chgData name="Jeremy Clifton" userId="S::wec@woodfordec.onmicrosoft.com::b7121016-a606-4e59-9b8c-d8cabdc242a8" providerId="AD" clId="Web-{5CB2C494-A4E1-0BC8-DEDD-FD1E593F93BB}" dt="2024-12-08T09:58:08.610" v="228"/>
        <pc:sldMkLst>
          <pc:docMk/>
          <pc:sldMk cId="1249887092" sldId="2729"/>
        </pc:sldMkLst>
      </pc:sldChg>
      <pc:sldChg chg="del">
        <pc:chgData name="Jeremy Clifton" userId="S::wec@woodfordec.onmicrosoft.com::b7121016-a606-4e59-9b8c-d8cabdc242a8" providerId="AD" clId="Web-{5CB2C494-A4E1-0BC8-DEDD-FD1E593F93BB}" dt="2024-12-08T09:58:08.595" v="227"/>
        <pc:sldMkLst>
          <pc:docMk/>
          <pc:sldMk cId="1874712578" sldId="2732"/>
        </pc:sldMkLst>
      </pc:sldChg>
      <pc:sldChg chg="del">
        <pc:chgData name="Jeremy Clifton" userId="S::wec@woodfordec.onmicrosoft.com::b7121016-a606-4e59-9b8c-d8cabdc242a8" providerId="AD" clId="Web-{5CB2C494-A4E1-0BC8-DEDD-FD1E593F93BB}" dt="2024-12-08T09:58:07.313" v="226"/>
        <pc:sldMkLst>
          <pc:docMk/>
          <pc:sldMk cId="1940067737" sldId="2764"/>
        </pc:sldMkLst>
      </pc:sldChg>
      <pc:sldChg chg="del">
        <pc:chgData name="Jeremy Clifton" userId="S::wec@woodfordec.onmicrosoft.com::b7121016-a606-4e59-9b8c-d8cabdc242a8" providerId="AD" clId="Web-{5CB2C494-A4E1-0BC8-DEDD-FD1E593F93BB}" dt="2024-12-08T09:57:58.735" v="212"/>
        <pc:sldMkLst>
          <pc:docMk/>
          <pc:sldMk cId="2246656322" sldId="2765"/>
        </pc:sldMkLst>
      </pc:sldChg>
      <pc:sldChg chg="del">
        <pc:chgData name="Jeremy Clifton" userId="S::wec@woodfordec.onmicrosoft.com::b7121016-a606-4e59-9b8c-d8cabdc242a8" providerId="AD" clId="Web-{5CB2C494-A4E1-0BC8-DEDD-FD1E593F93BB}" dt="2024-12-08T09:58:07.282" v="224"/>
        <pc:sldMkLst>
          <pc:docMk/>
          <pc:sldMk cId="1550451072" sldId="2781"/>
        </pc:sldMkLst>
      </pc:sldChg>
      <pc:sldChg chg="addSp modSp del">
        <pc:chgData name="Jeremy Clifton" userId="S::wec@woodfordec.onmicrosoft.com::b7121016-a606-4e59-9b8c-d8cabdc242a8" providerId="AD" clId="Web-{5CB2C494-A4E1-0BC8-DEDD-FD1E593F93BB}" dt="2024-12-08T09:53:18.986" v="71"/>
        <pc:sldMkLst>
          <pc:docMk/>
          <pc:sldMk cId="600765546" sldId="2782"/>
        </pc:sldMkLst>
      </pc:sldChg>
      <pc:sldChg chg="delSp modSp ord">
        <pc:chgData name="Jeremy Clifton" userId="S::wec@woodfordec.onmicrosoft.com::b7121016-a606-4e59-9b8c-d8cabdc242a8" providerId="AD" clId="Web-{5CB2C494-A4E1-0BC8-DEDD-FD1E593F93BB}" dt="2024-12-08T09:57:38.109" v="205" actId="20577"/>
        <pc:sldMkLst>
          <pc:docMk/>
          <pc:sldMk cId="3784377747" sldId="2783"/>
        </pc:sldMkLst>
      </pc:sldChg>
      <pc:sldChg chg="del">
        <pc:chgData name="Jeremy Clifton" userId="S::wec@woodfordec.onmicrosoft.com::b7121016-a606-4e59-9b8c-d8cabdc242a8" providerId="AD" clId="Web-{5CB2C494-A4E1-0BC8-DEDD-FD1E593F93BB}" dt="2024-12-08T09:58:07.298" v="225"/>
        <pc:sldMkLst>
          <pc:docMk/>
          <pc:sldMk cId="3977162786" sldId="2785"/>
        </pc:sldMkLst>
      </pc:sldChg>
      <pc:sldChg chg="del">
        <pc:chgData name="Jeremy Clifton" userId="S::wec@woodfordec.onmicrosoft.com::b7121016-a606-4e59-9b8c-d8cabdc242a8" providerId="AD" clId="Web-{5CB2C494-A4E1-0BC8-DEDD-FD1E593F93BB}" dt="2024-12-08T09:57:58.751" v="213"/>
        <pc:sldMkLst>
          <pc:docMk/>
          <pc:sldMk cId="2149164257" sldId="2786"/>
        </pc:sldMkLst>
      </pc:sldChg>
      <pc:sldChg chg="del">
        <pc:chgData name="Jeremy Clifton" userId="S::wec@woodfordec.onmicrosoft.com::b7121016-a606-4e59-9b8c-d8cabdc242a8" providerId="AD" clId="Web-{5CB2C494-A4E1-0BC8-DEDD-FD1E593F93BB}" dt="2024-12-08T09:58:00.719" v="214"/>
        <pc:sldMkLst>
          <pc:docMk/>
          <pc:sldMk cId="4067370846" sldId="2787"/>
        </pc:sldMkLst>
      </pc:sldChg>
      <pc:sldChg chg="del">
        <pc:chgData name="Jeremy Clifton" userId="S::wec@woodfordec.onmicrosoft.com::b7121016-a606-4e59-9b8c-d8cabdc242a8" providerId="AD" clId="Web-{5CB2C494-A4E1-0BC8-DEDD-FD1E593F93BB}" dt="2024-12-08T09:58:03.345" v="216"/>
        <pc:sldMkLst>
          <pc:docMk/>
          <pc:sldMk cId="3267560703" sldId="2788"/>
        </pc:sldMkLst>
      </pc:sldChg>
      <pc:sldChg chg="del">
        <pc:chgData name="Jeremy Clifton" userId="S::wec@woodfordec.onmicrosoft.com::b7121016-a606-4e59-9b8c-d8cabdc242a8" providerId="AD" clId="Web-{5CB2C494-A4E1-0BC8-DEDD-FD1E593F93BB}" dt="2024-12-08T09:58:00.735" v="215"/>
        <pc:sldMkLst>
          <pc:docMk/>
          <pc:sldMk cId="181180220" sldId="2789"/>
        </pc:sldMkLst>
      </pc:sldChg>
      <pc:sldChg chg="del">
        <pc:chgData name="Jeremy Clifton" userId="S::wec@woodfordec.onmicrosoft.com::b7121016-a606-4e59-9b8c-d8cabdc242a8" providerId="AD" clId="Web-{5CB2C494-A4E1-0BC8-DEDD-FD1E593F93BB}" dt="2024-12-08T09:58:03.470" v="219"/>
        <pc:sldMkLst>
          <pc:docMk/>
          <pc:sldMk cId="1219762519" sldId="2790"/>
        </pc:sldMkLst>
      </pc:sldChg>
      <pc:sldChg chg="del">
        <pc:chgData name="Jeremy Clifton" userId="S::wec@woodfordec.onmicrosoft.com::b7121016-a606-4e59-9b8c-d8cabdc242a8" providerId="AD" clId="Web-{5CB2C494-A4E1-0BC8-DEDD-FD1E593F93BB}" dt="2024-12-08T09:58:05.407" v="220"/>
        <pc:sldMkLst>
          <pc:docMk/>
          <pc:sldMk cId="1567858986" sldId="2791"/>
        </pc:sldMkLst>
      </pc:sldChg>
      <pc:sldChg chg="del">
        <pc:chgData name="Jeremy Clifton" userId="S::wec@woodfordec.onmicrosoft.com::b7121016-a606-4e59-9b8c-d8cabdc242a8" providerId="AD" clId="Web-{5CB2C494-A4E1-0BC8-DEDD-FD1E593F93BB}" dt="2024-12-08T09:58:03.376" v="218"/>
        <pc:sldMkLst>
          <pc:docMk/>
          <pc:sldMk cId="908262262" sldId="2792"/>
        </pc:sldMkLst>
      </pc:sldChg>
      <pc:sldChg chg="del">
        <pc:chgData name="Jeremy Clifton" userId="S::wec@woodfordec.onmicrosoft.com::b7121016-a606-4e59-9b8c-d8cabdc242a8" providerId="AD" clId="Web-{5CB2C494-A4E1-0BC8-DEDD-FD1E593F93BB}" dt="2024-12-08T09:58:03.360" v="217"/>
        <pc:sldMkLst>
          <pc:docMk/>
          <pc:sldMk cId="1348731121" sldId="2793"/>
        </pc:sldMkLst>
      </pc:sldChg>
      <pc:sldChg chg="del">
        <pc:chgData name="Jeremy Clifton" userId="S::wec@woodfordec.onmicrosoft.com::b7121016-a606-4e59-9b8c-d8cabdc242a8" providerId="AD" clId="Web-{5CB2C494-A4E1-0BC8-DEDD-FD1E593F93BB}" dt="2024-12-08T09:58:05.423" v="221"/>
        <pc:sldMkLst>
          <pc:docMk/>
          <pc:sldMk cId="3013432648" sldId="2794"/>
        </pc:sldMkLst>
      </pc:sldChg>
      <pc:sldChg chg="del">
        <pc:chgData name="Jeremy Clifton" userId="S::wec@woodfordec.onmicrosoft.com::b7121016-a606-4e59-9b8c-d8cabdc242a8" providerId="AD" clId="Web-{5CB2C494-A4E1-0BC8-DEDD-FD1E593F93BB}" dt="2024-12-08T09:58:05.438" v="222"/>
        <pc:sldMkLst>
          <pc:docMk/>
          <pc:sldMk cId="1549897593" sldId="2795"/>
        </pc:sldMkLst>
      </pc:sldChg>
      <pc:sldChg chg="del">
        <pc:chgData name="Jeremy Clifton" userId="S::wec@woodfordec.onmicrosoft.com::b7121016-a606-4e59-9b8c-d8cabdc242a8" providerId="AD" clId="Web-{5CB2C494-A4E1-0BC8-DEDD-FD1E593F93BB}" dt="2024-12-08T09:58:05.438" v="223"/>
        <pc:sldMkLst>
          <pc:docMk/>
          <pc:sldMk cId="2560473869" sldId="2796"/>
        </pc:sldMkLst>
      </pc:sldChg>
      <pc:sldChg chg="addSp modSp">
        <pc:chgData name="Jeremy Clifton" userId="S::wec@woodfordec.onmicrosoft.com::b7121016-a606-4e59-9b8c-d8cabdc242a8" providerId="AD" clId="Web-{5CB2C494-A4E1-0BC8-DEDD-FD1E593F93BB}" dt="2024-12-08T09:54:34.254" v="79" actId="1076"/>
        <pc:sldMkLst>
          <pc:docMk/>
          <pc:sldMk cId="1051314355" sldId="2835"/>
        </pc:sldMkLst>
      </pc:sldChg>
      <pc:sldChg chg="modSp add del replId">
        <pc:chgData name="Jeremy Clifton" userId="S::wec@woodfordec.onmicrosoft.com::b7121016-a606-4e59-9b8c-d8cabdc242a8" providerId="AD" clId="Web-{5CB2C494-A4E1-0BC8-DEDD-FD1E593F93BB}" dt="2024-12-08T09:53:16.704" v="70"/>
        <pc:sldMkLst>
          <pc:docMk/>
          <pc:sldMk cId="910644852" sldId="2837"/>
        </pc:sldMkLst>
      </pc:sldChg>
      <pc:sldChg chg="modSp add replId">
        <pc:chgData name="Jeremy Clifton" userId="S::wec@woodfordec.onmicrosoft.com::b7121016-a606-4e59-9b8c-d8cabdc242a8" providerId="AD" clId="Web-{5CB2C494-A4E1-0BC8-DEDD-FD1E593F93BB}" dt="2024-12-08T09:53:15.048" v="69" actId="1076"/>
        <pc:sldMkLst>
          <pc:docMk/>
          <pc:sldMk cId="3615110818" sldId="2838"/>
        </pc:sldMkLst>
      </pc:sldChg>
      <pc:sldChg chg="add replId">
        <pc:chgData name="Jeremy Clifton" userId="S::wec@woodfordec.onmicrosoft.com::b7121016-a606-4e59-9b8c-d8cabdc242a8" providerId="AD" clId="Web-{5CB2C494-A4E1-0BC8-DEDD-FD1E593F93BB}" dt="2024-12-08T09:52:56.094" v="63"/>
        <pc:sldMkLst>
          <pc:docMk/>
          <pc:sldMk cId="2564657226" sldId="2839"/>
        </pc:sldMkLst>
      </pc:sldChg>
      <pc:sldChg chg="add replId">
        <pc:chgData name="Jeremy Clifton" userId="S::wec@woodfordec.onmicrosoft.com::b7121016-a606-4e59-9b8c-d8cabdc242a8" providerId="AD" clId="Web-{5CB2C494-A4E1-0BC8-DEDD-FD1E593F93BB}" dt="2024-12-08T09:53:02.532" v="66"/>
        <pc:sldMkLst>
          <pc:docMk/>
          <pc:sldMk cId="2525734694" sldId="2840"/>
        </pc:sldMkLst>
      </pc:sldChg>
      <pc:sldChg chg="add del replId">
        <pc:chgData name="Jeremy Clifton" userId="S::wec@woodfordec.onmicrosoft.com::b7121016-a606-4e59-9b8c-d8cabdc242a8" providerId="AD" clId="Web-{5CB2C494-A4E1-0BC8-DEDD-FD1E593F93BB}" dt="2024-12-08T09:58:09.454" v="229"/>
        <pc:sldMkLst>
          <pc:docMk/>
          <pc:sldMk cId="1812876789" sldId="2841"/>
        </pc:sldMkLst>
      </pc:sldChg>
      <pc:sldChg chg="modSp add ord replId">
        <pc:chgData name="Jeremy Clifton" userId="S::wec@woodfordec.onmicrosoft.com::b7121016-a606-4e59-9b8c-d8cabdc242a8" providerId="AD" clId="Web-{5CB2C494-A4E1-0BC8-DEDD-FD1E593F93BB}" dt="2024-12-08T09:55:43.944" v="118" actId="1076"/>
        <pc:sldMkLst>
          <pc:docMk/>
          <pc:sldMk cId="4018641583" sldId="2842"/>
        </pc:sldMkLst>
      </pc:sldChg>
      <pc:sldChg chg="modSp add replId">
        <pc:chgData name="Jeremy Clifton" userId="S::wec@woodfordec.onmicrosoft.com::b7121016-a606-4e59-9b8c-d8cabdc242a8" providerId="AD" clId="Web-{5CB2C494-A4E1-0BC8-DEDD-FD1E593F93BB}" dt="2024-12-08T09:57:49.907" v="211" actId="20577"/>
        <pc:sldMkLst>
          <pc:docMk/>
          <pc:sldMk cId="187267021" sldId="2843"/>
        </pc:sldMkLst>
      </pc:sldChg>
      <pc:sldChg chg="modSp add replId">
        <pc:chgData name="Jeremy Clifton" userId="S::wec@woodfordec.onmicrosoft.com::b7121016-a606-4e59-9b8c-d8cabdc242a8" providerId="AD" clId="Web-{5CB2C494-A4E1-0BC8-DEDD-FD1E593F93BB}" dt="2024-12-08T09:57:41.500" v="207" actId="20577"/>
        <pc:sldMkLst>
          <pc:docMk/>
          <pc:sldMk cId="575926295" sldId="2844"/>
        </pc:sldMkLst>
      </pc:sldChg>
    </pc:docChg>
  </pc:docChgLst>
  <pc:docChgLst>
    <pc:chgData name="Jeremy Clifton" userId="S::wec@woodfordec.onmicrosoft.com::b7121016-a606-4e59-9b8c-d8cabdc242a8" providerId="AD" clId="Web-{39831326-FA25-BB79-49BE-949D2F831AB9}"/>
    <pc:docChg chg="modSld">
      <pc:chgData name="Jeremy Clifton" userId="S::wec@woodfordec.onmicrosoft.com::b7121016-a606-4e59-9b8c-d8cabdc242a8" providerId="AD" clId="Web-{39831326-FA25-BB79-49BE-949D2F831AB9}" dt="2025-04-06T07:12:05.417" v="38" actId="1076"/>
      <pc:docMkLst>
        <pc:docMk/>
      </pc:docMkLst>
      <pc:sldChg chg="modSp">
        <pc:chgData name="Jeremy Clifton" userId="S::wec@woodfordec.onmicrosoft.com::b7121016-a606-4e59-9b8c-d8cabdc242a8" providerId="AD" clId="Web-{39831326-FA25-BB79-49BE-949D2F831AB9}" dt="2025-04-06T07:00:16.619" v="23" actId="1076"/>
        <pc:sldMkLst>
          <pc:docMk/>
          <pc:sldMk cId="3289778717" sldId="3101"/>
        </pc:sldMkLst>
      </pc:sldChg>
      <pc:sldChg chg="addSp delSp modSp">
        <pc:chgData name="Jeremy Clifton" userId="S::wec@woodfordec.onmicrosoft.com::b7121016-a606-4e59-9b8c-d8cabdc242a8" providerId="AD" clId="Web-{39831326-FA25-BB79-49BE-949D2F831AB9}" dt="2025-04-06T06:54:11.755" v="9" actId="1076"/>
        <pc:sldMkLst>
          <pc:docMk/>
          <pc:sldMk cId="4033580478" sldId="3148"/>
        </pc:sldMkLst>
      </pc:sldChg>
      <pc:sldChg chg="modSp">
        <pc:chgData name="Jeremy Clifton" userId="S::wec@woodfordec.onmicrosoft.com::b7121016-a606-4e59-9b8c-d8cabdc242a8" providerId="AD" clId="Web-{39831326-FA25-BB79-49BE-949D2F831AB9}" dt="2025-04-06T07:04:16.247" v="34" actId="1076"/>
        <pc:sldMkLst>
          <pc:docMk/>
          <pc:sldMk cId="3857339714" sldId="3156"/>
        </pc:sldMkLst>
      </pc:sldChg>
      <pc:sldChg chg="modSp">
        <pc:chgData name="Jeremy Clifton" userId="S::wec@woodfordec.onmicrosoft.com::b7121016-a606-4e59-9b8c-d8cabdc242a8" providerId="AD" clId="Web-{39831326-FA25-BB79-49BE-949D2F831AB9}" dt="2025-04-06T07:12:05.417" v="38" actId="1076"/>
        <pc:sldMkLst>
          <pc:docMk/>
          <pc:sldMk cId="1952858487" sldId="3158"/>
        </pc:sldMkLst>
        <pc:spChg chg="mod">
          <ac:chgData name="Jeremy Clifton" userId="S::wec@woodfordec.onmicrosoft.com::b7121016-a606-4e59-9b8c-d8cabdc242a8" providerId="AD" clId="Web-{39831326-FA25-BB79-49BE-949D2F831AB9}" dt="2025-04-06T07:12:01.183" v="37" actId="1076"/>
          <ac:spMkLst>
            <pc:docMk/>
            <pc:sldMk cId="1952858487" sldId="3158"/>
            <ac:spMk id="3" creationId="{77921BD8-C2B9-1000-3CD7-46C8127AE1A3}"/>
          </ac:spMkLst>
        </pc:spChg>
      </pc:sldChg>
    </pc:docChg>
  </pc:docChgLst>
  <pc:docChgLst>
    <pc:chgData name="Jeremy Clifton" userId="S::wec@woodfordec.onmicrosoft.com::b7121016-a606-4e59-9b8c-d8cabdc242a8" providerId="AD" clId="Web-{E406DED2-5C4F-6C91-5B19-D0E8E49D540B}"/>
    <pc:docChg chg="addSld delSld modSld sldOrd">
      <pc:chgData name="Jeremy Clifton" userId="S::wec@woodfordec.onmicrosoft.com::b7121016-a606-4e59-9b8c-d8cabdc242a8" providerId="AD" clId="Web-{E406DED2-5C4F-6C91-5B19-D0E8E49D540B}" dt="2025-01-12T09:50:51.824" v="621" actId="20577"/>
      <pc:docMkLst>
        <pc:docMk/>
      </pc:docMkLst>
      <pc:sldChg chg="modSp ord">
        <pc:chgData name="Jeremy Clifton" userId="S::wec@woodfordec.onmicrosoft.com::b7121016-a606-4e59-9b8c-d8cabdc242a8" providerId="AD" clId="Web-{E406DED2-5C4F-6C91-5B19-D0E8E49D540B}" dt="2025-01-12T09:14:12.516" v="111" actId="20577"/>
        <pc:sldMkLst>
          <pc:docMk/>
          <pc:sldMk cId="251116125" sldId="2574"/>
        </pc:sldMkLst>
      </pc:sldChg>
      <pc:sldChg chg="del">
        <pc:chgData name="Jeremy Clifton" userId="S::wec@woodfordec.onmicrosoft.com::b7121016-a606-4e59-9b8c-d8cabdc242a8" providerId="AD" clId="Web-{E406DED2-5C4F-6C91-5B19-D0E8E49D540B}" dt="2025-01-12T09:15:20.315" v="116"/>
        <pc:sldMkLst>
          <pc:docMk/>
          <pc:sldMk cId="1575531842" sldId="2677"/>
        </pc:sldMkLst>
      </pc:sldChg>
      <pc:sldChg chg="addSp delSp modSp ord">
        <pc:chgData name="Jeremy Clifton" userId="S::wec@woodfordec.onmicrosoft.com::b7121016-a606-4e59-9b8c-d8cabdc242a8" providerId="AD" clId="Web-{E406DED2-5C4F-6C91-5B19-D0E8E49D540B}" dt="2025-01-12T09:43:07.918" v="394" actId="20577"/>
        <pc:sldMkLst>
          <pc:docMk/>
          <pc:sldMk cId="3013476221" sldId="2720"/>
        </pc:sldMkLst>
      </pc:sldChg>
      <pc:sldChg chg="del">
        <pc:chgData name="Jeremy Clifton" userId="S::wec@woodfordec.onmicrosoft.com::b7121016-a606-4e59-9b8c-d8cabdc242a8" providerId="AD" clId="Web-{E406DED2-5C4F-6C91-5B19-D0E8E49D540B}" dt="2025-01-12T09:26:27.571" v="167"/>
        <pc:sldMkLst>
          <pc:docMk/>
          <pc:sldMk cId="2734408467" sldId="2766"/>
        </pc:sldMkLst>
      </pc:sldChg>
      <pc:sldChg chg="del">
        <pc:chgData name="Jeremy Clifton" userId="S::wec@woodfordec.onmicrosoft.com::b7121016-a606-4e59-9b8c-d8cabdc242a8" providerId="AD" clId="Web-{E406DED2-5C4F-6C91-5B19-D0E8E49D540B}" dt="2025-01-12T09:11:28.402" v="15"/>
        <pc:sldMkLst>
          <pc:docMk/>
          <pc:sldMk cId="3874304106" sldId="2767"/>
        </pc:sldMkLst>
      </pc:sldChg>
      <pc:sldChg chg="addSp modSp ord">
        <pc:chgData name="Jeremy Clifton" userId="S::wec@woodfordec.onmicrosoft.com::b7121016-a606-4e59-9b8c-d8cabdc242a8" providerId="AD" clId="Web-{E406DED2-5C4F-6C91-5B19-D0E8E49D540B}" dt="2025-01-12T09:15:39.565" v="123"/>
        <pc:sldMkLst>
          <pc:docMk/>
          <pc:sldMk cId="2117799377" sldId="2769"/>
        </pc:sldMkLst>
      </pc:sldChg>
      <pc:sldChg chg="del">
        <pc:chgData name="Jeremy Clifton" userId="S::wec@woodfordec.onmicrosoft.com::b7121016-a606-4e59-9b8c-d8cabdc242a8" providerId="AD" clId="Web-{E406DED2-5C4F-6C91-5B19-D0E8E49D540B}" dt="2025-01-12T09:12:14.388" v="39"/>
        <pc:sldMkLst>
          <pc:docMk/>
          <pc:sldMk cId="3784377747" sldId="2783"/>
        </pc:sldMkLst>
      </pc:sldChg>
      <pc:sldChg chg="del">
        <pc:chgData name="Jeremy Clifton" userId="S::wec@woodfordec.onmicrosoft.com::b7121016-a606-4e59-9b8c-d8cabdc242a8" providerId="AD" clId="Web-{E406DED2-5C4F-6C91-5B19-D0E8E49D540B}" dt="2025-01-12T09:11:59.418" v="32"/>
        <pc:sldMkLst>
          <pc:docMk/>
          <pc:sldMk cId="3490681978" sldId="2784"/>
        </pc:sldMkLst>
      </pc:sldChg>
      <pc:sldChg chg="del">
        <pc:chgData name="Jeremy Clifton" userId="S::wec@woodfordec.onmicrosoft.com::b7121016-a606-4e59-9b8c-d8cabdc242a8" providerId="AD" clId="Web-{E406DED2-5C4F-6C91-5B19-D0E8E49D540B}" dt="2025-01-12T09:11:00.682" v="0"/>
        <pc:sldMkLst>
          <pc:docMk/>
          <pc:sldMk cId="1026405758" sldId="2798"/>
        </pc:sldMkLst>
      </pc:sldChg>
      <pc:sldChg chg="del">
        <pc:chgData name="Jeremy Clifton" userId="S::wec@woodfordec.onmicrosoft.com::b7121016-a606-4e59-9b8c-d8cabdc242a8" providerId="AD" clId="Web-{E406DED2-5C4F-6C91-5B19-D0E8E49D540B}" dt="2025-01-12T09:11:07.604" v="1"/>
        <pc:sldMkLst>
          <pc:docMk/>
          <pc:sldMk cId="1552973808" sldId="2799"/>
        </pc:sldMkLst>
      </pc:sldChg>
      <pc:sldChg chg="del">
        <pc:chgData name="Jeremy Clifton" userId="S::wec@woodfordec.onmicrosoft.com::b7121016-a606-4e59-9b8c-d8cabdc242a8" providerId="AD" clId="Web-{E406DED2-5C4F-6C91-5B19-D0E8E49D540B}" dt="2025-01-12T09:11:07.604" v="2"/>
        <pc:sldMkLst>
          <pc:docMk/>
          <pc:sldMk cId="847211210" sldId="2800"/>
        </pc:sldMkLst>
      </pc:sldChg>
      <pc:sldChg chg="del">
        <pc:chgData name="Jeremy Clifton" userId="S::wec@woodfordec.onmicrosoft.com::b7121016-a606-4e59-9b8c-d8cabdc242a8" providerId="AD" clId="Web-{E406DED2-5C4F-6C91-5B19-D0E8E49D540B}" dt="2025-01-12T09:11:12.355" v="4"/>
        <pc:sldMkLst>
          <pc:docMk/>
          <pc:sldMk cId="1926661585" sldId="2801"/>
        </pc:sldMkLst>
      </pc:sldChg>
      <pc:sldChg chg="del">
        <pc:chgData name="Jeremy Clifton" userId="S::wec@woodfordec.onmicrosoft.com::b7121016-a606-4e59-9b8c-d8cabdc242a8" providerId="AD" clId="Web-{E406DED2-5C4F-6C91-5B19-D0E8E49D540B}" dt="2025-01-12T09:11:09.917" v="3"/>
        <pc:sldMkLst>
          <pc:docMk/>
          <pc:sldMk cId="1668219927" sldId="2802"/>
        </pc:sldMkLst>
      </pc:sldChg>
      <pc:sldChg chg="del">
        <pc:chgData name="Jeremy Clifton" userId="S::wec@woodfordec.onmicrosoft.com::b7121016-a606-4e59-9b8c-d8cabdc242a8" providerId="AD" clId="Web-{E406DED2-5C4F-6C91-5B19-D0E8E49D540B}" dt="2025-01-12T09:11:12.370" v="5"/>
        <pc:sldMkLst>
          <pc:docMk/>
          <pc:sldMk cId="2723549774" sldId="2803"/>
        </pc:sldMkLst>
      </pc:sldChg>
      <pc:sldChg chg="del">
        <pc:chgData name="Jeremy Clifton" userId="S::wec@woodfordec.onmicrosoft.com::b7121016-a606-4e59-9b8c-d8cabdc242a8" providerId="AD" clId="Web-{E406DED2-5C4F-6C91-5B19-D0E8E49D540B}" dt="2025-01-12T09:15:36.534" v="122"/>
        <pc:sldMkLst>
          <pc:docMk/>
          <pc:sldMk cId="3153742616" sldId="2804"/>
        </pc:sldMkLst>
      </pc:sldChg>
      <pc:sldChg chg="del">
        <pc:chgData name="Jeremy Clifton" userId="S::wec@woodfordec.onmicrosoft.com::b7121016-a606-4e59-9b8c-d8cabdc242a8" providerId="AD" clId="Web-{E406DED2-5C4F-6C91-5B19-D0E8E49D540B}" dt="2025-01-12T09:11:24.746" v="11"/>
        <pc:sldMkLst>
          <pc:docMk/>
          <pc:sldMk cId="456487420" sldId="2805"/>
        </pc:sldMkLst>
      </pc:sldChg>
      <pc:sldChg chg="del">
        <pc:chgData name="Jeremy Clifton" userId="S::wec@woodfordec.onmicrosoft.com::b7121016-a606-4e59-9b8c-d8cabdc242a8" providerId="AD" clId="Web-{E406DED2-5C4F-6C91-5B19-D0E8E49D540B}" dt="2025-01-12T09:11:44.574" v="25"/>
        <pc:sldMkLst>
          <pc:docMk/>
          <pc:sldMk cId="2610065330" sldId="2806"/>
        </pc:sldMkLst>
      </pc:sldChg>
      <pc:sldChg chg="del">
        <pc:chgData name="Jeremy Clifton" userId="S::wec@woodfordec.onmicrosoft.com::b7121016-a606-4e59-9b8c-d8cabdc242a8" providerId="AD" clId="Web-{E406DED2-5C4F-6C91-5B19-D0E8E49D540B}" dt="2025-01-12T09:11:35.105" v="19"/>
        <pc:sldMkLst>
          <pc:docMk/>
          <pc:sldMk cId="2292460053" sldId="2808"/>
        </pc:sldMkLst>
      </pc:sldChg>
      <pc:sldChg chg="del">
        <pc:chgData name="Jeremy Clifton" userId="S::wec@woodfordec.onmicrosoft.com::b7121016-a606-4e59-9b8c-d8cabdc242a8" providerId="AD" clId="Web-{E406DED2-5C4F-6C91-5B19-D0E8E49D540B}" dt="2025-01-12T09:11:20.714" v="8"/>
        <pc:sldMkLst>
          <pc:docMk/>
          <pc:sldMk cId="2084583099" sldId="2810"/>
        </pc:sldMkLst>
      </pc:sldChg>
      <pc:sldChg chg="del">
        <pc:chgData name="Jeremy Clifton" userId="S::wec@woodfordec.onmicrosoft.com::b7121016-a606-4e59-9b8c-d8cabdc242a8" providerId="AD" clId="Web-{E406DED2-5C4F-6C91-5B19-D0E8E49D540B}" dt="2025-01-12T09:11:14.901" v="6"/>
        <pc:sldMkLst>
          <pc:docMk/>
          <pc:sldMk cId="828708443" sldId="2811"/>
        </pc:sldMkLst>
      </pc:sldChg>
      <pc:sldChg chg="del">
        <pc:chgData name="Jeremy Clifton" userId="S::wec@woodfordec.onmicrosoft.com::b7121016-a606-4e59-9b8c-d8cabdc242a8" providerId="AD" clId="Web-{E406DED2-5C4F-6C91-5B19-D0E8E49D540B}" dt="2025-01-12T09:11:20.714" v="7"/>
        <pc:sldMkLst>
          <pc:docMk/>
          <pc:sldMk cId="4253655413" sldId="2812"/>
        </pc:sldMkLst>
      </pc:sldChg>
      <pc:sldChg chg="del">
        <pc:chgData name="Jeremy Clifton" userId="S::wec@woodfordec.onmicrosoft.com::b7121016-a606-4e59-9b8c-d8cabdc242a8" providerId="AD" clId="Web-{E406DED2-5C4F-6C91-5B19-D0E8E49D540B}" dt="2025-01-12T09:11:20.714" v="10"/>
        <pc:sldMkLst>
          <pc:docMk/>
          <pc:sldMk cId="2745376130" sldId="2813"/>
        </pc:sldMkLst>
      </pc:sldChg>
      <pc:sldChg chg="del">
        <pc:chgData name="Jeremy Clifton" userId="S::wec@woodfordec.onmicrosoft.com::b7121016-a606-4e59-9b8c-d8cabdc242a8" providerId="AD" clId="Web-{E406DED2-5C4F-6C91-5B19-D0E8E49D540B}" dt="2025-01-12T09:11:24.746" v="14"/>
        <pc:sldMkLst>
          <pc:docMk/>
          <pc:sldMk cId="2482227030" sldId="2814"/>
        </pc:sldMkLst>
      </pc:sldChg>
      <pc:sldChg chg="del">
        <pc:chgData name="Jeremy Clifton" userId="S::wec@woodfordec.onmicrosoft.com::b7121016-a606-4e59-9b8c-d8cabdc242a8" providerId="AD" clId="Web-{E406DED2-5C4F-6C91-5B19-D0E8E49D540B}" dt="2025-01-12T09:11:20.714" v="9"/>
        <pc:sldMkLst>
          <pc:docMk/>
          <pc:sldMk cId="2261196466" sldId="2815"/>
        </pc:sldMkLst>
      </pc:sldChg>
      <pc:sldChg chg="del">
        <pc:chgData name="Jeremy Clifton" userId="S::wec@woodfordec.onmicrosoft.com::b7121016-a606-4e59-9b8c-d8cabdc242a8" providerId="AD" clId="Web-{E406DED2-5C4F-6C91-5B19-D0E8E49D540B}" dt="2025-01-12T09:11:24.746" v="13"/>
        <pc:sldMkLst>
          <pc:docMk/>
          <pc:sldMk cId="1301567943" sldId="2816"/>
        </pc:sldMkLst>
      </pc:sldChg>
      <pc:sldChg chg="del">
        <pc:chgData name="Jeremy Clifton" userId="S::wec@woodfordec.onmicrosoft.com::b7121016-a606-4e59-9b8c-d8cabdc242a8" providerId="AD" clId="Web-{E406DED2-5C4F-6C91-5B19-D0E8E49D540B}" dt="2025-01-12T09:11:35.121" v="22"/>
        <pc:sldMkLst>
          <pc:docMk/>
          <pc:sldMk cId="3142635692" sldId="2817"/>
        </pc:sldMkLst>
      </pc:sldChg>
      <pc:sldChg chg="del">
        <pc:chgData name="Jeremy Clifton" userId="S::wec@woodfordec.onmicrosoft.com::b7121016-a606-4e59-9b8c-d8cabdc242a8" providerId="AD" clId="Web-{E406DED2-5C4F-6C91-5B19-D0E8E49D540B}" dt="2025-01-12T09:11:28.402" v="16"/>
        <pc:sldMkLst>
          <pc:docMk/>
          <pc:sldMk cId="1528992783" sldId="2818"/>
        </pc:sldMkLst>
      </pc:sldChg>
      <pc:sldChg chg="del">
        <pc:chgData name="Jeremy Clifton" userId="S::wec@woodfordec.onmicrosoft.com::b7121016-a606-4e59-9b8c-d8cabdc242a8" providerId="AD" clId="Web-{E406DED2-5C4F-6C91-5B19-D0E8E49D540B}" dt="2025-01-12T09:11:28.402" v="18"/>
        <pc:sldMkLst>
          <pc:docMk/>
          <pc:sldMk cId="780115920" sldId="2819"/>
        </pc:sldMkLst>
      </pc:sldChg>
      <pc:sldChg chg="del">
        <pc:chgData name="Jeremy Clifton" userId="S::wec@woodfordec.onmicrosoft.com::b7121016-a606-4e59-9b8c-d8cabdc242a8" providerId="AD" clId="Web-{E406DED2-5C4F-6C91-5B19-D0E8E49D540B}" dt="2025-01-12T09:11:28.402" v="17"/>
        <pc:sldMkLst>
          <pc:docMk/>
          <pc:sldMk cId="2499559819" sldId="2820"/>
        </pc:sldMkLst>
      </pc:sldChg>
      <pc:sldChg chg="del">
        <pc:chgData name="Jeremy Clifton" userId="S::wec@woodfordec.onmicrosoft.com::b7121016-a606-4e59-9b8c-d8cabdc242a8" providerId="AD" clId="Web-{E406DED2-5C4F-6C91-5B19-D0E8E49D540B}" dt="2025-01-12T09:11:24.746" v="12"/>
        <pc:sldMkLst>
          <pc:docMk/>
          <pc:sldMk cId="2629287060" sldId="2822"/>
        </pc:sldMkLst>
      </pc:sldChg>
      <pc:sldChg chg="del">
        <pc:chgData name="Jeremy Clifton" userId="S::wec@woodfordec.onmicrosoft.com::b7121016-a606-4e59-9b8c-d8cabdc242a8" providerId="AD" clId="Web-{E406DED2-5C4F-6C91-5B19-D0E8E49D540B}" dt="2025-01-12T09:11:35.105" v="20"/>
        <pc:sldMkLst>
          <pc:docMk/>
          <pc:sldMk cId="3675542471" sldId="2823"/>
        </pc:sldMkLst>
      </pc:sldChg>
      <pc:sldChg chg="del">
        <pc:chgData name="Jeremy Clifton" userId="S::wec@woodfordec.onmicrosoft.com::b7121016-a606-4e59-9b8c-d8cabdc242a8" providerId="AD" clId="Web-{E406DED2-5C4F-6C91-5B19-D0E8E49D540B}" dt="2025-01-12T09:11:35.121" v="21"/>
        <pc:sldMkLst>
          <pc:docMk/>
          <pc:sldMk cId="1659838349" sldId="2824"/>
        </pc:sldMkLst>
      </pc:sldChg>
      <pc:sldChg chg="del">
        <pc:chgData name="Jeremy Clifton" userId="S::wec@woodfordec.onmicrosoft.com::b7121016-a606-4e59-9b8c-d8cabdc242a8" providerId="AD" clId="Web-{E406DED2-5C4F-6C91-5B19-D0E8E49D540B}" dt="2025-01-12T09:11:44.574" v="24"/>
        <pc:sldMkLst>
          <pc:docMk/>
          <pc:sldMk cId="1591186859" sldId="2825"/>
        </pc:sldMkLst>
      </pc:sldChg>
      <pc:sldChg chg="del">
        <pc:chgData name="Jeremy Clifton" userId="S::wec@woodfordec.onmicrosoft.com::b7121016-a606-4e59-9b8c-d8cabdc242a8" providerId="AD" clId="Web-{E406DED2-5C4F-6C91-5B19-D0E8E49D540B}" dt="2025-01-12T09:11:49.777" v="26"/>
        <pc:sldMkLst>
          <pc:docMk/>
          <pc:sldMk cId="1168160445" sldId="2826"/>
        </pc:sldMkLst>
      </pc:sldChg>
      <pc:sldChg chg="del">
        <pc:chgData name="Jeremy Clifton" userId="S::wec@woodfordec.onmicrosoft.com::b7121016-a606-4e59-9b8c-d8cabdc242a8" providerId="AD" clId="Web-{E406DED2-5C4F-6C91-5B19-D0E8E49D540B}" dt="2025-01-12T09:11:44.574" v="23"/>
        <pc:sldMkLst>
          <pc:docMk/>
          <pc:sldMk cId="3111630187" sldId="2827"/>
        </pc:sldMkLst>
      </pc:sldChg>
      <pc:sldChg chg="del">
        <pc:chgData name="Jeremy Clifton" userId="S::wec@woodfordec.onmicrosoft.com::b7121016-a606-4e59-9b8c-d8cabdc242a8" providerId="AD" clId="Web-{E406DED2-5C4F-6C91-5B19-D0E8E49D540B}" dt="2025-01-12T09:11:49.777" v="27"/>
        <pc:sldMkLst>
          <pc:docMk/>
          <pc:sldMk cId="4170038" sldId="2828"/>
        </pc:sldMkLst>
      </pc:sldChg>
      <pc:sldChg chg="del">
        <pc:chgData name="Jeremy Clifton" userId="S::wec@woodfordec.onmicrosoft.com::b7121016-a606-4e59-9b8c-d8cabdc242a8" providerId="AD" clId="Web-{E406DED2-5C4F-6C91-5B19-D0E8E49D540B}" dt="2025-01-12T09:11:55.762" v="31"/>
        <pc:sldMkLst>
          <pc:docMk/>
          <pc:sldMk cId="2641992631" sldId="2829"/>
        </pc:sldMkLst>
      </pc:sldChg>
      <pc:sldChg chg="del">
        <pc:chgData name="Jeremy Clifton" userId="S::wec@woodfordec.onmicrosoft.com::b7121016-a606-4e59-9b8c-d8cabdc242a8" providerId="AD" clId="Web-{E406DED2-5C4F-6C91-5B19-D0E8E49D540B}" dt="2025-01-12T09:11:55.762" v="30"/>
        <pc:sldMkLst>
          <pc:docMk/>
          <pc:sldMk cId="3509006551" sldId="2830"/>
        </pc:sldMkLst>
      </pc:sldChg>
      <pc:sldChg chg="del">
        <pc:chgData name="Jeremy Clifton" userId="S::wec@woodfordec.onmicrosoft.com::b7121016-a606-4e59-9b8c-d8cabdc242a8" providerId="AD" clId="Web-{E406DED2-5C4F-6C91-5B19-D0E8E49D540B}" dt="2025-01-12T09:11:55.762" v="29"/>
        <pc:sldMkLst>
          <pc:docMk/>
          <pc:sldMk cId="343314304" sldId="2831"/>
        </pc:sldMkLst>
      </pc:sldChg>
      <pc:sldChg chg="ord">
        <pc:chgData name="Jeremy Clifton" userId="S::wec@woodfordec.onmicrosoft.com::b7121016-a606-4e59-9b8c-d8cabdc242a8" providerId="AD" clId="Web-{E406DED2-5C4F-6C91-5B19-D0E8E49D540B}" dt="2025-01-12T09:26:27.587" v="168"/>
        <pc:sldMkLst>
          <pc:docMk/>
          <pc:sldMk cId="1842895035" sldId="2832"/>
        </pc:sldMkLst>
      </pc:sldChg>
      <pc:sldChg chg="addSp modSp">
        <pc:chgData name="Jeremy Clifton" userId="S::wec@woodfordec.onmicrosoft.com::b7121016-a606-4e59-9b8c-d8cabdc242a8" providerId="AD" clId="Web-{E406DED2-5C4F-6C91-5B19-D0E8E49D540B}" dt="2025-01-12T09:27:07.385" v="170"/>
        <pc:sldMkLst>
          <pc:docMk/>
          <pc:sldMk cId="3684120613" sldId="2833"/>
        </pc:sldMkLst>
      </pc:sldChg>
      <pc:sldChg chg="modSp ord">
        <pc:chgData name="Jeremy Clifton" userId="S::wec@woodfordec.onmicrosoft.com::b7121016-a606-4e59-9b8c-d8cabdc242a8" providerId="AD" clId="Web-{E406DED2-5C4F-6C91-5B19-D0E8E49D540B}" dt="2025-01-12T09:39:31.302" v="240"/>
        <pc:sldMkLst>
          <pc:docMk/>
          <pc:sldMk cId="1737188218" sldId="2834"/>
        </pc:sldMkLst>
      </pc:sldChg>
      <pc:sldChg chg="del">
        <pc:chgData name="Jeremy Clifton" userId="S::wec@woodfordec.onmicrosoft.com::b7121016-a606-4e59-9b8c-d8cabdc242a8" providerId="AD" clId="Web-{E406DED2-5C4F-6C91-5B19-D0E8E49D540B}" dt="2025-01-12T09:12:08.606" v="37"/>
        <pc:sldMkLst>
          <pc:docMk/>
          <pc:sldMk cId="1051314355" sldId="2835"/>
        </pc:sldMkLst>
      </pc:sldChg>
      <pc:sldChg chg="ord">
        <pc:chgData name="Jeremy Clifton" userId="S::wec@woodfordec.onmicrosoft.com::b7121016-a606-4e59-9b8c-d8cabdc242a8" providerId="AD" clId="Web-{E406DED2-5C4F-6C91-5B19-D0E8E49D540B}" dt="2025-01-12T09:29:13.154" v="174"/>
        <pc:sldMkLst>
          <pc:docMk/>
          <pc:sldMk cId="412821005" sldId="2836"/>
        </pc:sldMkLst>
      </pc:sldChg>
      <pc:sldChg chg="del">
        <pc:chgData name="Jeremy Clifton" userId="S::wec@woodfordec.onmicrosoft.com::b7121016-a606-4e59-9b8c-d8cabdc242a8" providerId="AD" clId="Web-{E406DED2-5C4F-6C91-5B19-D0E8E49D540B}" dt="2025-01-12T09:12:05.215" v="35"/>
        <pc:sldMkLst>
          <pc:docMk/>
          <pc:sldMk cId="3615110818" sldId="2838"/>
        </pc:sldMkLst>
      </pc:sldChg>
      <pc:sldChg chg="del">
        <pc:chgData name="Jeremy Clifton" userId="S::wec@woodfordec.onmicrosoft.com::b7121016-a606-4e59-9b8c-d8cabdc242a8" providerId="AD" clId="Web-{E406DED2-5C4F-6C91-5B19-D0E8E49D540B}" dt="2025-01-12T09:12:05.215" v="33"/>
        <pc:sldMkLst>
          <pc:docMk/>
          <pc:sldMk cId="2564657226" sldId="2839"/>
        </pc:sldMkLst>
      </pc:sldChg>
      <pc:sldChg chg="del">
        <pc:chgData name="Jeremy Clifton" userId="S::wec@woodfordec.onmicrosoft.com::b7121016-a606-4e59-9b8c-d8cabdc242a8" providerId="AD" clId="Web-{E406DED2-5C4F-6C91-5B19-D0E8E49D540B}" dt="2025-01-12T09:12:05.215" v="34"/>
        <pc:sldMkLst>
          <pc:docMk/>
          <pc:sldMk cId="2525734694" sldId="2840"/>
        </pc:sldMkLst>
      </pc:sldChg>
      <pc:sldChg chg="del">
        <pc:chgData name="Jeremy Clifton" userId="S::wec@woodfordec.onmicrosoft.com::b7121016-a606-4e59-9b8c-d8cabdc242a8" providerId="AD" clId="Web-{E406DED2-5C4F-6C91-5B19-D0E8E49D540B}" dt="2025-01-12T09:12:08.606" v="36"/>
        <pc:sldMkLst>
          <pc:docMk/>
          <pc:sldMk cId="4018641583" sldId="2842"/>
        </pc:sldMkLst>
      </pc:sldChg>
      <pc:sldChg chg="modSp">
        <pc:chgData name="Jeremy Clifton" userId="S::wec@woodfordec.onmicrosoft.com::b7121016-a606-4e59-9b8c-d8cabdc242a8" providerId="AD" clId="Web-{E406DED2-5C4F-6C91-5B19-D0E8E49D540B}" dt="2025-01-12T09:50:51.824" v="621" actId="20577"/>
        <pc:sldMkLst>
          <pc:docMk/>
          <pc:sldMk cId="187267021" sldId="2843"/>
        </pc:sldMkLst>
      </pc:sldChg>
      <pc:sldChg chg="modSp add replId">
        <pc:chgData name="Jeremy Clifton" userId="S::wec@woodfordec.onmicrosoft.com::b7121016-a606-4e59-9b8c-d8cabdc242a8" providerId="AD" clId="Web-{E406DED2-5C4F-6C91-5B19-D0E8E49D540B}" dt="2025-01-12T09:14:05.969" v="102" actId="20577"/>
        <pc:sldMkLst>
          <pc:docMk/>
          <pc:sldMk cId="190805813" sldId="2844"/>
        </pc:sldMkLst>
      </pc:sldChg>
      <pc:sldChg chg="del">
        <pc:chgData name="Jeremy Clifton" userId="S::wec@woodfordec.onmicrosoft.com::b7121016-a606-4e59-9b8c-d8cabdc242a8" providerId="AD" clId="Web-{E406DED2-5C4F-6C91-5B19-D0E8E49D540B}" dt="2025-01-12T09:12:12.262" v="38"/>
        <pc:sldMkLst>
          <pc:docMk/>
          <pc:sldMk cId="575926295" sldId="2844"/>
        </pc:sldMkLst>
      </pc:sldChg>
      <pc:sldChg chg="modSp add replId">
        <pc:chgData name="Jeremy Clifton" userId="S::wec@woodfordec.onmicrosoft.com::b7121016-a606-4e59-9b8c-d8cabdc242a8" providerId="AD" clId="Web-{E406DED2-5C4F-6C91-5B19-D0E8E49D540B}" dt="2025-01-12T09:14:15.953" v="115" actId="20577"/>
        <pc:sldMkLst>
          <pc:docMk/>
          <pc:sldMk cId="2455439594" sldId="2845"/>
        </pc:sldMkLst>
      </pc:sldChg>
      <pc:sldChg chg="del">
        <pc:chgData name="Jeremy Clifton" userId="S::wec@woodfordec.onmicrosoft.com::b7121016-a606-4e59-9b8c-d8cabdc242a8" providerId="AD" clId="Web-{E406DED2-5C4F-6C91-5B19-D0E8E49D540B}" dt="2025-01-12T09:11:49.777" v="28"/>
        <pc:sldMkLst>
          <pc:docMk/>
          <pc:sldMk cId="3213638153" sldId="2845"/>
        </pc:sldMkLst>
      </pc:sldChg>
      <pc:sldChg chg="addSp modSp add replId">
        <pc:chgData name="Jeremy Clifton" userId="S::wec@woodfordec.onmicrosoft.com::b7121016-a606-4e59-9b8c-d8cabdc242a8" providerId="AD" clId="Web-{E406DED2-5C4F-6C91-5B19-D0E8E49D540B}" dt="2025-01-12T09:19:47.450" v="153" actId="20577"/>
        <pc:sldMkLst>
          <pc:docMk/>
          <pc:sldMk cId="1509592081" sldId="2846"/>
        </pc:sldMkLst>
      </pc:sldChg>
      <pc:sldChg chg="addSp delSp modSp add ord replId">
        <pc:chgData name="Jeremy Clifton" userId="S::wec@woodfordec.onmicrosoft.com::b7121016-a606-4e59-9b8c-d8cabdc242a8" providerId="AD" clId="Web-{E406DED2-5C4F-6C91-5B19-D0E8E49D540B}" dt="2025-01-12T09:22:31.579" v="157" actId="14100"/>
        <pc:sldMkLst>
          <pc:docMk/>
          <pc:sldMk cId="1525542094" sldId="2847"/>
        </pc:sldMkLst>
      </pc:sldChg>
      <pc:sldChg chg="addSp modSp add replId">
        <pc:chgData name="Jeremy Clifton" userId="S::wec@woodfordec.onmicrosoft.com::b7121016-a606-4e59-9b8c-d8cabdc242a8" providerId="AD" clId="Web-{E406DED2-5C4F-6C91-5B19-D0E8E49D540B}" dt="2025-01-12T09:22:52.971" v="165" actId="1076"/>
        <pc:sldMkLst>
          <pc:docMk/>
          <pc:sldMk cId="3653132617" sldId="2848"/>
        </pc:sldMkLst>
      </pc:sldChg>
      <pc:sldChg chg="addSp modSp add replId">
        <pc:chgData name="Jeremy Clifton" userId="S::wec@woodfordec.onmicrosoft.com::b7121016-a606-4e59-9b8c-d8cabdc242a8" providerId="AD" clId="Web-{E406DED2-5C4F-6C91-5B19-D0E8E49D540B}" dt="2025-01-12T09:26:26.602" v="166"/>
        <pc:sldMkLst>
          <pc:docMk/>
          <pc:sldMk cId="1395094495" sldId="2849"/>
        </pc:sldMkLst>
      </pc:sldChg>
      <pc:sldChg chg="addSp delSp modSp add replId">
        <pc:chgData name="Jeremy Clifton" userId="S::wec@woodfordec.onmicrosoft.com::b7121016-a606-4e59-9b8c-d8cabdc242a8" providerId="AD" clId="Web-{E406DED2-5C4F-6C91-5B19-D0E8E49D540B}" dt="2025-01-12T09:22:36.923" v="159" actId="14100"/>
        <pc:sldMkLst>
          <pc:docMk/>
          <pc:sldMk cId="1471491706" sldId="2850"/>
        </pc:sldMkLst>
      </pc:sldChg>
      <pc:sldChg chg="addSp modSp add replId">
        <pc:chgData name="Jeremy Clifton" userId="S::wec@woodfordec.onmicrosoft.com::b7121016-a606-4e59-9b8c-d8cabdc242a8" providerId="AD" clId="Web-{E406DED2-5C4F-6C91-5B19-D0E8E49D540B}" dt="2025-01-12T09:22:45.455" v="162" actId="1076"/>
        <pc:sldMkLst>
          <pc:docMk/>
          <pc:sldMk cId="983694052" sldId="2851"/>
        </pc:sldMkLst>
      </pc:sldChg>
      <pc:sldChg chg="addSp modSp add replId">
        <pc:chgData name="Jeremy Clifton" userId="S::wec@woodfordec.onmicrosoft.com::b7121016-a606-4e59-9b8c-d8cabdc242a8" providerId="AD" clId="Web-{E406DED2-5C4F-6C91-5B19-D0E8E49D540B}" dt="2025-01-12T09:28:01.339" v="172"/>
        <pc:sldMkLst>
          <pc:docMk/>
          <pc:sldMk cId="1616496711" sldId="2852"/>
        </pc:sldMkLst>
      </pc:sldChg>
      <pc:sldChg chg="addSp modSp add ord replId">
        <pc:chgData name="Jeremy Clifton" userId="S::wec@woodfordec.onmicrosoft.com::b7121016-a606-4e59-9b8c-d8cabdc242a8" providerId="AD" clId="Web-{E406DED2-5C4F-6C91-5B19-D0E8E49D540B}" dt="2025-01-12T09:29:24.451" v="181"/>
        <pc:sldMkLst>
          <pc:docMk/>
          <pc:sldMk cId="1018845433" sldId="2853"/>
        </pc:sldMkLst>
      </pc:sldChg>
      <pc:sldChg chg="addSp modSp add replId">
        <pc:chgData name="Jeremy Clifton" userId="S::wec@woodfordec.onmicrosoft.com::b7121016-a606-4e59-9b8c-d8cabdc242a8" providerId="AD" clId="Web-{E406DED2-5C4F-6C91-5B19-D0E8E49D540B}" dt="2025-01-12T09:46:52.253" v="484" actId="1076"/>
        <pc:sldMkLst>
          <pc:docMk/>
          <pc:sldMk cId="3110185857" sldId="2854"/>
        </pc:sldMkLst>
      </pc:sldChg>
      <pc:sldChg chg="addSp modSp add replId">
        <pc:chgData name="Jeremy Clifton" userId="S::wec@woodfordec.onmicrosoft.com::b7121016-a606-4e59-9b8c-d8cabdc242a8" providerId="AD" clId="Web-{E406DED2-5C4F-6C91-5B19-D0E8E49D540B}" dt="2025-01-12T09:37:58.269" v="199" actId="1076"/>
        <pc:sldMkLst>
          <pc:docMk/>
          <pc:sldMk cId="2766467451" sldId="2855"/>
        </pc:sldMkLst>
      </pc:sldChg>
      <pc:sldChg chg="addSp delSp modSp add replId">
        <pc:chgData name="Jeremy Clifton" userId="S::wec@woodfordec.onmicrosoft.com::b7121016-a606-4e59-9b8c-d8cabdc242a8" providerId="AD" clId="Web-{E406DED2-5C4F-6C91-5B19-D0E8E49D540B}" dt="2025-01-12T09:38:09.785" v="203" actId="1076"/>
        <pc:sldMkLst>
          <pc:docMk/>
          <pc:sldMk cId="1960952193" sldId="2856"/>
        </pc:sldMkLst>
      </pc:sldChg>
      <pc:sldChg chg="addSp modSp add replId">
        <pc:chgData name="Jeremy Clifton" userId="S::wec@woodfordec.onmicrosoft.com::b7121016-a606-4e59-9b8c-d8cabdc242a8" providerId="AD" clId="Web-{E406DED2-5C4F-6C91-5B19-D0E8E49D540B}" dt="2025-01-12T09:38:13.894" v="205" actId="1076"/>
        <pc:sldMkLst>
          <pc:docMk/>
          <pc:sldMk cId="504276308" sldId="2857"/>
        </pc:sldMkLst>
      </pc:sldChg>
      <pc:sldChg chg="addSp modSp add replId">
        <pc:chgData name="Jeremy Clifton" userId="S::wec@woodfordec.onmicrosoft.com::b7121016-a606-4e59-9b8c-d8cabdc242a8" providerId="AD" clId="Web-{E406DED2-5C4F-6C91-5B19-D0E8E49D540B}" dt="2025-01-12T09:41:21.915" v="256" actId="20577"/>
        <pc:sldMkLst>
          <pc:docMk/>
          <pc:sldMk cId="877061504" sldId="2858"/>
        </pc:sldMkLst>
      </pc:sldChg>
      <pc:sldChg chg="addSp delSp modSp add ord replId">
        <pc:chgData name="Jeremy Clifton" userId="S::wec@woodfordec.onmicrosoft.com::b7121016-a606-4e59-9b8c-d8cabdc242a8" providerId="AD" clId="Web-{E406DED2-5C4F-6C91-5B19-D0E8E49D540B}" dt="2025-01-12T09:50:47.152" v="619" actId="20577"/>
        <pc:sldMkLst>
          <pc:docMk/>
          <pc:sldMk cId="2988537406" sldId="2859"/>
        </pc:sldMkLst>
      </pc:sldChg>
    </pc:docChg>
  </pc:docChgLst>
  <pc:docChgLst>
    <pc:chgData clId="Web-{749FABD4-BC50-21D5-072D-F0AB98C50D7E}"/>
    <pc:docChg chg="delSld">
      <pc:chgData name="" userId="" providerId="" clId="Web-{749FABD4-BC50-21D5-072D-F0AB98C50D7E}" dt="2024-11-21T15:40:35.819" v="1"/>
      <pc:docMkLst>
        <pc:docMk/>
      </pc:docMkLst>
      <pc:sldChg chg="del">
        <pc:chgData name="" userId="" providerId="" clId="Web-{749FABD4-BC50-21D5-072D-F0AB98C50D7E}" dt="2024-11-21T15:40:34.944" v="0"/>
        <pc:sldMkLst>
          <pc:docMk/>
          <pc:sldMk cId="2777741802" sldId="2718"/>
        </pc:sldMkLst>
      </pc:sldChg>
      <pc:sldChg chg="del">
        <pc:chgData name="" userId="" providerId="" clId="Web-{749FABD4-BC50-21D5-072D-F0AB98C50D7E}" dt="2024-11-21T15:40:35.819" v="1"/>
        <pc:sldMkLst>
          <pc:docMk/>
          <pc:sldMk cId="1229956152" sldId="2719"/>
        </pc:sldMkLst>
      </pc:sldChg>
    </pc:docChg>
  </pc:docChgLst>
  <pc:docChgLst>
    <pc:chgData name="Jeremy Clifton" userId="S::wec@woodfordec.onmicrosoft.com::b7121016-a606-4e59-9b8c-d8cabdc242a8" providerId="AD" clId="Web-{70150165-358A-7F31-DF78-28BFFA6F8F09}"/>
    <pc:docChg chg="modSld">
      <pc:chgData name="Jeremy Clifton" userId="S::wec@woodfordec.onmicrosoft.com::b7121016-a606-4e59-9b8c-d8cabdc242a8" providerId="AD" clId="Web-{70150165-358A-7F31-DF78-28BFFA6F8F09}" dt="2025-03-13T20:15:28.931" v="17"/>
      <pc:docMkLst>
        <pc:docMk/>
      </pc:docMkLst>
    </pc:docChg>
  </pc:docChgLst>
  <pc:docChgLst>
    <pc:chgData name="Jeremy Clifton" userId="S::wec@woodfordec.onmicrosoft.com::b7121016-a606-4e59-9b8c-d8cabdc242a8" providerId="AD" clId="Web-{382483EA-49AF-970B-BBB1-DC6210581D6C}"/>
    <pc:docChg chg="addSld delSld modSld sldOrd">
      <pc:chgData name="Jeremy Clifton" userId="S::wec@woodfordec.onmicrosoft.com::b7121016-a606-4e59-9b8c-d8cabdc242a8" providerId="AD" clId="Web-{382483EA-49AF-970B-BBB1-DC6210581D6C}" dt="2025-03-23T09:54:39.637" v="257"/>
      <pc:docMkLst>
        <pc:docMk/>
      </pc:docMkLst>
      <pc:sldChg chg="del">
        <pc:chgData name="Jeremy Clifton" userId="S::wec@woodfordec.onmicrosoft.com::b7121016-a606-4e59-9b8c-d8cabdc242a8" providerId="AD" clId="Web-{382483EA-49AF-970B-BBB1-DC6210581D6C}" dt="2025-03-23T09:32:45.933" v="233"/>
        <pc:sldMkLst>
          <pc:docMk/>
          <pc:sldMk cId="3302799999" sldId="3021"/>
        </pc:sldMkLst>
      </pc:sldChg>
      <pc:sldChg chg="del">
        <pc:chgData name="Jeremy Clifton" userId="S::wec@woodfordec.onmicrosoft.com::b7121016-a606-4e59-9b8c-d8cabdc242a8" providerId="AD" clId="Web-{382483EA-49AF-970B-BBB1-DC6210581D6C}" dt="2025-03-23T09:54:36.730" v="256"/>
        <pc:sldMkLst>
          <pc:docMk/>
          <pc:sldMk cId="872294019" sldId="3069"/>
        </pc:sldMkLst>
      </pc:sldChg>
      <pc:sldChg chg="del">
        <pc:chgData name="Jeremy Clifton" userId="S::wec@woodfordec.onmicrosoft.com::b7121016-a606-4e59-9b8c-d8cabdc242a8" providerId="AD" clId="Web-{382483EA-49AF-970B-BBB1-DC6210581D6C}" dt="2025-03-23T09:32:51.339" v="236"/>
        <pc:sldMkLst>
          <pc:docMk/>
          <pc:sldMk cId="1368031762" sldId="3070"/>
        </pc:sldMkLst>
      </pc:sldChg>
      <pc:sldChg chg="del">
        <pc:chgData name="Jeremy Clifton" userId="S::wec@woodfordec.onmicrosoft.com::b7121016-a606-4e59-9b8c-d8cabdc242a8" providerId="AD" clId="Web-{382483EA-49AF-970B-BBB1-DC6210581D6C}" dt="2025-03-23T09:32:49.402" v="235"/>
        <pc:sldMkLst>
          <pc:docMk/>
          <pc:sldMk cId="1835758517" sldId="3078"/>
        </pc:sldMkLst>
      </pc:sldChg>
      <pc:sldChg chg="del">
        <pc:chgData name="Jeremy Clifton" userId="S::wec@woodfordec.onmicrosoft.com::b7121016-a606-4e59-9b8c-d8cabdc242a8" providerId="AD" clId="Web-{382483EA-49AF-970B-BBB1-DC6210581D6C}" dt="2025-03-23T09:32:49.386" v="234"/>
        <pc:sldMkLst>
          <pc:docMk/>
          <pc:sldMk cId="1447174436" sldId="3080"/>
        </pc:sldMkLst>
      </pc:sldChg>
      <pc:sldChg chg="del">
        <pc:chgData name="Jeremy Clifton" userId="S::wec@woodfordec.onmicrosoft.com::b7121016-a606-4e59-9b8c-d8cabdc242a8" providerId="AD" clId="Web-{382483EA-49AF-970B-BBB1-DC6210581D6C}" dt="2025-03-23T09:32:44.276" v="232"/>
        <pc:sldMkLst>
          <pc:docMk/>
          <pc:sldMk cId="1066192956" sldId="3081"/>
        </pc:sldMkLst>
      </pc:sldChg>
      <pc:sldChg chg="del">
        <pc:chgData name="Jeremy Clifton" userId="S::wec@woodfordec.onmicrosoft.com::b7121016-a606-4e59-9b8c-d8cabdc242a8" providerId="AD" clId="Web-{382483EA-49AF-970B-BBB1-DC6210581D6C}" dt="2025-03-23T09:54:39.637" v="257"/>
        <pc:sldMkLst>
          <pc:docMk/>
          <pc:sldMk cId="1047185864" sldId="3090"/>
        </pc:sldMkLst>
      </pc:sldChg>
      <pc:sldChg chg="del ord">
        <pc:chgData name="Jeremy Clifton" userId="S::wec@woodfordec.onmicrosoft.com::b7121016-a606-4e59-9b8c-d8cabdc242a8" providerId="AD" clId="Web-{382483EA-49AF-970B-BBB1-DC6210581D6C}" dt="2025-03-23T09:32:57.512" v="238"/>
        <pc:sldMkLst>
          <pc:docMk/>
          <pc:sldMk cId="218333788" sldId="3092"/>
        </pc:sldMkLst>
      </pc:sldChg>
      <pc:sldChg chg="del">
        <pc:chgData name="Jeremy Clifton" userId="S::wec@woodfordec.onmicrosoft.com::b7121016-a606-4e59-9b8c-d8cabdc242a8" providerId="AD" clId="Web-{382483EA-49AF-970B-BBB1-DC6210581D6C}" dt="2025-03-23T09:33:03.059" v="239"/>
        <pc:sldMkLst>
          <pc:docMk/>
          <pc:sldMk cId="1990335453" sldId="3095"/>
        </pc:sldMkLst>
      </pc:sldChg>
      <pc:sldChg chg="del">
        <pc:chgData name="Jeremy Clifton" userId="S::wec@woodfordec.onmicrosoft.com::b7121016-a606-4e59-9b8c-d8cabdc242a8" providerId="AD" clId="Web-{382483EA-49AF-970B-BBB1-DC6210581D6C}" dt="2025-03-23T09:33:03.074" v="240"/>
        <pc:sldMkLst>
          <pc:docMk/>
          <pc:sldMk cId="654341695" sldId="3097"/>
        </pc:sldMkLst>
      </pc:sldChg>
      <pc:sldChg chg="del">
        <pc:chgData name="Jeremy Clifton" userId="S::wec@woodfordec.onmicrosoft.com::b7121016-a606-4e59-9b8c-d8cabdc242a8" providerId="AD" clId="Web-{382483EA-49AF-970B-BBB1-DC6210581D6C}" dt="2025-03-23T08:50:25.253" v="1"/>
        <pc:sldMkLst>
          <pc:docMk/>
          <pc:sldMk cId="539198777" sldId="3114"/>
        </pc:sldMkLst>
      </pc:sldChg>
      <pc:sldChg chg="addSp delSp modSp add replId">
        <pc:chgData name="Jeremy Clifton" userId="S::wec@woodfordec.onmicrosoft.com::b7121016-a606-4e59-9b8c-d8cabdc242a8" providerId="AD" clId="Web-{382483EA-49AF-970B-BBB1-DC6210581D6C}" dt="2025-03-23T08:51:27.099" v="16" actId="20577"/>
        <pc:sldMkLst>
          <pc:docMk/>
          <pc:sldMk cId="3141035863" sldId="3119"/>
        </pc:sldMkLst>
      </pc:sldChg>
      <pc:sldChg chg="add replId">
        <pc:chgData name="Jeremy Clifton" userId="S::wec@woodfordec.onmicrosoft.com::b7121016-a606-4e59-9b8c-d8cabdc242a8" providerId="AD" clId="Web-{382483EA-49AF-970B-BBB1-DC6210581D6C}" dt="2025-03-23T09:17:28.904" v="17"/>
        <pc:sldMkLst>
          <pc:docMk/>
          <pc:sldMk cId="1346087759" sldId="3120"/>
        </pc:sldMkLst>
      </pc:sldChg>
      <pc:sldChg chg="add del replId">
        <pc:chgData name="Jeremy Clifton" userId="S::wec@woodfordec.onmicrosoft.com::b7121016-a606-4e59-9b8c-d8cabdc242a8" providerId="AD" clId="Web-{382483EA-49AF-970B-BBB1-DC6210581D6C}" dt="2025-03-23T09:28:27.104" v="231"/>
        <pc:sldMkLst>
          <pc:docMk/>
          <pc:sldMk cId="1830905690" sldId="3121"/>
        </pc:sldMkLst>
      </pc:sldChg>
      <pc:sldChg chg="addSp delSp modSp add replId">
        <pc:chgData name="Jeremy Clifton" userId="S::wec@woodfordec.onmicrosoft.com::b7121016-a606-4e59-9b8c-d8cabdc242a8" providerId="AD" clId="Web-{382483EA-49AF-970B-BBB1-DC6210581D6C}" dt="2025-03-23T09:22:06.221" v="167" actId="1076"/>
        <pc:sldMkLst>
          <pc:docMk/>
          <pc:sldMk cId="3160613545" sldId="3122"/>
        </pc:sldMkLst>
      </pc:sldChg>
      <pc:sldChg chg="addSp modSp add ord replId">
        <pc:chgData name="Jeremy Clifton" userId="S::wec@woodfordec.onmicrosoft.com::b7121016-a606-4e59-9b8c-d8cabdc242a8" providerId="AD" clId="Web-{382483EA-49AF-970B-BBB1-DC6210581D6C}" dt="2025-03-23T09:20:08.134" v="155" actId="20577"/>
        <pc:sldMkLst>
          <pc:docMk/>
          <pc:sldMk cId="2582928594" sldId="3123"/>
        </pc:sldMkLst>
      </pc:sldChg>
      <pc:sldChg chg="addSp delSp modSp add replId">
        <pc:chgData name="Jeremy Clifton" userId="S::wec@woodfordec.onmicrosoft.com::b7121016-a606-4e59-9b8c-d8cabdc242a8" providerId="AD" clId="Web-{382483EA-49AF-970B-BBB1-DC6210581D6C}" dt="2025-03-23T09:25:03.761" v="219" actId="20577"/>
        <pc:sldMkLst>
          <pc:docMk/>
          <pc:sldMk cId="3252192586" sldId="3124"/>
        </pc:sldMkLst>
      </pc:sldChg>
      <pc:sldChg chg="modSp add replId">
        <pc:chgData name="Jeremy Clifton" userId="S::wec@woodfordec.onmicrosoft.com::b7121016-a606-4e59-9b8c-d8cabdc242a8" providerId="AD" clId="Web-{382483EA-49AF-970B-BBB1-DC6210581D6C}" dt="2025-03-23T09:25:53.202" v="225" actId="20577"/>
        <pc:sldMkLst>
          <pc:docMk/>
          <pc:sldMk cId="1077040664" sldId="3125"/>
        </pc:sldMkLst>
      </pc:sldChg>
      <pc:sldChg chg="modSp add ord replId">
        <pc:chgData name="Jeremy Clifton" userId="S::wec@woodfordec.onmicrosoft.com::b7121016-a606-4e59-9b8c-d8cabdc242a8" providerId="AD" clId="Web-{382483EA-49AF-970B-BBB1-DC6210581D6C}" dt="2025-03-23T09:28:25.901" v="230" actId="20577"/>
        <pc:sldMkLst>
          <pc:docMk/>
          <pc:sldMk cId="3220739980" sldId="3126"/>
        </pc:sldMkLst>
      </pc:sldChg>
      <pc:sldChg chg="modSp add ord replId">
        <pc:chgData name="Jeremy Clifton" userId="S::wec@woodfordec.onmicrosoft.com::b7121016-a606-4e59-9b8c-d8cabdc242a8" providerId="AD" clId="Web-{382483EA-49AF-970B-BBB1-DC6210581D6C}" dt="2025-03-23T09:33:44.890" v="255" actId="20577"/>
        <pc:sldMkLst>
          <pc:docMk/>
          <pc:sldMk cId="1028641114" sldId="3127"/>
        </pc:sldMkLst>
      </pc:sldChg>
      <pc:sldChg chg="add replId">
        <pc:chgData name="Jeremy Clifton" userId="S::wec@woodfordec.onmicrosoft.com::b7121016-a606-4e59-9b8c-d8cabdc242a8" providerId="AD" clId="Web-{382483EA-49AF-970B-BBB1-DC6210581D6C}" dt="2025-03-23T09:33:23.513" v="243"/>
        <pc:sldMkLst>
          <pc:docMk/>
          <pc:sldMk cId="1457605013" sldId="3128"/>
        </pc:sldMkLst>
      </pc:sldChg>
    </pc:docChg>
  </pc:docChgLst>
  <pc:docChgLst>
    <pc:chgData name="Jeremy Clifton" userId="b7121016-a606-4e59-9b8c-d8cabdc242a8" providerId="ADAL" clId="{C14B75F8-EFF1-4F2C-9EB7-F386131516C6}"/>
    <pc:docChg chg="delSld modSld sldOrd">
      <pc:chgData name="Jeremy Clifton" userId="b7121016-a606-4e59-9b8c-d8cabdc242a8" providerId="ADAL" clId="{C14B75F8-EFF1-4F2C-9EB7-F386131516C6}" dt="2024-10-13T09:43:51.430" v="4" actId="47"/>
      <pc:docMkLst>
        <pc:docMk/>
      </pc:docMkLst>
      <pc:sldChg chg="del ord">
        <pc:chgData name="Jeremy Clifton" userId="b7121016-a606-4e59-9b8c-d8cabdc242a8" providerId="ADAL" clId="{C14B75F8-EFF1-4F2C-9EB7-F386131516C6}" dt="2024-10-13T09:43:51.430" v="4" actId="47"/>
        <pc:sldMkLst>
          <pc:docMk/>
          <pc:sldMk cId="3511499765" sldId="2548"/>
        </pc:sldMkLst>
      </pc:sldChg>
    </pc:docChg>
  </pc:docChgLst>
  <pc:docChgLst>
    <pc:chgData name="Jeremy Clifton" userId="S::wec@woodfordec.onmicrosoft.com::b7121016-a606-4e59-9b8c-d8cabdc242a8" providerId="AD" clId="Web-{95402F74-DFC1-8AA8-8C58-D40A51EAE36E}"/>
    <pc:docChg chg="addSld delSld modSld sldOrd">
      <pc:chgData name="Jeremy Clifton" userId="S::wec@woodfordec.onmicrosoft.com::b7121016-a606-4e59-9b8c-d8cabdc242a8" providerId="AD" clId="Web-{95402F74-DFC1-8AA8-8C58-D40A51EAE36E}" dt="2025-01-31T00:09:36.825" v="1294" actId="20577"/>
      <pc:docMkLst>
        <pc:docMk/>
      </pc:docMkLst>
      <pc:sldChg chg="addSp modSp ord">
        <pc:chgData name="Jeremy Clifton" userId="S::wec@woodfordec.onmicrosoft.com::b7121016-a606-4e59-9b8c-d8cabdc242a8" providerId="AD" clId="Web-{95402F74-DFC1-8AA8-8C58-D40A51EAE36E}" dt="2025-01-31T00:08:40.541" v="1277" actId="20577"/>
        <pc:sldMkLst>
          <pc:docMk/>
          <pc:sldMk cId="251116125" sldId="2574"/>
        </pc:sldMkLst>
      </pc:sldChg>
      <pc:sldChg chg="del">
        <pc:chgData name="Jeremy Clifton" userId="S::wec@woodfordec.onmicrosoft.com::b7121016-a606-4e59-9b8c-d8cabdc242a8" providerId="AD" clId="Web-{95402F74-DFC1-8AA8-8C58-D40A51EAE36E}" dt="2025-01-31T00:08:21.994" v="1265"/>
        <pc:sldMkLst>
          <pc:docMk/>
          <pc:sldMk cId="3013476221" sldId="2720"/>
        </pc:sldMkLst>
      </pc:sldChg>
      <pc:sldChg chg="del">
        <pc:chgData name="Jeremy Clifton" userId="S::wec@woodfordec.onmicrosoft.com::b7121016-a606-4e59-9b8c-d8cabdc242a8" providerId="AD" clId="Web-{95402F74-DFC1-8AA8-8C58-D40A51EAE36E}" dt="2025-01-31T00:08:25.885" v="1270"/>
        <pc:sldMkLst>
          <pc:docMk/>
          <pc:sldMk cId="2541874859" sldId="2751"/>
        </pc:sldMkLst>
      </pc:sldChg>
      <pc:sldChg chg="del">
        <pc:chgData name="Jeremy Clifton" userId="S::wec@woodfordec.onmicrosoft.com::b7121016-a606-4e59-9b8c-d8cabdc242a8" providerId="AD" clId="Web-{95402F74-DFC1-8AA8-8C58-D40A51EAE36E}" dt="2025-01-30T22:58:04.227" v="48"/>
        <pc:sldMkLst>
          <pc:docMk/>
          <pc:sldMk cId="173265255" sldId="2753"/>
        </pc:sldMkLst>
      </pc:sldChg>
      <pc:sldChg chg="del">
        <pc:chgData name="Jeremy Clifton" userId="S::wec@woodfordec.onmicrosoft.com::b7121016-a606-4e59-9b8c-d8cabdc242a8" providerId="AD" clId="Web-{95402F74-DFC1-8AA8-8C58-D40A51EAE36E}" dt="2025-01-30T22:58:04.649" v="49"/>
        <pc:sldMkLst>
          <pc:docMk/>
          <pc:sldMk cId="2117799377" sldId="2769"/>
        </pc:sldMkLst>
      </pc:sldChg>
      <pc:sldChg chg="ord">
        <pc:chgData name="Jeremy Clifton" userId="S::wec@woodfordec.onmicrosoft.com::b7121016-a606-4e59-9b8c-d8cabdc242a8" providerId="AD" clId="Web-{95402F74-DFC1-8AA8-8C58-D40A51EAE36E}" dt="2025-01-30T22:57:44.554" v="47"/>
        <pc:sldMkLst>
          <pc:docMk/>
          <pc:sldMk cId="1842895035" sldId="2832"/>
        </pc:sldMkLst>
      </pc:sldChg>
      <pc:sldChg chg="del">
        <pc:chgData name="Jeremy Clifton" userId="S::wec@woodfordec.onmicrosoft.com::b7121016-a606-4e59-9b8c-d8cabdc242a8" providerId="AD" clId="Web-{95402F74-DFC1-8AA8-8C58-D40A51EAE36E}" dt="2025-01-31T00:08:14.228" v="1262"/>
        <pc:sldMkLst>
          <pc:docMk/>
          <pc:sldMk cId="3684120613" sldId="2833"/>
        </pc:sldMkLst>
      </pc:sldChg>
      <pc:sldChg chg="del">
        <pc:chgData name="Jeremy Clifton" userId="S::wec@woodfordec.onmicrosoft.com::b7121016-a606-4e59-9b8c-d8cabdc242a8" providerId="AD" clId="Web-{95402F74-DFC1-8AA8-8C58-D40A51EAE36E}" dt="2025-01-31T00:08:16.541" v="1263"/>
        <pc:sldMkLst>
          <pc:docMk/>
          <pc:sldMk cId="1018845433" sldId="2853"/>
        </pc:sldMkLst>
      </pc:sldChg>
      <pc:sldChg chg="del">
        <pc:chgData name="Jeremy Clifton" userId="S::wec@woodfordec.onmicrosoft.com::b7121016-a606-4e59-9b8c-d8cabdc242a8" providerId="AD" clId="Web-{95402F74-DFC1-8AA8-8C58-D40A51EAE36E}" dt="2025-01-31T00:08:27.166" v="1271"/>
        <pc:sldMkLst>
          <pc:docMk/>
          <pc:sldMk cId="1553610902" sldId="2861"/>
        </pc:sldMkLst>
      </pc:sldChg>
      <pc:sldChg chg="del">
        <pc:chgData name="Jeremy Clifton" userId="S::wec@woodfordec.onmicrosoft.com::b7121016-a606-4e59-9b8c-d8cabdc242a8" providerId="AD" clId="Web-{95402F74-DFC1-8AA8-8C58-D40A51EAE36E}" dt="2025-01-30T22:57:14.772" v="39"/>
        <pc:sldMkLst>
          <pc:docMk/>
          <pc:sldMk cId="3645293749" sldId="2862"/>
        </pc:sldMkLst>
      </pc:sldChg>
      <pc:sldChg chg="del">
        <pc:chgData name="Jeremy Clifton" userId="S::wec@woodfordec.onmicrosoft.com::b7121016-a606-4e59-9b8c-d8cabdc242a8" providerId="AD" clId="Web-{95402F74-DFC1-8AA8-8C58-D40A51EAE36E}" dt="2025-01-30T22:57:16.788" v="40"/>
        <pc:sldMkLst>
          <pc:docMk/>
          <pc:sldMk cId="1512173017" sldId="2863"/>
        </pc:sldMkLst>
      </pc:sldChg>
      <pc:sldChg chg="del">
        <pc:chgData name="Jeremy Clifton" userId="S::wec@woodfordec.onmicrosoft.com::b7121016-a606-4e59-9b8c-d8cabdc242a8" providerId="AD" clId="Web-{95402F74-DFC1-8AA8-8C58-D40A51EAE36E}" dt="2025-01-30T22:57:17.850" v="41"/>
        <pc:sldMkLst>
          <pc:docMk/>
          <pc:sldMk cId="694567841" sldId="2864"/>
        </pc:sldMkLst>
      </pc:sldChg>
      <pc:sldChg chg="del">
        <pc:chgData name="Jeremy Clifton" userId="S::wec@woodfordec.onmicrosoft.com::b7121016-a606-4e59-9b8c-d8cabdc242a8" providerId="AD" clId="Web-{95402F74-DFC1-8AA8-8C58-D40A51EAE36E}" dt="2025-01-30T22:58:05.665" v="50"/>
        <pc:sldMkLst>
          <pc:docMk/>
          <pc:sldMk cId="645030574" sldId="2865"/>
        </pc:sldMkLst>
      </pc:sldChg>
      <pc:sldChg chg="del">
        <pc:chgData name="Jeremy Clifton" userId="S::wec@woodfordec.onmicrosoft.com::b7121016-a606-4e59-9b8c-d8cabdc242a8" providerId="AD" clId="Web-{95402F74-DFC1-8AA8-8C58-D40A51EAE36E}" dt="2025-01-30T22:57:19.319" v="42"/>
        <pc:sldMkLst>
          <pc:docMk/>
          <pc:sldMk cId="3212305261" sldId="2866"/>
        </pc:sldMkLst>
      </pc:sldChg>
      <pc:sldChg chg="del">
        <pc:chgData name="Jeremy Clifton" userId="S::wec@woodfordec.onmicrosoft.com::b7121016-a606-4e59-9b8c-d8cabdc242a8" providerId="AD" clId="Web-{95402F74-DFC1-8AA8-8C58-D40A51EAE36E}" dt="2025-01-30T22:57:20.647" v="43"/>
        <pc:sldMkLst>
          <pc:docMk/>
          <pc:sldMk cId="280713935" sldId="2867"/>
        </pc:sldMkLst>
      </pc:sldChg>
      <pc:sldChg chg="del">
        <pc:chgData name="Jeremy Clifton" userId="S::wec@woodfordec.onmicrosoft.com::b7121016-a606-4e59-9b8c-d8cabdc242a8" providerId="AD" clId="Web-{95402F74-DFC1-8AA8-8C58-D40A51EAE36E}" dt="2025-01-30T22:57:21.085" v="44"/>
        <pc:sldMkLst>
          <pc:docMk/>
          <pc:sldMk cId="2562493919" sldId="2868"/>
        </pc:sldMkLst>
      </pc:sldChg>
      <pc:sldChg chg="del">
        <pc:chgData name="Jeremy Clifton" userId="S::wec@woodfordec.onmicrosoft.com::b7121016-a606-4e59-9b8c-d8cabdc242a8" providerId="AD" clId="Web-{95402F74-DFC1-8AA8-8C58-D40A51EAE36E}" dt="2025-01-30T22:57:24.179" v="46"/>
        <pc:sldMkLst>
          <pc:docMk/>
          <pc:sldMk cId="1047315309" sldId="2870"/>
        </pc:sldMkLst>
      </pc:sldChg>
      <pc:sldChg chg="del">
        <pc:chgData name="Jeremy Clifton" userId="S::wec@woodfordec.onmicrosoft.com::b7121016-a606-4e59-9b8c-d8cabdc242a8" providerId="AD" clId="Web-{95402F74-DFC1-8AA8-8C58-D40A51EAE36E}" dt="2025-01-30T22:57:22.866" v="45"/>
        <pc:sldMkLst>
          <pc:docMk/>
          <pc:sldMk cId="1601226291" sldId="2871"/>
        </pc:sldMkLst>
      </pc:sldChg>
      <pc:sldChg chg="del">
        <pc:chgData name="Jeremy Clifton" userId="S::wec@woodfordec.onmicrosoft.com::b7121016-a606-4e59-9b8c-d8cabdc242a8" providerId="AD" clId="Web-{95402F74-DFC1-8AA8-8C58-D40A51EAE36E}" dt="2025-01-30T22:58:08.587" v="51"/>
        <pc:sldMkLst>
          <pc:docMk/>
          <pc:sldMk cId="1671395166" sldId="2873"/>
        </pc:sldMkLst>
      </pc:sldChg>
      <pc:sldChg chg="del">
        <pc:chgData name="Jeremy Clifton" userId="S::wec@woodfordec.onmicrosoft.com::b7121016-a606-4e59-9b8c-d8cabdc242a8" providerId="AD" clId="Web-{95402F74-DFC1-8AA8-8C58-D40A51EAE36E}" dt="2025-01-30T22:58:10.884" v="52"/>
        <pc:sldMkLst>
          <pc:docMk/>
          <pc:sldMk cId="45376825" sldId="2874"/>
        </pc:sldMkLst>
      </pc:sldChg>
      <pc:sldChg chg="del">
        <pc:chgData name="Jeremy Clifton" userId="S::wec@woodfordec.onmicrosoft.com::b7121016-a606-4e59-9b8c-d8cabdc242a8" providerId="AD" clId="Web-{95402F74-DFC1-8AA8-8C58-D40A51EAE36E}" dt="2025-01-30T23:00:00.258" v="69"/>
        <pc:sldMkLst>
          <pc:docMk/>
          <pc:sldMk cId="3329587322" sldId="2875"/>
        </pc:sldMkLst>
      </pc:sldChg>
      <pc:sldChg chg="addSp delSp modSp">
        <pc:chgData name="Jeremy Clifton" userId="S::wec@woodfordec.onmicrosoft.com::b7121016-a606-4e59-9b8c-d8cabdc242a8" providerId="AD" clId="Web-{95402F74-DFC1-8AA8-8C58-D40A51EAE36E}" dt="2025-01-30T23:06:25.560" v="213" actId="1076"/>
        <pc:sldMkLst>
          <pc:docMk/>
          <pc:sldMk cId="1176453699" sldId="2876"/>
        </pc:sldMkLst>
      </pc:sldChg>
      <pc:sldChg chg="del">
        <pc:chgData name="Jeremy Clifton" userId="S::wec@woodfordec.onmicrosoft.com::b7121016-a606-4e59-9b8c-d8cabdc242a8" providerId="AD" clId="Web-{95402F74-DFC1-8AA8-8C58-D40A51EAE36E}" dt="2025-01-30T22:58:12.248" v="53"/>
        <pc:sldMkLst>
          <pc:docMk/>
          <pc:sldMk cId="3431406140" sldId="2877"/>
        </pc:sldMkLst>
      </pc:sldChg>
      <pc:sldChg chg="del">
        <pc:chgData name="Jeremy Clifton" userId="S::wec@woodfordec.onmicrosoft.com::b7121016-a606-4e59-9b8c-d8cabdc242a8" providerId="AD" clId="Web-{95402F74-DFC1-8AA8-8C58-D40A51EAE36E}" dt="2025-01-30T22:58:13.717" v="54"/>
        <pc:sldMkLst>
          <pc:docMk/>
          <pc:sldMk cId="1196728666" sldId="2878"/>
        </pc:sldMkLst>
      </pc:sldChg>
      <pc:sldChg chg="del">
        <pc:chgData name="Jeremy Clifton" userId="S::wec@woodfordec.onmicrosoft.com::b7121016-a606-4e59-9b8c-d8cabdc242a8" providerId="AD" clId="Web-{95402F74-DFC1-8AA8-8C58-D40A51EAE36E}" dt="2025-01-30T22:59:51.383" v="67"/>
        <pc:sldMkLst>
          <pc:docMk/>
          <pc:sldMk cId="3485515211" sldId="2879"/>
        </pc:sldMkLst>
      </pc:sldChg>
      <pc:sldChg chg="del">
        <pc:chgData name="Jeremy Clifton" userId="S::wec@woodfordec.onmicrosoft.com::b7121016-a606-4e59-9b8c-d8cabdc242a8" providerId="AD" clId="Web-{95402F74-DFC1-8AA8-8C58-D40A51EAE36E}" dt="2025-01-30T22:59:59.508" v="68"/>
        <pc:sldMkLst>
          <pc:docMk/>
          <pc:sldMk cId="1185832354" sldId="2880"/>
        </pc:sldMkLst>
      </pc:sldChg>
      <pc:sldChg chg="del">
        <pc:chgData name="Jeremy Clifton" userId="S::wec@woodfordec.onmicrosoft.com::b7121016-a606-4e59-9b8c-d8cabdc242a8" providerId="AD" clId="Web-{95402F74-DFC1-8AA8-8C58-D40A51EAE36E}" dt="2025-01-31T00:08:22.822" v="1266"/>
        <pc:sldMkLst>
          <pc:docMk/>
          <pc:sldMk cId="774348173" sldId="2882"/>
        </pc:sldMkLst>
      </pc:sldChg>
      <pc:sldChg chg="addSp modSp ord">
        <pc:chgData name="Jeremy Clifton" userId="S::wec@woodfordec.onmicrosoft.com::b7121016-a606-4e59-9b8c-d8cabdc242a8" providerId="AD" clId="Web-{95402F74-DFC1-8AA8-8C58-D40A51EAE36E}" dt="2025-01-30T23:28:53.366" v="657" actId="20577"/>
        <pc:sldMkLst>
          <pc:docMk/>
          <pc:sldMk cId="1342777476" sldId="2883"/>
        </pc:sldMkLst>
      </pc:sldChg>
      <pc:sldChg chg="del">
        <pc:chgData name="Jeremy Clifton" userId="S::wec@woodfordec.onmicrosoft.com::b7121016-a606-4e59-9b8c-d8cabdc242a8" providerId="AD" clId="Web-{95402F74-DFC1-8AA8-8C58-D40A51EAE36E}" dt="2025-01-31T00:08:24.806" v="1269"/>
        <pc:sldMkLst>
          <pc:docMk/>
          <pc:sldMk cId="1926042649" sldId="2884"/>
        </pc:sldMkLst>
      </pc:sldChg>
      <pc:sldChg chg="del">
        <pc:chgData name="Jeremy Clifton" userId="S::wec@woodfordec.onmicrosoft.com::b7121016-a606-4e59-9b8c-d8cabdc242a8" providerId="AD" clId="Web-{95402F74-DFC1-8AA8-8C58-D40A51EAE36E}" dt="2025-01-31T00:08:19.947" v="1264"/>
        <pc:sldMkLst>
          <pc:docMk/>
          <pc:sldMk cId="4016954677" sldId="2885"/>
        </pc:sldMkLst>
      </pc:sldChg>
      <pc:sldChg chg="del">
        <pc:chgData name="Jeremy Clifton" userId="S::wec@woodfordec.onmicrosoft.com::b7121016-a606-4e59-9b8c-d8cabdc242a8" providerId="AD" clId="Web-{95402F74-DFC1-8AA8-8C58-D40A51EAE36E}" dt="2025-01-31T00:08:28.916" v="1272"/>
        <pc:sldMkLst>
          <pc:docMk/>
          <pc:sldMk cId="1110561276" sldId="2886"/>
        </pc:sldMkLst>
      </pc:sldChg>
      <pc:sldChg chg="addSp delSp modSp ord">
        <pc:chgData name="Jeremy Clifton" userId="S::wec@woodfordec.onmicrosoft.com::b7121016-a606-4e59-9b8c-d8cabdc242a8" providerId="AD" clId="Web-{95402F74-DFC1-8AA8-8C58-D40A51EAE36E}" dt="2025-01-30T23:02:20.207" v="182" actId="20577"/>
        <pc:sldMkLst>
          <pc:docMk/>
          <pc:sldMk cId="1094284358" sldId="2887"/>
        </pc:sldMkLst>
      </pc:sldChg>
      <pc:sldChg chg="del">
        <pc:chgData name="Jeremy Clifton" userId="S::wec@woodfordec.onmicrosoft.com::b7121016-a606-4e59-9b8c-d8cabdc242a8" providerId="AD" clId="Web-{95402F74-DFC1-8AA8-8C58-D40A51EAE36E}" dt="2025-01-30T23:20:40.409" v="566"/>
        <pc:sldMkLst>
          <pc:docMk/>
          <pc:sldMk cId="3360960814" sldId="2888"/>
        </pc:sldMkLst>
      </pc:sldChg>
      <pc:sldChg chg="del ord">
        <pc:chgData name="Jeremy Clifton" userId="S::wec@woodfordec.onmicrosoft.com::b7121016-a606-4e59-9b8c-d8cabdc242a8" providerId="AD" clId="Web-{95402F74-DFC1-8AA8-8C58-D40A51EAE36E}" dt="2025-01-30T23:36:49.031" v="721"/>
        <pc:sldMkLst>
          <pc:docMk/>
          <pc:sldMk cId="2449698336" sldId="2889"/>
        </pc:sldMkLst>
      </pc:sldChg>
      <pc:sldChg chg="del">
        <pc:chgData name="Jeremy Clifton" userId="S::wec@woodfordec.onmicrosoft.com::b7121016-a606-4e59-9b8c-d8cabdc242a8" providerId="AD" clId="Web-{95402F74-DFC1-8AA8-8C58-D40A51EAE36E}" dt="2025-01-31T00:08:24.775" v="1267"/>
        <pc:sldMkLst>
          <pc:docMk/>
          <pc:sldMk cId="1362722430" sldId="2890"/>
        </pc:sldMkLst>
      </pc:sldChg>
      <pc:sldChg chg="del">
        <pc:chgData name="Jeremy Clifton" userId="S::wec@woodfordec.onmicrosoft.com::b7121016-a606-4e59-9b8c-d8cabdc242a8" providerId="AD" clId="Web-{95402F74-DFC1-8AA8-8C58-D40A51EAE36E}" dt="2025-01-31T00:08:24.791" v="1268"/>
        <pc:sldMkLst>
          <pc:docMk/>
          <pc:sldMk cId="502825343" sldId="2891"/>
        </pc:sldMkLst>
      </pc:sldChg>
      <pc:sldChg chg="del">
        <pc:chgData name="Jeremy Clifton" userId="S::wec@woodfordec.onmicrosoft.com::b7121016-a606-4e59-9b8c-d8cabdc242a8" providerId="AD" clId="Web-{95402F74-DFC1-8AA8-8C58-D40A51EAE36E}" dt="2025-01-30T23:30:28.823" v="662"/>
        <pc:sldMkLst>
          <pc:docMk/>
          <pc:sldMk cId="148589342" sldId="2892"/>
        </pc:sldMkLst>
      </pc:sldChg>
      <pc:sldChg chg="addSp modSp add replId">
        <pc:chgData name="Jeremy Clifton" userId="S::wec@woodfordec.onmicrosoft.com::b7121016-a606-4e59-9b8c-d8cabdc242a8" providerId="AD" clId="Web-{95402F74-DFC1-8AA8-8C58-D40A51EAE36E}" dt="2025-01-30T22:53:56.088" v="38" actId="1076"/>
        <pc:sldMkLst>
          <pc:docMk/>
          <pc:sldMk cId="20808971" sldId="2893"/>
        </pc:sldMkLst>
      </pc:sldChg>
      <pc:sldChg chg="add ord replId">
        <pc:chgData name="Jeremy Clifton" userId="S::wec@woodfordec.onmicrosoft.com::b7121016-a606-4e59-9b8c-d8cabdc242a8" providerId="AD" clId="Web-{95402F74-DFC1-8AA8-8C58-D40A51EAE36E}" dt="2025-01-30T22:52:35.085" v="30"/>
        <pc:sldMkLst>
          <pc:docMk/>
          <pc:sldMk cId="2932517301" sldId="2894"/>
        </pc:sldMkLst>
      </pc:sldChg>
      <pc:sldChg chg="addSp modSp add ord replId">
        <pc:chgData name="Jeremy Clifton" userId="S::wec@woodfordec.onmicrosoft.com::b7121016-a606-4e59-9b8c-d8cabdc242a8" providerId="AD" clId="Web-{95402F74-DFC1-8AA8-8C58-D40A51EAE36E}" dt="2025-01-30T22:58:43.484" v="59"/>
        <pc:sldMkLst>
          <pc:docMk/>
          <pc:sldMk cId="43857640" sldId="2895"/>
        </pc:sldMkLst>
      </pc:sldChg>
      <pc:sldChg chg="addSp modSp add replId">
        <pc:chgData name="Jeremy Clifton" userId="S::wec@woodfordec.onmicrosoft.com::b7121016-a606-4e59-9b8c-d8cabdc242a8" providerId="AD" clId="Web-{95402F74-DFC1-8AA8-8C58-D40A51EAE36E}" dt="2025-01-30T22:58:59.490" v="60"/>
        <pc:sldMkLst>
          <pc:docMk/>
          <pc:sldMk cId="3017140003" sldId="2896"/>
        </pc:sldMkLst>
      </pc:sldChg>
      <pc:sldChg chg="addSp modSp add replId">
        <pc:chgData name="Jeremy Clifton" userId="S::wec@woodfordec.onmicrosoft.com::b7121016-a606-4e59-9b8c-d8cabdc242a8" providerId="AD" clId="Web-{95402F74-DFC1-8AA8-8C58-D40A51EAE36E}" dt="2025-01-31T00:09:25.856" v="1278" actId="14100"/>
        <pc:sldMkLst>
          <pc:docMk/>
          <pc:sldMk cId="62006150" sldId="2897"/>
        </pc:sldMkLst>
      </pc:sldChg>
      <pc:sldChg chg="addSp modSp add replId">
        <pc:chgData name="Jeremy Clifton" userId="S::wec@woodfordec.onmicrosoft.com::b7121016-a606-4e59-9b8c-d8cabdc242a8" providerId="AD" clId="Web-{95402F74-DFC1-8AA8-8C58-D40A51EAE36E}" dt="2025-01-30T22:59:46.773" v="63"/>
        <pc:sldMkLst>
          <pc:docMk/>
          <pc:sldMk cId="899140715" sldId="2898"/>
        </pc:sldMkLst>
      </pc:sldChg>
      <pc:sldChg chg="add replId">
        <pc:chgData name="Jeremy Clifton" userId="S::wec@woodfordec.onmicrosoft.com::b7121016-a606-4e59-9b8c-d8cabdc242a8" providerId="AD" clId="Web-{95402F74-DFC1-8AA8-8C58-D40A51EAE36E}" dt="2025-01-30T22:59:46.945" v="64"/>
        <pc:sldMkLst>
          <pc:docMk/>
          <pc:sldMk cId="3908118586" sldId="2899"/>
        </pc:sldMkLst>
      </pc:sldChg>
      <pc:sldChg chg="add replId">
        <pc:chgData name="Jeremy Clifton" userId="S::wec@woodfordec.onmicrosoft.com::b7121016-a606-4e59-9b8c-d8cabdc242a8" providerId="AD" clId="Web-{95402F74-DFC1-8AA8-8C58-D40A51EAE36E}" dt="2025-01-30T22:59:46.992" v="65"/>
        <pc:sldMkLst>
          <pc:docMk/>
          <pc:sldMk cId="2230329902" sldId="2900"/>
        </pc:sldMkLst>
      </pc:sldChg>
      <pc:sldChg chg="add replId">
        <pc:chgData name="Jeremy Clifton" userId="S::wec@woodfordec.onmicrosoft.com::b7121016-a606-4e59-9b8c-d8cabdc242a8" providerId="AD" clId="Web-{95402F74-DFC1-8AA8-8C58-D40A51EAE36E}" dt="2025-01-30T22:59:47.039" v="66"/>
        <pc:sldMkLst>
          <pc:docMk/>
          <pc:sldMk cId="1205408391" sldId="2901"/>
        </pc:sldMkLst>
      </pc:sldChg>
      <pc:sldChg chg="add replId">
        <pc:chgData name="Jeremy Clifton" userId="S::wec@woodfordec.onmicrosoft.com::b7121016-a606-4e59-9b8c-d8cabdc242a8" providerId="AD" clId="Web-{95402F74-DFC1-8AA8-8C58-D40A51EAE36E}" dt="2025-01-30T23:05:19.995" v="183"/>
        <pc:sldMkLst>
          <pc:docMk/>
          <pc:sldMk cId="309869248" sldId="2902"/>
        </pc:sldMkLst>
      </pc:sldChg>
      <pc:sldChg chg="addSp delSp modSp add replId">
        <pc:chgData name="Jeremy Clifton" userId="S::wec@woodfordec.onmicrosoft.com::b7121016-a606-4e59-9b8c-d8cabdc242a8" providerId="AD" clId="Web-{95402F74-DFC1-8AA8-8C58-D40A51EAE36E}" dt="2025-01-30T23:14:34.988" v="403" actId="20577"/>
        <pc:sldMkLst>
          <pc:docMk/>
          <pc:sldMk cId="3293972235" sldId="2903"/>
        </pc:sldMkLst>
      </pc:sldChg>
      <pc:sldChg chg="addSp modSp add replId">
        <pc:chgData name="Jeremy Clifton" userId="S::wec@woodfordec.onmicrosoft.com::b7121016-a606-4e59-9b8c-d8cabdc242a8" providerId="AD" clId="Web-{95402F74-DFC1-8AA8-8C58-D40A51EAE36E}" dt="2025-01-30T23:15:23.709" v="410" actId="14100"/>
        <pc:sldMkLst>
          <pc:docMk/>
          <pc:sldMk cId="2305203660" sldId="2904"/>
        </pc:sldMkLst>
      </pc:sldChg>
      <pc:sldChg chg="add del replId">
        <pc:chgData name="Jeremy Clifton" userId="S::wec@woodfordec.onmicrosoft.com::b7121016-a606-4e59-9b8c-d8cabdc242a8" providerId="AD" clId="Web-{95402F74-DFC1-8AA8-8C58-D40A51EAE36E}" dt="2025-01-30T23:14:45.754" v="404"/>
        <pc:sldMkLst>
          <pc:docMk/>
          <pc:sldMk cId="2864518661" sldId="2904"/>
        </pc:sldMkLst>
      </pc:sldChg>
      <pc:sldChg chg="add replId">
        <pc:chgData name="Jeremy Clifton" userId="S::wec@woodfordec.onmicrosoft.com::b7121016-a606-4e59-9b8c-d8cabdc242a8" providerId="AD" clId="Web-{95402F74-DFC1-8AA8-8C58-D40A51EAE36E}" dt="2025-01-30T23:14:49.426" v="406"/>
        <pc:sldMkLst>
          <pc:docMk/>
          <pc:sldMk cId="1189302608" sldId="2905"/>
        </pc:sldMkLst>
      </pc:sldChg>
      <pc:sldChg chg="addSp modSp add replId">
        <pc:chgData name="Jeremy Clifton" userId="S::wec@woodfordec.onmicrosoft.com::b7121016-a606-4e59-9b8c-d8cabdc242a8" providerId="AD" clId="Web-{95402F74-DFC1-8AA8-8C58-D40A51EAE36E}" dt="2025-01-30T23:46:44.334" v="887" actId="1076"/>
        <pc:sldMkLst>
          <pc:docMk/>
          <pc:sldMk cId="1317646800" sldId="2906"/>
        </pc:sldMkLst>
      </pc:sldChg>
      <pc:sldChg chg="addSp modSp add replId">
        <pc:chgData name="Jeremy Clifton" userId="S::wec@woodfordec.onmicrosoft.com::b7121016-a606-4e59-9b8c-d8cabdc242a8" providerId="AD" clId="Web-{95402F74-DFC1-8AA8-8C58-D40A51EAE36E}" dt="2025-01-30T23:41:36.545" v="840" actId="1076"/>
        <pc:sldMkLst>
          <pc:docMk/>
          <pc:sldMk cId="4200597762" sldId="2907"/>
        </pc:sldMkLst>
      </pc:sldChg>
      <pc:sldChg chg="addSp delSp modSp add ord replId">
        <pc:chgData name="Jeremy Clifton" userId="S::wec@woodfordec.onmicrosoft.com::b7121016-a606-4e59-9b8c-d8cabdc242a8" providerId="AD" clId="Web-{95402F74-DFC1-8AA8-8C58-D40A51EAE36E}" dt="2025-01-30T23:36:29.562" v="720" actId="1076"/>
        <pc:sldMkLst>
          <pc:docMk/>
          <pc:sldMk cId="3878776422" sldId="2908"/>
        </pc:sldMkLst>
      </pc:sldChg>
      <pc:sldChg chg="addSp delSp modSp add replId">
        <pc:chgData name="Jeremy Clifton" userId="S::wec@woodfordec.onmicrosoft.com::b7121016-a606-4e59-9b8c-d8cabdc242a8" providerId="AD" clId="Web-{95402F74-DFC1-8AA8-8C58-D40A51EAE36E}" dt="2025-01-30T23:37:44.080" v="736" actId="1076"/>
        <pc:sldMkLst>
          <pc:docMk/>
          <pc:sldMk cId="385526460" sldId="2909"/>
        </pc:sldMkLst>
      </pc:sldChg>
      <pc:sldChg chg="delSp modSp add ord replId">
        <pc:chgData name="Jeremy Clifton" userId="S::wec@woodfordec.onmicrosoft.com::b7121016-a606-4e59-9b8c-d8cabdc242a8" providerId="AD" clId="Web-{95402F74-DFC1-8AA8-8C58-D40A51EAE36E}" dt="2025-01-30T23:17:46.949" v="501" actId="20577"/>
        <pc:sldMkLst>
          <pc:docMk/>
          <pc:sldMk cId="3020458317" sldId="2910"/>
        </pc:sldMkLst>
      </pc:sldChg>
      <pc:sldChg chg="modSp add replId">
        <pc:chgData name="Jeremy Clifton" userId="S::wec@woodfordec.onmicrosoft.com::b7121016-a606-4e59-9b8c-d8cabdc242a8" providerId="AD" clId="Web-{95402F74-DFC1-8AA8-8C58-D40A51EAE36E}" dt="2025-01-30T23:18:11.372" v="511" actId="20577"/>
        <pc:sldMkLst>
          <pc:docMk/>
          <pc:sldMk cId="19097583" sldId="2911"/>
        </pc:sldMkLst>
      </pc:sldChg>
      <pc:sldChg chg="modSp add replId">
        <pc:chgData name="Jeremy Clifton" userId="S::wec@woodfordec.onmicrosoft.com::b7121016-a606-4e59-9b8c-d8cabdc242a8" providerId="AD" clId="Web-{95402F74-DFC1-8AA8-8C58-D40A51EAE36E}" dt="2025-01-30T23:19:55.751" v="562" actId="20577"/>
        <pc:sldMkLst>
          <pc:docMk/>
          <pc:sldMk cId="2741152786" sldId="2912"/>
        </pc:sldMkLst>
      </pc:sldChg>
      <pc:sldChg chg="modSp add replId">
        <pc:chgData name="Jeremy Clifton" userId="S::wec@woodfordec.onmicrosoft.com::b7121016-a606-4e59-9b8c-d8cabdc242a8" providerId="AD" clId="Web-{95402F74-DFC1-8AA8-8C58-D40A51EAE36E}" dt="2025-01-30T23:20:04.001" v="565" actId="20577"/>
        <pc:sldMkLst>
          <pc:docMk/>
          <pc:sldMk cId="2313721195" sldId="2913"/>
        </pc:sldMkLst>
      </pc:sldChg>
      <pc:sldChg chg="modSp add replId">
        <pc:chgData name="Jeremy Clifton" userId="S::wec@woodfordec.onmicrosoft.com::b7121016-a606-4e59-9b8c-d8cabdc242a8" providerId="AD" clId="Web-{95402F74-DFC1-8AA8-8C58-D40A51EAE36E}" dt="2025-01-30T23:19:36.375" v="553" actId="20577"/>
        <pc:sldMkLst>
          <pc:docMk/>
          <pc:sldMk cId="1919524566" sldId="2914"/>
        </pc:sldMkLst>
      </pc:sldChg>
      <pc:sldChg chg="modSp add replId">
        <pc:chgData name="Jeremy Clifton" userId="S::wec@woodfordec.onmicrosoft.com::b7121016-a606-4e59-9b8c-d8cabdc242a8" providerId="AD" clId="Web-{95402F74-DFC1-8AA8-8C58-D40A51EAE36E}" dt="2025-01-30T23:19:40.078" v="557" actId="20577"/>
        <pc:sldMkLst>
          <pc:docMk/>
          <pc:sldMk cId="2711929211" sldId="2915"/>
        </pc:sldMkLst>
      </pc:sldChg>
      <pc:sldChg chg="addSp modSp add replId">
        <pc:chgData name="Jeremy Clifton" userId="S::wec@woodfordec.onmicrosoft.com::b7121016-a606-4e59-9b8c-d8cabdc242a8" providerId="AD" clId="Web-{95402F74-DFC1-8AA8-8C58-D40A51EAE36E}" dt="2025-01-30T23:28:46.288" v="656" actId="1076"/>
        <pc:sldMkLst>
          <pc:docMk/>
          <pc:sldMk cId="2388618664" sldId="2916"/>
        </pc:sldMkLst>
      </pc:sldChg>
      <pc:sldChg chg="addSp modSp add ord replId">
        <pc:chgData name="Jeremy Clifton" userId="S::wec@woodfordec.onmicrosoft.com::b7121016-a606-4e59-9b8c-d8cabdc242a8" providerId="AD" clId="Web-{95402F74-DFC1-8AA8-8C58-D40A51EAE36E}" dt="2025-01-30T23:22:34.320" v="579" actId="1076"/>
        <pc:sldMkLst>
          <pc:docMk/>
          <pc:sldMk cId="2098378213" sldId="2917"/>
        </pc:sldMkLst>
      </pc:sldChg>
      <pc:sldChg chg="addSp delSp modSp add replId">
        <pc:chgData name="Jeremy Clifton" userId="S::wec@woodfordec.onmicrosoft.com::b7121016-a606-4e59-9b8c-d8cabdc242a8" providerId="AD" clId="Web-{95402F74-DFC1-8AA8-8C58-D40A51EAE36E}" dt="2025-01-30T23:23:44.776" v="586" actId="1076"/>
        <pc:sldMkLst>
          <pc:docMk/>
          <pc:sldMk cId="1543479770" sldId="2918"/>
        </pc:sldMkLst>
      </pc:sldChg>
      <pc:sldChg chg="addSp modSp add replId">
        <pc:chgData name="Jeremy Clifton" userId="S::wec@woodfordec.onmicrosoft.com::b7121016-a606-4e59-9b8c-d8cabdc242a8" providerId="AD" clId="Web-{95402F74-DFC1-8AA8-8C58-D40A51EAE36E}" dt="2025-01-30T23:24:30.402" v="593" actId="14100"/>
        <pc:sldMkLst>
          <pc:docMk/>
          <pc:sldMk cId="1147062613" sldId="2919"/>
        </pc:sldMkLst>
      </pc:sldChg>
      <pc:sldChg chg="addSp modSp add replId">
        <pc:chgData name="Jeremy Clifton" userId="S::wec@woodfordec.onmicrosoft.com::b7121016-a606-4e59-9b8c-d8cabdc242a8" providerId="AD" clId="Web-{95402F74-DFC1-8AA8-8C58-D40A51EAE36E}" dt="2025-01-30T23:26:59.674" v="598" actId="1076"/>
        <pc:sldMkLst>
          <pc:docMk/>
          <pc:sldMk cId="3034717420" sldId="2920"/>
        </pc:sldMkLst>
      </pc:sldChg>
      <pc:sldChg chg="addSp modSp add replId">
        <pc:chgData name="Jeremy Clifton" userId="S::wec@woodfordec.onmicrosoft.com::b7121016-a606-4e59-9b8c-d8cabdc242a8" providerId="AD" clId="Web-{95402F74-DFC1-8AA8-8C58-D40A51EAE36E}" dt="2025-01-30T23:45:46.472" v="883" actId="1076"/>
        <pc:sldMkLst>
          <pc:docMk/>
          <pc:sldMk cId="2320790057" sldId="2921"/>
        </pc:sldMkLst>
      </pc:sldChg>
      <pc:sldChg chg="add del ord replId">
        <pc:chgData name="Jeremy Clifton" userId="S::wec@woodfordec.onmicrosoft.com::b7121016-a606-4e59-9b8c-d8cabdc242a8" providerId="AD" clId="Web-{95402F74-DFC1-8AA8-8C58-D40A51EAE36E}" dt="2025-01-30T23:27:26.691" v="604"/>
        <pc:sldMkLst>
          <pc:docMk/>
          <pc:sldMk cId="3313826296" sldId="2921"/>
        </pc:sldMkLst>
      </pc:sldChg>
      <pc:sldChg chg="addSp delSp modSp add ord replId">
        <pc:chgData name="Jeremy Clifton" userId="S::wec@woodfordec.onmicrosoft.com::b7121016-a606-4e59-9b8c-d8cabdc242a8" providerId="AD" clId="Web-{95402F74-DFC1-8AA8-8C58-D40A51EAE36E}" dt="2025-01-30T23:44:38.500" v="870" actId="1076"/>
        <pc:sldMkLst>
          <pc:docMk/>
          <pc:sldMk cId="3106117175" sldId="2922"/>
        </pc:sldMkLst>
      </pc:sldChg>
      <pc:sldChg chg="add replId">
        <pc:chgData name="Jeremy Clifton" userId="S::wec@woodfordec.onmicrosoft.com::b7121016-a606-4e59-9b8c-d8cabdc242a8" providerId="AD" clId="Web-{95402F74-DFC1-8AA8-8C58-D40A51EAE36E}" dt="2025-01-30T23:44:14.634" v="864"/>
        <pc:sldMkLst>
          <pc:docMk/>
          <pc:sldMk cId="3418051837" sldId="2923"/>
        </pc:sldMkLst>
      </pc:sldChg>
      <pc:sldChg chg="addSp delSp modSp add replId">
        <pc:chgData name="Jeremy Clifton" userId="S::wec@woodfordec.onmicrosoft.com::b7121016-a606-4e59-9b8c-d8cabdc242a8" providerId="AD" clId="Web-{95402F74-DFC1-8AA8-8C58-D40A51EAE36E}" dt="2025-01-31T00:04:04.233" v="1248" actId="1076"/>
        <pc:sldMkLst>
          <pc:docMk/>
          <pc:sldMk cId="287396877" sldId="2924"/>
        </pc:sldMkLst>
      </pc:sldChg>
      <pc:sldChg chg="addSp modSp add replId">
        <pc:chgData name="Jeremy Clifton" userId="S::wec@woodfordec.onmicrosoft.com::b7121016-a606-4e59-9b8c-d8cabdc242a8" providerId="AD" clId="Web-{95402F74-DFC1-8AA8-8C58-D40A51EAE36E}" dt="2025-01-30T23:55:00.096" v="1052" actId="1076"/>
        <pc:sldMkLst>
          <pc:docMk/>
          <pc:sldMk cId="1337317485" sldId="2925"/>
        </pc:sldMkLst>
      </pc:sldChg>
      <pc:sldChg chg="addSp modSp add replId">
        <pc:chgData name="Jeremy Clifton" userId="S::wec@woodfordec.onmicrosoft.com::b7121016-a606-4e59-9b8c-d8cabdc242a8" providerId="AD" clId="Web-{95402F74-DFC1-8AA8-8C58-D40A51EAE36E}" dt="2025-01-31T00:09:36.825" v="1294" actId="20577"/>
        <pc:sldMkLst>
          <pc:docMk/>
          <pc:sldMk cId="3655490537" sldId="2926"/>
        </pc:sldMkLst>
      </pc:sldChg>
      <pc:sldChg chg="add replId">
        <pc:chgData name="Jeremy Clifton" userId="S::wec@woodfordec.onmicrosoft.com::b7121016-a606-4e59-9b8c-d8cabdc242a8" providerId="AD" clId="Web-{95402F74-DFC1-8AA8-8C58-D40A51EAE36E}" dt="2025-01-30T23:45:16.064" v="878"/>
        <pc:sldMkLst>
          <pc:docMk/>
          <pc:sldMk cId="3211839739" sldId="2927"/>
        </pc:sldMkLst>
      </pc:sldChg>
      <pc:sldChg chg="modSp add ord replId">
        <pc:chgData name="Jeremy Clifton" userId="S::wec@woodfordec.onmicrosoft.com::b7121016-a606-4e59-9b8c-d8cabdc242a8" providerId="AD" clId="Web-{95402F74-DFC1-8AA8-8C58-D40A51EAE36E}" dt="2025-01-30T23:47:59.836" v="924" actId="20577"/>
        <pc:sldMkLst>
          <pc:docMk/>
          <pc:sldMk cId="3559848872" sldId="2928"/>
        </pc:sldMkLst>
      </pc:sldChg>
      <pc:sldChg chg="add del ord replId">
        <pc:chgData name="Jeremy Clifton" userId="S::wec@woodfordec.onmicrosoft.com::b7121016-a606-4e59-9b8c-d8cabdc242a8" providerId="AD" clId="Web-{95402F74-DFC1-8AA8-8C58-D40A51EAE36E}" dt="2025-01-30T23:51:04.828" v="990"/>
        <pc:sldMkLst>
          <pc:docMk/>
          <pc:sldMk cId="236405010" sldId="2929"/>
        </pc:sldMkLst>
      </pc:sldChg>
      <pc:sldChg chg="delSp modSp add ord replId">
        <pc:chgData name="Jeremy Clifton" userId="S::wec@woodfordec.onmicrosoft.com::b7121016-a606-4e59-9b8c-d8cabdc242a8" providerId="AD" clId="Web-{95402F74-DFC1-8AA8-8C58-D40A51EAE36E}" dt="2025-01-30T23:50:53.687" v="987" actId="1076"/>
        <pc:sldMkLst>
          <pc:docMk/>
          <pc:sldMk cId="3260293177" sldId="2930"/>
        </pc:sldMkLst>
      </pc:sldChg>
      <pc:sldChg chg="delSp modSp add replId">
        <pc:chgData name="Jeremy Clifton" userId="S::wec@woodfordec.onmicrosoft.com::b7121016-a606-4e59-9b8c-d8cabdc242a8" providerId="AD" clId="Web-{95402F74-DFC1-8AA8-8C58-D40A51EAE36E}" dt="2025-01-30T23:50:47.062" v="985" actId="1076"/>
        <pc:sldMkLst>
          <pc:docMk/>
          <pc:sldMk cId="3916692265" sldId="2931"/>
        </pc:sldMkLst>
      </pc:sldChg>
      <pc:sldChg chg="delSp modSp add ord replId">
        <pc:chgData name="Jeremy Clifton" userId="S::wec@woodfordec.onmicrosoft.com::b7121016-a606-4e59-9b8c-d8cabdc242a8" providerId="AD" clId="Web-{95402F74-DFC1-8AA8-8C58-D40A51EAE36E}" dt="2025-01-30T23:51:46.767" v="1012" actId="1076"/>
        <pc:sldMkLst>
          <pc:docMk/>
          <pc:sldMk cId="9931689" sldId="2932"/>
        </pc:sldMkLst>
      </pc:sldChg>
      <pc:sldChg chg="addSp delSp modSp add ord replId">
        <pc:chgData name="Jeremy Clifton" userId="S::wec@woodfordec.onmicrosoft.com::b7121016-a606-4e59-9b8c-d8cabdc242a8" providerId="AD" clId="Web-{95402F74-DFC1-8AA8-8C58-D40A51EAE36E}" dt="2025-01-30T23:57:45.463" v="1147" actId="20577"/>
        <pc:sldMkLst>
          <pc:docMk/>
          <pc:sldMk cId="3567399817" sldId="2933"/>
        </pc:sldMkLst>
      </pc:sldChg>
      <pc:sldChg chg="modSp add replId">
        <pc:chgData name="Jeremy Clifton" userId="S::wec@woodfordec.onmicrosoft.com::b7121016-a606-4e59-9b8c-d8cabdc242a8" providerId="AD" clId="Web-{95402F74-DFC1-8AA8-8C58-D40A51EAE36E}" dt="2025-01-30T23:57:38.525" v="1142" actId="20577"/>
        <pc:sldMkLst>
          <pc:docMk/>
          <pc:sldMk cId="1954064369" sldId="2934"/>
        </pc:sldMkLst>
      </pc:sldChg>
      <pc:sldChg chg="addSp modSp add replId">
        <pc:chgData name="Jeremy Clifton" userId="S::wec@woodfordec.onmicrosoft.com::b7121016-a606-4e59-9b8c-d8cabdc242a8" providerId="AD" clId="Web-{95402F74-DFC1-8AA8-8C58-D40A51EAE36E}" dt="2025-01-31T00:01:23.066" v="1205" actId="1076"/>
        <pc:sldMkLst>
          <pc:docMk/>
          <pc:sldMk cId="2078575949" sldId="2935"/>
        </pc:sldMkLst>
      </pc:sldChg>
      <pc:sldChg chg="addSp delSp modSp add replId">
        <pc:chgData name="Jeremy Clifton" userId="S::wec@woodfordec.onmicrosoft.com::b7121016-a606-4e59-9b8c-d8cabdc242a8" providerId="AD" clId="Web-{95402F74-DFC1-8AA8-8C58-D40A51EAE36E}" dt="2025-01-31T00:01:15.332" v="1203"/>
        <pc:sldMkLst>
          <pc:docMk/>
          <pc:sldMk cId="879858203" sldId="2936"/>
        </pc:sldMkLst>
      </pc:sldChg>
      <pc:sldChg chg="addSp modSp add replId">
        <pc:chgData name="Jeremy Clifton" userId="S::wec@woodfordec.onmicrosoft.com::b7121016-a606-4e59-9b8c-d8cabdc242a8" providerId="AD" clId="Web-{95402F74-DFC1-8AA8-8C58-D40A51EAE36E}" dt="2025-01-31T00:01:03.144" v="1199" actId="1076"/>
        <pc:sldMkLst>
          <pc:docMk/>
          <pc:sldMk cId="542450081" sldId="2937"/>
        </pc:sldMkLst>
      </pc:sldChg>
      <pc:sldChg chg="addSp modSp add replId">
        <pc:chgData name="Jeremy Clifton" userId="S::wec@woodfordec.onmicrosoft.com::b7121016-a606-4e59-9b8c-d8cabdc242a8" providerId="AD" clId="Web-{95402F74-DFC1-8AA8-8C58-D40A51EAE36E}" dt="2025-01-31T00:00:37.954" v="1194" actId="1076"/>
        <pc:sldMkLst>
          <pc:docMk/>
          <pc:sldMk cId="2942802175" sldId="2938"/>
        </pc:sldMkLst>
      </pc:sldChg>
      <pc:sldChg chg="addSp modSp add replId">
        <pc:chgData name="Jeremy Clifton" userId="S::wec@woodfordec.onmicrosoft.com::b7121016-a606-4e59-9b8c-d8cabdc242a8" providerId="AD" clId="Web-{95402F74-DFC1-8AA8-8C58-D40A51EAE36E}" dt="2025-01-31T00:06:43.459" v="1254"/>
        <pc:sldMkLst>
          <pc:docMk/>
          <pc:sldMk cId="2743120283" sldId="2939"/>
        </pc:sldMkLst>
      </pc:sldChg>
      <pc:sldChg chg="addSp delSp modSp add replId">
        <pc:chgData name="Jeremy Clifton" userId="S::wec@woodfordec.onmicrosoft.com::b7121016-a606-4e59-9b8c-d8cabdc242a8" providerId="AD" clId="Web-{95402F74-DFC1-8AA8-8C58-D40A51EAE36E}" dt="2025-01-31T00:07:06.288" v="1259" actId="1076"/>
        <pc:sldMkLst>
          <pc:docMk/>
          <pc:sldMk cId="3434738982" sldId="2940"/>
        </pc:sldMkLst>
      </pc:sldChg>
      <pc:sldChg chg="add replId">
        <pc:chgData name="Jeremy Clifton" userId="S::wec@woodfordec.onmicrosoft.com::b7121016-a606-4e59-9b8c-d8cabdc242a8" providerId="AD" clId="Web-{95402F74-DFC1-8AA8-8C58-D40A51EAE36E}" dt="2025-01-31T00:05:51.097" v="1253"/>
        <pc:sldMkLst>
          <pc:docMk/>
          <pc:sldMk cId="3450470276" sldId="2941"/>
        </pc:sldMkLst>
      </pc:sldChg>
      <pc:sldChg chg="add ord replId">
        <pc:chgData name="Jeremy Clifton" userId="S::wec@woodfordec.onmicrosoft.com::b7121016-a606-4e59-9b8c-d8cabdc242a8" providerId="AD" clId="Web-{95402F74-DFC1-8AA8-8C58-D40A51EAE36E}" dt="2025-01-31T00:07:23.992" v="1261"/>
        <pc:sldMkLst>
          <pc:docMk/>
          <pc:sldMk cId="583563360" sldId="2942"/>
        </pc:sldMkLst>
      </pc:sldChg>
    </pc:docChg>
  </pc:docChgLst>
  <pc:docChgLst>
    <pc:chgData name="Jeremy Clifton" userId="S::wec@woodfordec.onmicrosoft.com::b7121016-a606-4e59-9b8c-d8cabdc242a8" providerId="AD" clId="Web-{2FA815E9-8F01-8E34-C83D-DFCA39B5CE89}"/>
    <pc:docChg chg="addSld delSld modSld sldOrd">
      <pc:chgData name="Jeremy Clifton" userId="S::wec@woodfordec.onmicrosoft.com::b7121016-a606-4e59-9b8c-d8cabdc242a8" providerId="AD" clId="Web-{2FA815E9-8F01-8E34-C83D-DFCA39B5CE89}" dt="2025-03-30T09:05:34.423" v="444"/>
      <pc:docMkLst>
        <pc:docMk/>
      </pc:docMkLst>
      <pc:sldChg chg="modSp">
        <pc:chgData name="Jeremy Clifton" userId="S::wec@woodfordec.onmicrosoft.com::b7121016-a606-4e59-9b8c-d8cabdc242a8" providerId="AD" clId="Web-{2FA815E9-8F01-8E34-C83D-DFCA39B5CE89}" dt="2025-03-30T06:22:20.366" v="54" actId="20577"/>
        <pc:sldMkLst>
          <pc:docMk/>
          <pc:sldMk cId="414856404" sldId="2979"/>
        </pc:sldMkLst>
      </pc:sldChg>
      <pc:sldChg chg="addSp modSp">
        <pc:chgData name="Jeremy Clifton" userId="S::wec@woodfordec.onmicrosoft.com::b7121016-a606-4e59-9b8c-d8cabdc242a8" providerId="AD" clId="Web-{2FA815E9-8F01-8E34-C83D-DFCA39B5CE89}" dt="2025-03-30T06:25:00.689" v="106" actId="14100"/>
        <pc:sldMkLst>
          <pc:docMk/>
          <pc:sldMk cId="4234007431" sldId="2983"/>
        </pc:sldMkLst>
      </pc:sldChg>
      <pc:sldChg chg="addSp modSp">
        <pc:chgData name="Jeremy Clifton" userId="S::wec@woodfordec.onmicrosoft.com::b7121016-a606-4e59-9b8c-d8cabdc242a8" providerId="AD" clId="Web-{2FA815E9-8F01-8E34-C83D-DFCA39B5CE89}" dt="2025-03-30T08:59:17.206" v="271" actId="1076"/>
        <pc:sldMkLst>
          <pc:docMk/>
          <pc:sldMk cId="361936797" sldId="3038"/>
        </pc:sldMkLst>
      </pc:sldChg>
      <pc:sldChg chg="ord">
        <pc:chgData name="Jeremy Clifton" userId="S::wec@woodfordec.onmicrosoft.com::b7121016-a606-4e59-9b8c-d8cabdc242a8" providerId="AD" clId="Web-{2FA815E9-8F01-8E34-C83D-DFCA39B5CE89}" dt="2025-03-30T06:21:04.532" v="29"/>
        <pc:sldMkLst>
          <pc:docMk/>
          <pc:sldMk cId="1447828996" sldId="3098"/>
        </pc:sldMkLst>
      </pc:sldChg>
      <pc:sldChg chg="del">
        <pc:chgData name="Jeremy Clifton" userId="S::wec@woodfordec.onmicrosoft.com::b7121016-a606-4e59-9b8c-d8cabdc242a8" providerId="AD" clId="Web-{2FA815E9-8F01-8E34-C83D-DFCA39B5CE89}" dt="2025-03-30T06:19:19.103" v="0"/>
        <pc:sldMkLst>
          <pc:docMk/>
          <pc:sldMk cId="3303377068" sldId="3099"/>
        </pc:sldMkLst>
      </pc:sldChg>
      <pc:sldChg chg="addSp modSp">
        <pc:chgData name="Jeremy Clifton" userId="S::wec@woodfordec.onmicrosoft.com::b7121016-a606-4e59-9b8c-d8cabdc242a8" providerId="AD" clId="Web-{2FA815E9-8F01-8E34-C83D-DFCA39B5CE89}" dt="2025-03-30T06:26:34.258" v="122" actId="1076"/>
        <pc:sldMkLst>
          <pc:docMk/>
          <pc:sldMk cId="3289778717" sldId="3101"/>
        </pc:sldMkLst>
      </pc:sldChg>
      <pc:sldChg chg="del">
        <pc:chgData name="Jeremy Clifton" userId="S::wec@woodfordec.onmicrosoft.com::b7121016-a606-4e59-9b8c-d8cabdc242a8" providerId="AD" clId="Web-{2FA815E9-8F01-8E34-C83D-DFCA39B5CE89}" dt="2025-03-30T06:24:16.811" v="95"/>
        <pc:sldMkLst>
          <pc:docMk/>
          <pc:sldMk cId="1582037152" sldId="3102"/>
        </pc:sldMkLst>
      </pc:sldChg>
      <pc:sldChg chg="del">
        <pc:chgData name="Jeremy Clifton" userId="S::wec@woodfordec.onmicrosoft.com::b7121016-a606-4e59-9b8c-d8cabdc242a8" providerId="AD" clId="Web-{2FA815E9-8F01-8E34-C83D-DFCA39B5CE89}" dt="2025-03-30T06:24:22.390" v="98"/>
        <pc:sldMkLst>
          <pc:docMk/>
          <pc:sldMk cId="3167284372" sldId="3103"/>
        </pc:sldMkLst>
      </pc:sldChg>
      <pc:sldChg chg="del">
        <pc:chgData name="Jeremy Clifton" userId="S::wec@woodfordec.onmicrosoft.com::b7121016-a606-4e59-9b8c-d8cabdc242a8" providerId="AD" clId="Web-{2FA815E9-8F01-8E34-C83D-DFCA39B5CE89}" dt="2025-03-30T06:24:18.452" v="96"/>
        <pc:sldMkLst>
          <pc:docMk/>
          <pc:sldMk cId="3583682302" sldId="3104"/>
        </pc:sldMkLst>
      </pc:sldChg>
      <pc:sldChg chg="del">
        <pc:chgData name="Jeremy Clifton" userId="S::wec@woodfordec.onmicrosoft.com::b7121016-a606-4e59-9b8c-d8cabdc242a8" providerId="AD" clId="Web-{2FA815E9-8F01-8E34-C83D-DFCA39B5CE89}" dt="2025-03-30T06:24:20.186" v="97"/>
        <pc:sldMkLst>
          <pc:docMk/>
          <pc:sldMk cId="3474923657" sldId="3105"/>
        </pc:sldMkLst>
      </pc:sldChg>
      <pc:sldChg chg="del">
        <pc:chgData name="Jeremy Clifton" userId="S::wec@woodfordec.onmicrosoft.com::b7121016-a606-4e59-9b8c-d8cabdc242a8" providerId="AD" clId="Web-{2FA815E9-8F01-8E34-C83D-DFCA39B5CE89}" dt="2025-03-30T06:24:23.843" v="99"/>
        <pc:sldMkLst>
          <pc:docMk/>
          <pc:sldMk cId="1693355962" sldId="3106"/>
        </pc:sldMkLst>
      </pc:sldChg>
      <pc:sldChg chg="del">
        <pc:chgData name="Jeremy Clifton" userId="S::wec@woodfordec.onmicrosoft.com::b7121016-a606-4e59-9b8c-d8cabdc242a8" providerId="AD" clId="Web-{2FA815E9-8F01-8E34-C83D-DFCA39B5CE89}" dt="2025-03-30T06:24:25.437" v="100"/>
        <pc:sldMkLst>
          <pc:docMk/>
          <pc:sldMk cId="2050537012" sldId="3107"/>
        </pc:sldMkLst>
      </pc:sldChg>
      <pc:sldChg chg="del">
        <pc:chgData name="Jeremy Clifton" userId="S::wec@woodfordec.onmicrosoft.com::b7121016-a606-4e59-9b8c-d8cabdc242a8" providerId="AD" clId="Web-{2FA815E9-8F01-8E34-C83D-DFCA39B5CE89}" dt="2025-03-30T06:19:30.510" v="1"/>
        <pc:sldMkLst>
          <pc:docMk/>
          <pc:sldMk cId="3013186940" sldId="3108"/>
        </pc:sldMkLst>
      </pc:sldChg>
      <pc:sldChg chg="del">
        <pc:chgData name="Jeremy Clifton" userId="S::wec@woodfordec.onmicrosoft.com::b7121016-a606-4e59-9b8c-d8cabdc242a8" providerId="AD" clId="Web-{2FA815E9-8F01-8E34-C83D-DFCA39B5CE89}" dt="2025-03-30T06:25:13.237" v="107"/>
        <pc:sldMkLst>
          <pc:docMk/>
          <pc:sldMk cId="1465971024" sldId="3109"/>
        </pc:sldMkLst>
      </pc:sldChg>
      <pc:sldChg chg="del">
        <pc:chgData name="Jeremy Clifton" userId="S::wec@woodfordec.onmicrosoft.com::b7121016-a606-4e59-9b8c-d8cabdc242a8" providerId="AD" clId="Web-{2FA815E9-8F01-8E34-C83D-DFCA39B5CE89}" dt="2025-03-30T06:25:15.112" v="108"/>
        <pc:sldMkLst>
          <pc:docMk/>
          <pc:sldMk cId="2689883416" sldId="3110"/>
        </pc:sldMkLst>
      </pc:sldChg>
      <pc:sldChg chg="del">
        <pc:chgData name="Jeremy Clifton" userId="S::wec@woodfordec.onmicrosoft.com::b7121016-a606-4e59-9b8c-d8cabdc242a8" providerId="AD" clId="Web-{2FA815E9-8F01-8E34-C83D-DFCA39B5CE89}" dt="2025-03-30T06:25:17.018" v="109"/>
        <pc:sldMkLst>
          <pc:docMk/>
          <pc:sldMk cId="148819616" sldId="3111"/>
        </pc:sldMkLst>
      </pc:sldChg>
      <pc:sldChg chg="del">
        <pc:chgData name="Jeremy Clifton" userId="S::wec@woodfordec.onmicrosoft.com::b7121016-a606-4e59-9b8c-d8cabdc242a8" providerId="AD" clId="Web-{2FA815E9-8F01-8E34-C83D-DFCA39B5CE89}" dt="2025-03-30T06:25:18.831" v="110"/>
        <pc:sldMkLst>
          <pc:docMk/>
          <pc:sldMk cId="144341970" sldId="3112"/>
        </pc:sldMkLst>
      </pc:sldChg>
      <pc:sldChg chg="del">
        <pc:chgData name="Jeremy Clifton" userId="S::wec@woodfordec.onmicrosoft.com::b7121016-a606-4e59-9b8c-d8cabdc242a8" providerId="AD" clId="Web-{2FA815E9-8F01-8E34-C83D-DFCA39B5CE89}" dt="2025-03-30T09:05:32.235" v="442"/>
        <pc:sldMkLst>
          <pc:docMk/>
          <pc:sldMk cId="1432452439" sldId="3113"/>
        </pc:sldMkLst>
      </pc:sldChg>
      <pc:sldChg chg="del">
        <pc:chgData name="Jeremy Clifton" userId="S::wec@woodfordec.onmicrosoft.com::b7121016-a606-4e59-9b8c-d8cabdc242a8" providerId="AD" clId="Web-{2FA815E9-8F01-8E34-C83D-DFCA39B5CE89}" dt="2025-03-30T06:19:36.386" v="2"/>
        <pc:sldMkLst>
          <pc:docMk/>
          <pc:sldMk cId="3060146164" sldId="3115"/>
        </pc:sldMkLst>
      </pc:sldChg>
      <pc:sldChg chg="del">
        <pc:chgData name="Jeremy Clifton" userId="S::wec@woodfordec.onmicrosoft.com::b7121016-a606-4e59-9b8c-d8cabdc242a8" providerId="AD" clId="Web-{2FA815E9-8F01-8E34-C83D-DFCA39B5CE89}" dt="2025-03-30T09:05:33.329" v="443"/>
        <pc:sldMkLst>
          <pc:docMk/>
          <pc:sldMk cId="3498280321" sldId="3116"/>
        </pc:sldMkLst>
      </pc:sldChg>
      <pc:sldChg chg="del">
        <pc:chgData name="Jeremy Clifton" userId="S::wec@woodfordec.onmicrosoft.com::b7121016-a606-4e59-9b8c-d8cabdc242a8" providerId="AD" clId="Web-{2FA815E9-8F01-8E34-C83D-DFCA39B5CE89}" dt="2025-03-30T06:19:42.089" v="3"/>
        <pc:sldMkLst>
          <pc:docMk/>
          <pc:sldMk cId="3063600297" sldId="3117"/>
        </pc:sldMkLst>
      </pc:sldChg>
      <pc:sldChg chg="del">
        <pc:chgData name="Jeremy Clifton" userId="S::wec@woodfordec.onmicrosoft.com::b7121016-a606-4e59-9b8c-d8cabdc242a8" providerId="AD" clId="Web-{2FA815E9-8F01-8E34-C83D-DFCA39B5CE89}" dt="2025-03-30T06:25:33.223" v="114"/>
        <pc:sldMkLst>
          <pc:docMk/>
          <pc:sldMk cId="3141035863" sldId="3119"/>
        </pc:sldMkLst>
      </pc:sldChg>
      <pc:sldChg chg="del">
        <pc:chgData name="Jeremy Clifton" userId="S::wec@woodfordec.onmicrosoft.com::b7121016-a606-4e59-9b8c-d8cabdc242a8" providerId="AD" clId="Web-{2FA815E9-8F01-8E34-C83D-DFCA39B5CE89}" dt="2025-03-30T09:05:34.423" v="444"/>
        <pc:sldMkLst>
          <pc:docMk/>
          <pc:sldMk cId="1346087759" sldId="3120"/>
        </pc:sldMkLst>
      </pc:sldChg>
      <pc:sldChg chg="del">
        <pc:chgData name="Jeremy Clifton" userId="S::wec@woodfordec.onmicrosoft.com::b7121016-a606-4e59-9b8c-d8cabdc242a8" providerId="AD" clId="Web-{2FA815E9-8F01-8E34-C83D-DFCA39B5CE89}" dt="2025-03-30T08:58:36.017" v="266"/>
        <pc:sldMkLst>
          <pc:docMk/>
          <pc:sldMk cId="3160613545" sldId="3122"/>
        </pc:sldMkLst>
      </pc:sldChg>
      <pc:sldChg chg="del">
        <pc:chgData name="Jeremy Clifton" userId="S::wec@woodfordec.onmicrosoft.com::b7121016-a606-4e59-9b8c-d8cabdc242a8" providerId="AD" clId="Web-{2FA815E9-8F01-8E34-C83D-DFCA39B5CE89}" dt="2025-03-30T06:25:22.706" v="111"/>
        <pc:sldMkLst>
          <pc:docMk/>
          <pc:sldMk cId="2582928594" sldId="3123"/>
        </pc:sldMkLst>
      </pc:sldChg>
      <pc:sldChg chg="del">
        <pc:chgData name="Jeremy Clifton" userId="S::wec@woodfordec.onmicrosoft.com::b7121016-a606-4e59-9b8c-d8cabdc242a8" providerId="AD" clId="Web-{2FA815E9-8F01-8E34-C83D-DFCA39B5CE89}" dt="2025-03-30T08:58:41.627" v="267"/>
        <pc:sldMkLst>
          <pc:docMk/>
          <pc:sldMk cId="3252192586" sldId="3124"/>
        </pc:sldMkLst>
      </pc:sldChg>
      <pc:sldChg chg="del">
        <pc:chgData name="Jeremy Clifton" userId="S::wec@woodfordec.onmicrosoft.com::b7121016-a606-4e59-9b8c-d8cabdc242a8" providerId="AD" clId="Web-{2FA815E9-8F01-8E34-C83D-DFCA39B5CE89}" dt="2025-03-30T06:25:28.097" v="112"/>
        <pc:sldMkLst>
          <pc:docMk/>
          <pc:sldMk cId="1077040664" sldId="3125"/>
        </pc:sldMkLst>
      </pc:sldChg>
      <pc:sldChg chg="del">
        <pc:chgData name="Jeremy Clifton" userId="S::wec@woodfordec.onmicrosoft.com::b7121016-a606-4e59-9b8c-d8cabdc242a8" providerId="AD" clId="Web-{2FA815E9-8F01-8E34-C83D-DFCA39B5CE89}" dt="2025-03-30T06:25:29.785" v="113"/>
        <pc:sldMkLst>
          <pc:docMk/>
          <pc:sldMk cId="3220739980" sldId="3126"/>
        </pc:sldMkLst>
      </pc:sldChg>
      <pc:sldChg chg="del">
        <pc:chgData name="Jeremy Clifton" userId="S::wec@woodfordec.onmicrosoft.com::b7121016-a606-4e59-9b8c-d8cabdc242a8" providerId="AD" clId="Web-{2FA815E9-8F01-8E34-C83D-DFCA39B5CE89}" dt="2025-03-30T06:25:37.551" v="115"/>
        <pc:sldMkLst>
          <pc:docMk/>
          <pc:sldMk cId="1028641114" sldId="3127"/>
        </pc:sldMkLst>
      </pc:sldChg>
      <pc:sldChg chg="addSp delSp modSp ord">
        <pc:chgData name="Jeremy Clifton" userId="S::wec@woodfordec.onmicrosoft.com::b7121016-a606-4e59-9b8c-d8cabdc242a8" providerId="AD" clId="Web-{2FA815E9-8F01-8E34-C83D-DFCA39B5CE89}" dt="2025-03-30T09:02:23.088" v="363" actId="20577"/>
        <pc:sldMkLst>
          <pc:docMk/>
          <pc:sldMk cId="1457605013" sldId="3128"/>
        </pc:sldMkLst>
      </pc:sldChg>
      <pc:sldChg chg="add del replId">
        <pc:chgData name="Jeremy Clifton" userId="S::wec@woodfordec.onmicrosoft.com::b7121016-a606-4e59-9b8c-d8cabdc242a8" providerId="AD" clId="Web-{2FA815E9-8F01-8E34-C83D-DFCA39B5CE89}" dt="2025-03-30T06:21:02.704" v="28"/>
        <pc:sldMkLst>
          <pc:docMk/>
          <pc:sldMk cId="3901197937" sldId="3129"/>
        </pc:sldMkLst>
      </pc:sldChg>
      <pc:sldChg chg="modSp add replId">
        <pc:chgData name="Jeremy Clifton" userId="S::wec@woodfordec.onmicrosoft.com::b7121016-a606-4e59-9b8c-d8cabdc242a8" providerId="AD" clId="Web-{2FA815E9-8F01-8E34-C83D-DFCA39B5CE89}" dt="2025-03-30T06:23:08.400" v="66" actId="20577"/>
        <pc:sldMkLst>
          <pc:docMk/>
          <pc:sldMk cId="3443906204" sldId="3130"/>
        </pc:sldMkLst>
      </pc:sldChg>
      <pc:sldChg chg="modSp add replId">
        <pc:chgData name="Jeremy Clifton" userId="S::wec@woodfordec.onmicrosoft.com::b7121016-a606-4e59-9b8c-d8cabdc242a8" providerId="AD" clId="Web-{2FA815E9-8F01-8E34-C83D-DFCA39B5CE89}" dt="2025-03-30T06:23:38.699" v="91" actId="20577"/>
        <pc:sldMkLst>
          <pc:docMk/>
          <pc:sldMk cId="2357842872" sldId="3131"/>
        </pc:sldMkLst>
      </pc:sldChg>
      <pc:sldChg chg="modSp add replId">
        <pc:chgData name="Jeremy Clifton" userId="S::wec@woodfordec.onmicrosoft.com::b7121016-a606-4e59-9b8c-d8cabdc242a8" providerId="AD" clId="Web-{2FA815E9-8F01-8E34-C83D-DFCA39B5CE89}" dt="2025-03-30T06:23:43.059" v="94" actId="20577"/>
        <pc:sldMkLst>
          <pc:docMk/>
          <pc:sldMk cId="745884843" sldId="3132"/>
        </pc:sldMkLst>
      </pc:sldChg>
      <pc:sldChg chg="add replId">
        <pc:chgData name="Jeremy Clifton" userId="S::wec@woodfordec.onmicrosoft.com::b7121016-a606-4e59-9b8c-d8cabdc242a8" providerId="AD" clId="Web-{2FA815E9-8F01-8E34-C83D-DFCA39B5CE89}" dt="2025-03-30T06:25:41.395" v="116"/>
        <pc:sldMkLst>
          <pc:docMk/>
          <pc:sldMk cId="1346463939" sldId="3133"/>
        </pc:sldMkLst>
      </pc:sldChg>
      <pc:sldChg chg="addSp delSp modSp add ord replId">
        <pc:chgData name="Jeremy Clifton" userId="S::wec@woodfordec.onmicrosoft.com::b7121016-a606-4e59-9b8c-d8cabdc242a8" providerId="AD" clId="Web-{2FA815E9-8F01-8E34-C83D-DFCA39B5CE89}" dt="2025-03-30T06:35:34.107" v="220"/>
        <pc:sldMkLst>
          <pc:docMk/>
          <pc:sldMk cId="2395742528" sldId="3134"/>
        </pc:sldMkLst>
      </pc:sldChg>
      <pc:sldChg chg="addSp delSp modSp add replId">
        <pc:chgData name="Jeremy Clifton" userId="S::wec@woodfordec.onmicrosoft.com::b7121016-a606-4e59-9b8c-d8cabdc242a8" providerId="AD" clId="Web-{2FA815E9-8F01-8E34-C83D-DFCA39B5CE89}" dt="2025-03-30T06:28:36.719" v="155" actId="20577"/>
        <pc:sldMkLst>
          <pc:docMk/>
          <pc:sldMk cId="3734862310" sldId="3135"/>
        </pc:sldMkLst>
      </pc:sldChg>
      <pc:sldChg chg="addSp delSp modSp add ord replId">
        <pc:chgData name="Jeremy Clifton" userId="S::wec@woodfordec.onmicrosoft.com::b7121016-a606-4e59-9b8c-d8cabdc242a8" providerId="AD" clId="Web-{2FA815E9-8F01-8E34-C83D-DFCA39B5CE89}" dt="2025-03-30T06:35:22.966" v="218"/>
        <pc:sldMkLst>
          <pc:docMk/>
          <pc:sldMk cId="1266847324" sldId="3136"/>
        </pc:sldMkLst>
      </pc:sldChg>
      <pc:sldChg chg="add del ord replId">
        <pc:chgData name="Jeremy Clifton" userId="S::wec@woodfordec.onmicrosoft.com::b7121016-a606-4e59-9b8c-d8cabdc242a8" providerId="AD" clId="Web-{2FA815E9-8F01-8E34-C83D-DFCA39B5CE89}" dt="2025-03-30T06:34:59.636" v="207"/>
        <pc:sldMkLst>
          <pc:docMk/>
          <pc:sldMk cId="1748783465" sldId="3137"/>
        </pc:sldMkLst>
      </pc:sldChg>
      <pc:sldChg chg="addSp modSp add del ord replId">
        <pc:chgData name="Jeremy Clifton" userId="S::wec@woodfordec.onmicrosoft.com::b7121016-a606-4e59-9b8c-d8cabdc242a8" providerId="AD" clId="Web-{2FA815E9-8F01-8E34-C83D-DFCA39B5CE89}" dt="2025-03-30T06:35:31.498" v="219"/>
        <pc:sldMkLst>
          <pc:docMk/>
          <pc:sldMk cId="2320636607" sldId="3138"/>
        </pc:sldMkLst>
      </pc:sldChg>
      <pc:sldChg chg="modSp add replId">
        <pc:chgData name="Jeremy Clifton" userId="S::wec@woodfordec.onmicrosoft.com::b7121016-a606-4e59-9b8c-d8cabdc242a8" providerId="AD" clId="Web-{2FA815E9-8F01-8E34-C83D-DFCA39B5CE89}" dt="2025-03-30T06:35:52.921" v="237" actId="20577"/>
        <pc:sldMkLst>
          <pc:docMk/>
          <pc:sldMk cId="3908802700" sldId="3139"/>
        </pc:sldMkLst>
      </pc:sldChg>
      <pc:sldChg chg="modSp add ord replId">
        <pc:chgData name="Jeremy Clifton" userId="S::wec@woodfordec.onmicrosoft.com::b7121016-a606-4e59-9b8c-d8cabdc242a8" providerId="AD" clId="Web-{2FA815E9-8F01-8E34-C83D-DFCA39B5CE89}" dt="2025-03-30T07:04:30.190" v="265" actId="20577"/>
        <pc:sldMkLst>
          <pc:docMk/>
          <pc:sldMk cId="2386464426" sldId="3140"/>
        </pc:sldMkLst>
      </pc:sldChg>
      <pc:sldChg chg="modSp add del replId">
        <pc:chgData name="Jeremy Clifton" userId="S::wec@woodfordec.onmicrosoft.com::b7121016-a606-4e59-9b8c-d8cabdc242a8" providerId="AD" clId="Web-{2FA815E9-8F01-8E34-C83D-DFCA39B5CE89}" dt="2025-03-30T09:03:23.465" v="379"/>
        <pc:sldMkLst>
          <pc:docMk/>
          <pc:sldMk cId="3718210900" sldId="3141"/>
        </pc:sldMkLst>
      </pc:sldChg>
      <pc:sldChg chg="modSp add replId">
        <pc:chgData name="Jeremy Clifton" userId="S::wec@woodfordec.onmicrosoft.com::b7121016-a606-4e59-9b8c-d8cabdc242a8" providerId="AD" clId="Web-{2FA815E9-8F01-8E34-C83D-DFCA39B5CE89}" dt="2025-03-30T09:02:19.385" v="359" actId="20577"/>
        <pc:sldMkLst>
          <pc:docMk/>
          <pc:sldMk cId="2022201330" sldId="3142"/>
        </pc:sldMkLst>
      </pc:sldChg>
      <pc:sldChg chg="modSp add replId">
        <pc:chgData name="Jeremy Clifton" userId="S::wec@woodfordec.onmicrosoft.com::b7121016-a606-4e59-9b8c-d8cabdc242a8" providerId="AD" clId="Web-{2FA815E9-8F01-8E34-C83D-DFCA39B5CE89}" dt="2025-03-30T09:03:03.183" v="374" actId="20577"/>
        <pc:sldMkLst>
          <pc:docMk/>
          <pc:sldMk cId="1396889560" sldId="3143"/>
        </pc:sldMkLst>
      </pc:sldChg>
      <pc:sldChg chg="modSp add ord replId">
        <pc:chgData name="Jeremy Clifton" userId="S::wec@woodfordec.onmicrosoft.com::b7121016-a606-4e59-9b8c-d8cabdc242a8" providerId="AD" clId="Web-{2FA815E9-8F01-8E34-C83D-DFCA39B5CE89}" dt="2025-03-30T09:04:14.435" v="396" actId="20577"/>
        <pc:sldMkLst>
          <pc:docMk/>
          <pc:sldMk cId="689455464" sldId="3144"/>
        </pc:sldMkLst>
      </pc:sldChg>
      <pc:sldChg chg="modSp add replId">
        <pc:chgData name="Jeremy Clifton" userId="S::wec@woodfordec.onmicrosoft.com::b7121016-a606-4e59-9b8c-d8cabdc242a8" providerId="AD" clId="Web-{2FA815E9-8F01-8E34-C83D-DFCA39B5CE89}" dt="2025-03-30T09:04:31.405" v="405" actId="20577"/>
        <pc:sldMkLst>
          <pc:docMk/>
          <pc:sldMk cId="1187314539" sldId="3145"/>
        </pc:sldMkLst>
      </pc:sldChg>
      <pc:sldChg chg="modSp add ord replId">
        <pc:chgData name="Jeremy Clifton" userId="S::wec@woodfordec.onmicrosoft.com::b7121016-a606-4e59-9b8c-d8cabdc242a8" providerId="AD" clId="Web-{2FA815E9-8F01-8E34-C83D-DFCA39B5CE89}" dt="2025-03-30T09:05:05.297" v="417" actId="20577"/>
        <pc:sldMkLst>
          <pc:docMk/>
          <pc:sldMk cId="1649685873" sldId="3146"/>
        </pc:sldMkLst>
      </pc:sldChg>
      <pc:sldChg chg="modSp add replId">
        <pc:chgData name="Jeremy Clifton" userId="S::wec@woodfordec.onmicrosoft.com::b7121016-a606-4e59-9b8c-d8cabdc242a8" providerId="AD" clId="Web-{2FA815E9-8F01-8E34-C83D-DFCA39B5CE89}" dt="2025-03-30T09:05:17.938" v="441" actId="20577"/>
        <pc:sldMkLst>
          <pc:docMk/>
          <pc:sldMk cId="61942752" sldId="3147"/>
        </pc:sldMkLst>
      </pc:sldChg>
    </pc:docChg>
  </pc:docChgLst>
  <pc:docChgLst>
    <pc:chgData name="Jeremy Clifton" userId="S::wec@woodfordec.onmicrosoft.com::b7121016-a606-4e59-9b8c-d8cabdc242a8" providerId="AD" clId="Web-{8426CDFF-1295-F7B5-3557-E9FB8EBCCA4F}"/>
    <pc:docChg chg="addSld delSld modSld sldOrd">
      <pc:chgData name="Jeremy Clifton" userId="S::wec@woodfordec.onmicrosoft.com::b7121016-a606-4e59-9b8c-d8cabdc242a8" providerId="AD" clId="Web-{8426CDFF-1295-F7B5-3557-E9FB8EBCCA4F}" dt="2025-04-17T15:03:30.550" v="45" actId="14100"/>
      <pc:docMkLst>
        <pc:docMk/>
      </pc:docMkLst>
      <pc:sldChg chg="addSp delSp modSp ord">
        <pc:chgData name="Jeremy Clifton" userId="S::wec@woodfordec.onmicrosoft.com::b7121016-a606-4e59-9b8c-d8cabdc242a8" providerId="AD" clId="Web-{8426CDFF-1295-F7B5-3557-E9FB8EBCCA4F}" dt="2025-04-17T15:03:29.112" v="39" actId="1076"/>
        <pc:sldMkLst>
          <pc:docMk/>
          <pc:sldMk cId="4234007431" sldId="2983"/>
        </pc:sldMkLst>
      </pc:sldChg>
      <pc:sldChg chg="del">
        <pc:chgData name="Jeremy Clifton" userId="S::wec@woodfordec.onmicrosoft.com::b7121016-a606-4e59-9b8c-d8cabdc242a8" providerId="AD" clId="Web-{8426CDFF-1295-F7B5-3557-E9FB8EBCCA4F}" dt="2025-04-17T14:59:32.213" v="0"/>
        <pc:sldMkLst>
          <pc:docMk/>
          <pc:sldMk cId="4033580478" sldId="3148"/>
        </pc:sldMkLst>
      </pc:sldChg>
      <pc:sldChg chg="del">
        <pc:chgData name="Jeremy Clifton" userId="S::wec@woodfordec.onmicrosoft.com::b7121016-a606-4e59-9b8c-d8cabdc242a8" providerId="AD" clId="Web-{8426CDFF-1295-F7B5-3557-E9FB8EBCCA4F}" dt="2025-04-17T14:59:37.151" v="1"/>
        <pc:sldMkLst>
          <pc:docMk/>
          <pc:sldMk cId="3734741733" sldId="3150"/>
        </pc:sldMkLst>
      </pc:sldChg>
      <pc:sldChg chg="del">
        <pc:chgData name="Jeremy Clifton" userId="S::wec@woodfordec.onmicrosoft.com::b7121016-a606-4e59-9b8c-d8cabdc242a8" providerId="AD" clId="Web-{8426CDFF-1295-F7B5-3557-E9FB8EBCCA4F}" dt="2025-04-17T14:59:38.651" v="2"/>
        <pc:sldMkLst>
          <pc:docMk/>
          <pc:sldMk cId="1215551661" sldId="3151"/>
        </pc:sldMkLst>
      </pc:sldChg>
      <pc:sldChg chg="delSp modSp ord">
        <pc:chgData name="Jeremy Clifton" userId="S::wec@woodfordec.onmicrosoft.com::b7121016-a606-4e59-9b8c-d8cabdc242a8" providerId="AD" clId="Web-{8426CDFF-1295-F7B5-3557-E9FB8EBCCA4F}" dt="2025-04-17T15:03:30.550" v="45" actId="14100"/>
        <pc:sldMkLst>
          <pc:docMk/>
          <pc:sldMk cId="1952858487" sldId="3158"/>
        </pc:sldMkLst>
        <pc:spChg chg="mod">
          <ac:chgData name="Jeremy Clifton" userId="S::wec@woodfordec.onmicrosoft.com::b7121016-a606-4e59-9b8c-d8cabdc242a8" providerId="AD" clId="Web-{8426CDFF-1295-F7B5-3557-E9FB8EBCCA4F}" dt="2025-04-17T15:03:30.550" v="45" actId="14100"/>
          <ac:spMkLst>
            <pc:docMk/>
            <pc:sldMk cId="1952858487" sldId="3158"/>
            <ac:spMk id="3" creationId="{77921BD8-C2B9-1000-3CD7-46C8127AE1A3}"/>
          </ac:spMkLst>
        </pc:spChg>
      </pc:sldChg>
      <pc:sldChg chg="add replId">
        <pc:chgData name="Jeremy Clifton" userId="S::wec@woodfordec.onmicrosoft.com::b7121016-a606-4e59-9b8c-d8cabdc242a8" providerId="AD" clId="Web-{8426CDFF-1295-F7B5-3557-E9FB8EBCCA4F}" dt="2025-04-17T14:59:42.370" v="4"/>
        <pc:sldMkLst>
          <pc:docMk/>
          <pc:sldMk cId="3912273823" sldId="3201"/>
        </pc:sldMkLst>
      </pc:sldChg>
      <pc:sldChg chg="add replId">
        <pc:chgData name="Jeremy Clifton" userId="S::wec@woodfordec.onmicrosoft.com::b7121016-a606-4e59-9b8c-d8cabdc242a8" providerId="AD" clId="Web-{8426CDFF-1295-F7B5-3557-E9FB8EBCCA4F}" dt="2025-04-17T14:59:43.026" v="5"/>
        <pc:sldMkLst>
          <pc:docMk/>
          <pc:sldMk cId="912675649" sldId="3202"/>
        </pc:sldMkLst>
      </pc:sldChg>
      <pc:sldChg chg="add replId">
        <pc:chgData name="Jeremy Clifton" userId="S::wec@woodfordec.onmicrosoft.com::b7121016-a606-4e59-9b8c-d8cabdc242a8" providerId="AD" clId="Web-{8426CDFF-1295-F7B5-3557-E9FB8EBCCA4F}" dt="2025-04-17T14:59:46.339" v="6"/>
        <pc:sldMkLst>
          <pc:docMk/>
          <pc:sldMk cId="239732105" sldId="3203"/>
        </pc:sldMkLst>
      </pc:sldChg>
      <pc:sldChg chg="add replId">
        <pc:chgData name="Jeremy Clifton" userId="S::wec@woodfordec.onmicrosoft.com::b7121016-a606-4e59-9b8c-d8cabdc242a8" providerId="AD" clId="Web-{8426CDFF-1295-F7B5-3557-E9FB8EBCCA4F}" dt="2025-04-17T14:59:46.370" v="7"/>
        <pc:sldMkLst>
          <pc:docMk/>
          <pc:sldMk cId="4154673407" sldId="3204"/>
        </pc:sldMkLst>
      </pc:sldChg>
    </pc:docChg>
  </pc:docChgLst>
  <pc:docChgLst>
    <pc:chgData name="Jeremy Clifton" userId="S::wec@woodfordec.onmicrosoft.com::b7121016-a606-4e59-9b8c-d8cabdc242a8" providerId="AD" clId="Web-{F2414731-501E-1E0B-4766-5E49A87ACA0A}"/>
    <pc:docChg chg="addSld delSld modSld sldOrd">
      <pc:chgData name="Jeremy Clifton" userId="S::wec@woodfordec.onmicrosoft.com::b7121016-a606-4e59-9b8c-d8cabdc242a8" providerId="AD" clId="Web-{F2414731-501E-1E0B-4766-5E49A87ACA0A}" dt="2025-03-19T10:45:28.516" v="266" actId="20577"/>
      <pc:docMkLst>
        <pc:docMk/>
      </pc:docMkLst>
      <pc:sldChg chg="delSp modSp ord">
        <pc:chgData name="Jeremy Clifton" userId="S::wec@woodfordec.onmicrosoft.com::b7121016-a606-4e59-9b8c-d8cabdc242a8" providerId="AD" clId="Web-{F2414731-501E-1E0B-4766-5E49A87ACA0A}" dt="2025-03-19T10:18:40.152" v="45" actId="20577"/>
        <pc:sldMkLst>
          <pc:docMk/>
          <pc:sldMk cId="414856404" sldId="2979"/>
        </pc:sldMkLst>
      </pc:sldChg>
      <pc:sldChg chg="del">
        <pc:chgData name="Jeremy Clifton" userId="S::wec@woodfordec.onmicrosoft.com::b7121016-a606-4e59-9b8c-d8cabdc242a8" providerId="AD" clId="Web-{F2414731-501E-1E0B-4766-5E49A87ACA0A}" dt="2025-03-19T10:16:18.834" v="0"/>
        <pc:sldMkLst>
          <pc:docMk/>
          <pc:sldMk cId="3437784898" sldId="3074"/>
        </pc:sldMkLst>
      </pc:sldChg>
      <pc:sldChg chg="del">
        <pc:chgData name="Jeremy Clifton" userId="S::wec@woodfordec.onmicrosoft.com::b7121016-a606-4e59-9b8c-d8cabdc242a8" providerId="AD" clId="Web-{F2414731-501E-1E0B-4766-5E49A87ACA0A}" dt="2025-03-19T10:34:23.238" v="232"/>
        <pc:sldMkLst>
          <pc:docMk/>
          <pc:sldMk cId="2012689778" sldId="3075"/>
        </pc:sldMkLst>
      </pc:sldChg>
      <pc:sldChg chg="del">
        <pc:chgData name="Jeremy Clifton" userId="S::wec@woodfordec.onmicrosoft.com::b7121016-a606-4e59-9b8c-d8cabdc242a8" providerId="AD" clId="Web-{F2414731-501E-1E0B-4766-5E49A87ACA0A}" dt="2025-03-19T10:16:21.381" v="1"/>
        <pc:sldMkLst>
          <pc:docMk/>
          <pc:sldMk cId="1241834202" sldId="3076"/>
        </pc:sldMkLst>
      </pc:sldChg>
      <pc:sldChg chg="del">
        <pc:chgData name="Jeremy Clifton" userId="S::wec@woodfordec.onmicrosoft.com::b7121016-a606-4e59-9b8c-d8cabdc242a8" providerId="AD" clId="Web-{F2414731-501E-1E0B-4766-5E49A87ACA0A}" dt="2025-03-19T10:16:39.116" v="6"/>
        <pc:sldMkLst>
          <pc:docMk/>
          <pc:sldMk cId="3512206015" sldId="3079"/>
        </pc:sldMkLst>
      </pc:sldChg>
      <pc:sldChg chg="del">
        <pc:chgData name="Jeremy Clifton" userId="S::wec@woodfordec.onmicrosoft.com::b7121016-a606-4e59-9b8c-d8cabdc242a8" providerId="AD" clId="Web-{F2414731-501E-1E0B-4766-5E49A87ACA0A}" dt="2025-03-19T10:16:24.084" v="2"/>
        <pc:sldMkLst>
          <pc:docMk/>
          <pc:sldMk cId="765299855" sldId="3082"/>
        </pc:sldMkLst>
      </pc:sldChg>
      <pc:sldChg chg="del">
        <pc:chgData name="Jeremy Clifton" userId="S::wec@woodfordec.onmicrosoft.com::b7121016-a606-4e59-9b8c-d8cabdc242a8" providerId="AD" clId="Web-{F2414731-501E-1E0B-4766-5E49A87ACA0A}" dt="2025-03-19T10:16:27.491" v="3"/>
        <pc:sldMkLst>
          <pc:docMk/>
          <pc:sldMk cId="1556791180" sldId="3083"/>
        </pc:sldMkLst>
      </pc:sldChg>
      <pc:sldChg chg="del">
        <pc:chgData name="Jeremy Clifton" userId="S::wec@woodfordec.onmicrosoft.com::b7121016-a606-4e59-9b8c-d8cabdc242a8" providerId="AD" clId="Web-{F2414731-501E-1E0B-4766-5E49A87ACA0A}" dt="2025-03-19T10:16:34.366" v="4"/>
        <pc:sldMkLst>
          <pc:docMk/>
          <pc:sldMk cId="1221974950" sldId="3084"/>
        </pc:sldMkLst>
      </pc:sldChg>
      <pc:sldChg chg="del">
        <pc:chgData name="Jeremy Clifton" userId="S::wec@woodfordec.onmicrosoft.com::b7121016-a606-4e59-9b8c-d8cabdc242a8" providerId="AD" clId="Web-{F2414731-501E-1E0B-4766-5E49A87ACA0A}" dt="2025-03-19T10:16:37.085" v="5"/>
        <pc:sldMkLst>
          <pc:docMk/>
          <pc:sldMk cId="818867831" sldId="3085"/>
        </pc:sldMkLst>
      </pc:sldChg>
      <pc:sldChg chg="del">
        <pc:chgData name="Jeremy Clifton" userId="S::wec@woodfordec.onmicrosoft.com::b7121016-a606-4e59-9b8c-d8cabdc242a8" providerId="AD" clId="Web-{F2414731-501E-1E0B-4766-5E49A87ACA0A}" dt="2025-03-19T10:16:41.007" v="7"/>
        <pc:sldMkLst>
          <pc:docMk/>
          <pc:sldMk cId="2040310881" sldId="3086"/>
        </pc:sldMkLst>
      </pc:sldChg>
      <pc:sldChg chg="del">
        <pc:chgData name="Jeremy Clifton" userId="S::wec@woodfordec.onmicrosoft.com::b7121016-a606-4e59-9b8c-d8cabdc242a8" providerId="AD" clId="Web-{F2414731-501E-1E0B-4766-5E49A87ACA0A}" dt="2025-03-19T10:16:45.726" v="8"/>
        <pc:sldMkLst>
          <pc:docMk/>
          <pc:sldMk cId="2897678949" sldId="3088"/>
        </pc:sldMkLst>
      </pc:sldChg>
      <pc:sldChg chg="del">
        <pc:chgData name="Jeremy Clifton" userId="S::wec@woodfordec.onmicrosoft.com::b7121016-a606-4e59-9b8c-d8cabdc242a8" providerId="AD" clId="Web-{F2414731-501E-1E0B-4766-5E49A87ACA0A}" dt="2025-03-19T10:16:47.882" v="9"/>
        <pc:sldMkLst>
          <pc:docMk/>
          <pc:sldMk cId="418780785" sldId="3089"/>
        </pc:sldMkLst>
      </pc:sldChg>
      <pc:sldChg chg="del">
        <pc:chgData name="Jeremy Clifton" userId="S::wec@woodfordec.onmicrosoft.com::b7121016-a606-4e59-9b8c-d8cabdc242a8" providerId="AD" clId="Web-{F2414731-501E-1E0B-4766-5E49A87ACA0A}" dt="2025-03-19T10:16:59.523" v="12"/>
        <pc:sldMkLst>
          <pc:docMk/>
          <pc:sldMk cId="1849716846" sldId="3091"/>
        </pc:sldMkLst>
      </pc:sldChg>
      <pc:sldChg chg="del">
        <pc:chgData name="Jeremy Clifton" userId="S::wec@woodfordec.onmicrosoft.com::b7121016-a606-4e59-9b8c-d8cabdc242a8" providerId="AD" clId="Web-{F2414731-501E-1E0B-4766-5E49A87ACA0A}" dt="2025-03-19T10:17:02.070" v="13"/>
        <pc:sldMkLst>
          <pc:docMk/>
          <pc:sldMk cId="548600436" sldId="3093"/>
        </pc:sldMkLst>
      </pc:sldChg>
      <pc:sldChg chg="del">
        <pc:chgData name="Jeremy Clifton" userId="S::wec@woodfordec.onmicrosoft.com::b7121016-a606-4e59-9b8c-d8cabdc242a8" providerId="AD" clId="Web-{F2414731-501E-1E0B-4766-5E49A87ACA0A}" dt="2025-03-19T10:17:05.227" v="14"/>
        <pc:sldMkLst>
          <pc:docMk/>
          <pc:sldMk cId="3451797560" sldId="3094"/>
        </pc:sldMkLst>
      </pc:sldChg>
      <pc:sldChg chg="del">
        <pc:chgData name="Jeremy Clifton" userId="S::wec@woodfordec.onmicrosoft.com::b7121016-a606-4e59-9b8c-d8cabdc242a8" providerId="AD" clId="Web-{F2414731-501E-1E0B-4766-5E49A87ACA0A}" dt="2025-03-19T10:17:08.899" v="15"/>
        <pc:sldMkLst>
          <pc:docMk/>
          <pc:sldMk cId="267350749" sldId="3096"/>
        </pc:sldMkLst>
      </pc:sldChg>
      <pc:sldChg chg="add replId">
        <pc:chgData name="Jeremy Clifton" userId="S::wec@woodfordec.onmicrosoft.com::b7121016-a606-4e59-9b8c-d8cabdc242a8" providerId="AD" clId="Web-{F2414731-501E-1E0B-4766-5E49A87ACA0A}" dt="2025-03-19T10:17:13.414" v="16"/>
        <pc:sldMkLst>
          <pc:docMk/>
          <pc:sldMk cId="1447828996" sldId="3098"/>
        </pc:sldMkLst>
      </pc:sldChg>
      <pc:sldChg chg="add del replId">
        <pc:chgData name="Jeremy Clifton" userId="S::wec@woodfordec.onmicrosoft.com::b7121016-a606-4e59-9b8c-d8cabdc242a8" providerId="AD" clId="Web-{F2414731-501E-1E0B-4766-5E49A87ACA0A}" dt="2025-03-19T10:16:57.414" v="11"/>
        <pc:sldMkLst>
          <pc:docMk/>
          <pc:sldMk cId="1804406013" sldId="3098"/>
        </pc:sldMkLst>
      </pc:sldChg>
      <pc:sldChg chg="addSp modSp add replId addAnim">
        <pc:chgData name="Jeremy Clifton" userId="S::wec@woodfordec.onmicrosoft.com::b7121016-a606-4e59-9b8c-d8cabdc242a8" providerId="AD" clId="Web-{F2414731-501E-1E0B-4766-5E49A87ACA0A}" dt="2025-03-19T10:27:02.111" v="48" actId="14100"/>
        <pc:sldMkLst>
          <pc:docMk/>
          <pc:sldMk cId="3303377068" sldId="3099"/>
        </pc:sldMkLst>
      </pc:sldChg>
      <pc:sldChg chg="add replId">
        <pc:chgData name="Jeremy Clifton" userId="S::wec@woodfordec.onmicrosoft.com::b7121016-a606-4e59-9b8c-d8cabdc242a8" providerId="AD" clId="Web-{F2414731-501E-1E0B-4766-5E49A87ACA0A}" dt="2025-03-19T10:17:16.633" v="18"/>
        <pc:sldMkLst>
          <pc:docMk/>
          <pc:sldMk cId="2873702924" sldId="3100"/>
        </pc:sldMkLst>
      </pc:sldChg>
      <pc:sldChg chg="add replId">
        <pc:chgData name="Jeremy Clifton" userId="S::wec@woodfordec.onmicrosoft.com::b7121016-a606-4e59-9b8c-d8cabdc242a8" providerId="AD" clId="Web-{F2414731-501E-1E0B-4766-5E49A87ACA0A}" dt="2025-03-19T10:29:10.679" v="49"/>
        <pc:sldMkLst>
          <pc:docMk/>
          <pc:sldMk cId="3289778717" sldId="3101"/>
        </pc:sldMkLst>
      </pc:sldChg>
      <pc:sldChg chg="modSp add ord replId">
        <pc:chgData name="Jeremy Clifton" userId="S::wec@woodfordec.onmicrosoft.com::b7121016-a606-4e59-9b8c-d8cabdc242a8" providerId="AD" clId="Web-{F2414731-501E-1E0B-4766-5E49A87ACA0A}" dt="2025-03-19T10:31:24.731" v="123" actId="20577"/>
        <pc:sldMkLst>
          <pc:docMk/>
          <pc:sldMk cId="1582037152" sldId="3102"/>
        </pc:sldMkLst>
      </pc:sldChg>
      <pc:sldChg chg="modSp add replId">
        <pc:chgData name="Jeremy Clifton" userId="S::wec@woodfordec.onmicrosoft.com::b7121016-a606-4e59-9b8c-d8cabdc242a8" providerId="AD" clId="Web-{F2414731-501E-1E0B-4766-5E49A87ACA0A}" dt="2025-03-19T10:33:07.813" v="188" actId="20577"/>
        <pc:sldMkLst>
          <pc:docMk/>
          <pc:sldMk cId="3167284372" sldId="3103"/>
        </pc:sldMkLst>
      </pc:sldChg>
      <pc:sldChg chg="modSp add replId">
        <pc:chgData name="Jeremy Clifton" userId="S::wec@woodfordec.onmicrosoft.com::b7121016-a606-4e59-9b8c-d8cabdc242a8" providerId="AD" clId="Web-{F2414731-501E-1E0B-4766-5E49A87ACA0A}" dt="2025-03-19T10:31:49.826" v="146" actId="20577"/>
        <pc:sldMkLst>
          <pc:docMk/>
          <pc:sldMk cId="3583682302" sldId="3104"/>
        </pc:sldMkLst>
      </pc:sldChg>
      <pc:sldChg chg="modSp add replId">
        <pc:chgData name="Jeremy Clifton" userId="S::wec@woodfordec.onmicrosoft.com::b7121016-a606-4e59-9b8c-d8cabdc242a8" providerId="AD" clId="Web-{F2414731-501E-1E0B-4766-5E49A87ACA0A}" dt="2025-03-19T10:31:52.732" v="156" actId="20577"/>
        <pc:sldMkLst>
          <pc:docMk/>
          <pc:sldMk cId="3474923657" sldId="3105"/>
        </pc:sldMkLst>
      </pc:sldChg>
      <pc:sldChg chg="modSp add replId">
        <pc:chgData name="Jeremy Clifton" userId="S::wec@woodfordec.onmicrosoft.com::b7121016-a606-4e59-9b8c-d8cabdc242a8" providerId="AD" clId="Web-{F2414731-501E-1E0B-4766-5E49A87ACA0A}" dt="2025-03-19T10:33:32.080" v="204" actId="20577"/>
        <pc:sldMkLst>
          <pc:docMk/>
          <pc:sldMk cId="1693355962" sldId="3106"/>
        </pc:sldMkLst>
      </pc:sldChg>
      <pc:sldChg chg="modSp add replId">
        <pc:chgData name="Jeremy Clifton" userId="S::wec@woodfordec.onmicrosoft.com::b7121016-a606-4e59-9b8c-d8cabdc242a8" providerId="AD" clId="Web-{F2414731-501E-1E0B-4766-5E49A87ACA0A}" dt="2025-03-19T10:44:15.654" v="237" actId="20577"/>
        <pc:sldMkLst>
          <pc:docMk/>
          <pc:sldMk cId="2050537012" sldId="3107"/>
        </pc:sldMkLst>
      </pc:sldChg>
      <pc:sldChg chg="addSp modSp add replId addAnim">
        <pc:chgData name="Jeremy Clifton" userId="S::wec@woodfordec.onmicrosoft.com::b7121016-a606-4e59-9b8c-d8cabdc242a8" providerId="AD" clId="Web-{F2414731-501E-1E0B-4766-5E49A87ACA0A}" dt="2025-03-19T10:39:15.016" v="235" actId="14100"/>
        <pc:sldMkLst>
          <pc:docMk/>
          <pc:sldMk cId="3013186940" sldId="3108"/>
        </pc:sldMkLst>
      </pc:sldChg>
      <pc:sldChg chg="modSp add ord replId">
        <pc:chgData name="Jeremy Clifton" userId="S::wec@woodfordec.onmicrosoft.com::b7121016-a606-4e59-9b8c-d8cabdc242a8" providerId="AD" clId="Web-{F2414731-501E-1E0B-4766-5E49A87ACA0A}" dt="2025-03-19T10:44:38.389" v="245" actId="20577"/>
        <pc:sldMkLst>
          <pc:docMk/>
          <pc:sldMk cId="1465971024" sldId="3109"/>
        </pc:sldMkLst>
      </pc:sldChg>
      <pc:sldChg chg="modSp add replId">
        <pc:chgData name="Jeremy Clifton" userId="S::wec@woodfordec.onmicrosoft.com::b7121016-a606-4e59-9b8c-d8cabdc242a8" providerId="AD" clId="Web-{F2414731-501E-1E0B-4766-5E49A87ACA0A}" dt="2025-03-19T10:45:06.578" v="254" actId="20577"/>
        <pc:sldMkLst>
          <pc:docMk/>
          <pc:sldMk cId="2689883416" sldId="3110"/>
        </pc:sldMkLst>
      </pc:sldChg>
      <pc:sldChg chg="modSp add replId">
        <pc:chgData name="Jeremy Clifton" userId="S::wec@woodfordec.onmicrosoft.com::b7121016-a606-4e59-9b8c-d8cabdc242a8" providerId="AD" clId="Web-{F2414731-501E-1E0B-4766-5E49A87ACA0A}" dt="2025-03-19T10:45:08.171" v="258" actId="20577"/>
        <pc:sldMkLst>
          <pc:docMk/>
          <pc:sldMk cId="148819616" sldId="3111"/>
        </pc:sldMkLst>
      </pc:sldChg>
      <pc:sldChg chg="modSp add replId">
        <pc:chgData name="Jeremy Clifton" userId="S::wec@woodfordec.onmicrosoft.com::b7121016-a606-4e59-9b8c-d8cabdc242a8" providerId="AD" clId="Web-{F2414731-501E-1E0B-4766-5E49A87ACA0A}" dt="2025-03-19T10:45:28.516" v="266" actId="20577"/>
        <pc:sldMkLst>
          <pc:docMk/>
          <pc:sldMk cId="144341970" sldId="3112"/>
        </pc:sldMkLst>
      </pc:sldChg>
    </pc:docChg>
  </pc:docChgLst>
  <pc:docChgLst>
    <pc:chgData name="Jeremy Clifton" userId="S::wec@woodfordec.onmicrosoft.com::b7121016-a606-4e59-9b8c-d8cabdc242a8" providerId="AD" clId="Web-{848057FD-56B7-F32E-D9EB-2CD80C7B5FD6}"/>
    <pc:docChg chg="addSld delSld modSld sldOrd">
      <pc:chgData name="Jeremy Clifton" userId="S::wec@woodfordec.onmicrosoft.com::b7121016-a606-4e59-9b8c-d8cabdc242a8" providerId="AD" clId="Web-{848057FD-56B7-F32E-D9EB-2CD80C7B5FD6}" dt="2025-05-18T09:05:35.548" v="518" actId="1076"/>
      <pc:docMkLst>
        <pc:docMk/>
      </pc:docMkLst>
      <pc:sldChg chg="del">
        <pc:chgData name="Jeremy Clifton" userId="S::wec@woodfordec.onmicrosoft.com::b7121016-a606-4e59-9b8c-d8cabdc242a8" providerId="AD" clId="Web-{848057FD-56B7-F32E-D9EB-2CD80C7B5FD6}" dt="2025-05-18T09:05:00.046" v="491"/>
        <pc:sldMkLst>
          <pc:docMk/>
          <pc:sldMk cId="1447828996" sldId="3098"/>
        </pc:sldMkLst>
      </pc:sldChg>
      <pc:sldChg chg="addSp modSp ord">
        <pc:chgData name="Jeremy Clifton" userId="S::wec@woodfordec.onmicrosoft.com::b7121016-a606-4e59-9b8c-d8cabdc242a8" providerId="AD" clId="Web-{848057FD-56B7-F32E-D9EB-2CD80C7B5FD6}" dt="2025-05-18T08:57:00.852" v="218" actId="1076"/>
        <pc:sldMkLst>
          <pc:docMk/>
          <pc:sldMk cId="1952858487" sldId="3158"/>
        </pc:sldMkLst>
        <pc:spChg chg="mod">
          <ac:chgData name="Jeremy Clifton" userId="S::wec@woodfordec.onmicrosoft.com::b7121016-a606-4e59-9b8c-d8cabdc242a8" providerId="AD" clId="Web-{848057FD-56B7-F32E-D9EB-2CD80C7B5FD6}" dt="2025-05-18T08:56:49.352" v="215" actId="1076"/>
          <ac:spMkLst>
            <pc:docMk/>
            <pc:sldMk cId="1952858487" sldId="3158"/>
            <ac:spMk id="3" creationId="{77921BD8-C2B9-1000-3CD7-46C8127AE1A3}"/>
          </ac:spMkLst>
        </pc:spChg>
        <pc:picChg chg="add mod">
          <ac:chgData name="Jeremy Clifton" userId="S::wec@woodfordec.onmicrosoft.com::b7121016-a606-4e59-9b8c-d8cabdc242a8" providerId="AD" clId="Web-{848057FD-56B7-F32E-D9EB-2CD80C7B5FD6}" dt="2025-05-18T08:57:00.852" v="218" actId="1076"/>
          <ac:picMkLst>
            <pc:docMk/>
            <pc:sldMk cId="1952858487" sldId="3158"/>
            <ac:picMk id="4" creationId="{054AA234-979F-E1CD-5AAE-5C022CF87FF8}"/>
          </ac:picMkLst>
        </pc:picChg>
      </pc:sldChg>
      <pc:sldChg chg="modSp">
        <pc:chgData name="Jeremy Clifton" userId="S::wec@woodfordec.onmicrosoft.com::b7121016-a606-4e59-9b8c-d8cabdc242a8" providerId="AD" clId="Web-{848057FD-56B7-F32E-D9EB-2CD80C7B5FD6}" dt="2025-05-18T08:40:34.617" v="26" actId="20577"/>
        <pc:sldMkLst>
          <pc:docMk/>
          <pc:sldMk cId="3377884115" sldId="3179"/>
        </pc:sldMkLst>
        <pc:spChg chg="mod">
          <ac:chgData name="Jeremy Clifton" userId="S::wec@woodfordec.onmicrosoft.com::b7121016-a606-4e59-9b8c-d8cabdc242a8" providerId="AD" clId="Web-{848057FD-56B7-F32E-D9EB-2CD80C7B5FD6}" dt="2025-05-18T08:40:34.617" v="26" actId="20577"/>
          <ac:spMkLst>
            <pc:docMk/>
            <pc:sldMk cId="3377884115" sldId="3179"/>
            <ac:spMk id="3" creationId="{A6B846CC-0465-FFA0-DAF5-90644ADC2467}"/>
          </ac:spMkLst>
        </pc:spChg>
      </pc:sldChg>
      <pc:sldChg chg="del">
        <pc:chgData name="Jeremy Clifton" userId="S::wec@woodfordec.onmicrosoft.com::b7121016-a606-4e59-9b8c-d8cabdc242a8" providerId="AD" clId="Web-{848057FD-56B7-F32E-D9EB-2CD80C7B5FD6}" dt="2025-05-18T09:05:01.046" v="492"/>
        <pc:sldMkLst>
          <pc:docMk/>
          <pc:sldMk cId="2836004782" sldId="3220"/>
        </pc:sldMkLst>
      </pc:sldChg>
      <pc:sldChg chg="del">
        <pc:chgData name="Jeremy Clifton" userId="S::wec@woodfordec.onmicrosoft.com::b7121016-a606-4e59-9b8c-d8cabdc242a8" providerId="AD" clId="Web-{848057FD-56B7-F32E-D9EB-2CD80C7B5FD6}" dt="2025-05-18T08:39:32.114" v="1"/>
        <pc:sldMkLst>
          <pc:docMk/>
          <pc:sldMk cId="551354943" sldId="3221"/>
        </pc:sldMkLst>
      </pc:sldChg>
      <pc:sldChg chg="del">
        <pc:chgData name="Jeremy Clifton" userId="S::wec@woodfordec.onmicrosoft.com::b7121016-a606-4e59-9b8c-d8cabdc242a8" providerId="AD" clId="Web-{848057FD-56B7-F32E-D9EB-2CD80C7B5FD6}" dt="2025-05-18T08:49:58.785" v="103"/>
        <pc:sldMkLst>
          <pc:docMk/>
          <pc:sldMk cId="4181815059" sldId="3222"/>
        </pc:sldMkLst>
      </pc:sldChg>
      <pc:sldChg chg="del">
        <pc:chgData name="Jeremy Clifton" userId="S::wec@woodfordec.onmicrosoft.com::b7121016-a606-4e59-9b8c-d8cabdc242a8" providerId="AD" clId="Web-{848057FD-56B7-F32E-D9EB-2CD80C7B5FD6}" dt="2025-05-18T08:49:58.785" v="104"/>
        <pc:sldMkLst>
          <pc:docMk/>
          <pc:sldMk cId="3419232242" sldId="3223"/>
        </pc:sldMkLst>
      </pc:sldChg>
      <pc:sldChg chg="del">
        <pc:chgData name="Jeremy Clifton" userId="S::wec@woodfordec.onmicrosoft.com::b7121016-a606-4e59-9b8c-d8cabdc242a8" providerId="AD" clId="Web-{848057FD-56B7-F32E-D9EB-2CD80C7B5FD6}" dt="2025-05-18T08:39:40.349" v="3"/>
        <pc:sldMkLst>
          <pc:docMk/>
          <pc:sldMk cId="2794463826" sldId="3225"/>
        </pc:sldMkLst>
      </pc:sldChg>
      <pc:sldChg chg="del">
        <pc:chgData name="Jeremy Clifton" userId="S::wec@woodfordec.onmicrosoft.com::b7121016-a606-4e59-9b8c-d8cabdc242a8" providerId="AD" clId="Web-{848057FD-56B7-F32E-D9EB-2CD80C7B5FD6}" dt="2025-05-18T09:05:09.062" v="503"/>
        <pc:sldMkLst>
          <pc:docMk/>
          <pc:sldMk cId="457433274" sldId="3226"/>
        </pc:sldMkLst>
      </pc:sldChg>
      <pc:sldChg chg="del">
        <pc:chgData name="Jeremy Clifton" userId="S::wec@woodfordec.onmicrosoft.com::b7121016-a606-4e59-9b8c-d8cabdc242a8" providerId="AD" clId="Web-{848057FD-56B7-F32E-D9EB-2CD80C7B5FD6}" dt="2025-05-18T08:39:37.677" v="2"/>
        <pc:sldMkLst>
          <pc:docMk/>
          <pc:sldMk cId="716922823" sldId="3227"/>
        </pc:sldMkLst>
      </pc:sldChg>
      <pc:sldChg chg="del">
        <pc:chgData name="Jeremy Clifton" userId="S::wec@woodfordec.onmicrosoft.com::b7121016-a606-4e59-9b8c-d8cabdc242a8" providerId="AD" clId="Web-{848057FD-56B7-F32E-D9EB-2CD80C7B5FD6}" dt="2025-05-18T09:05:02.953" v="495"/>
        <pc:sldMkLst>
          <pc:docMk/>
          <pc:sldMk cId="1650744383" sldId="3228"/>
        </pc:sldMkLst>
      </pc:sldChg>
      <pc:sldChg chg="del">
        <pc:chgData name="Jeremy Clifton" userId="S::wec@woodfordec.onmicrosoft.com::b7121016-a606-4e59-9b8c-d8cabdc242a8" providerId="AD" clId="Web-{848057FD-56B7-F32E-D9EB-2CD80C7B5FD6}" dt="2025-05-18T09:05:03.359" v="496"/>
        <pc:sldMkLst>
          <pc:docMk/>
          <pc:sldMk cId="3025397370" sldId="3229"/>
        </pc:sldMkLst>
      </pc:sldChg>
      <pc:sldChg chg="del">
        <pc:chgData name="Jeremy Clifton" userId="S::wec@woodfordec.onmicrosoft.com::b7121016-a606-4e59-9b8c-d8cabdc242a8" providerId="AD" clId="Web-{848057FD-56B7-F32E-D9EB-2CD80C7B5FD6}" dt="2025-05-18T08:40:36.961" v="27"/>
        <pc:sldMkLst>
          <pc:docMk/>
          <pc:sldMk cId="1960936696" sldId="3231"/>
        </pc:sldMkLst>
      </pc:sldChg>
      <pc:sldChg chg="del">
        <pc:chgData name="Jeremy Clifton" userId="S::wec@woodfordec.onmicrosoft.com::b7121016-a606-4e59-9b8c-d8cabdc242a8" providerId="AD" clId="Web-{848057FD-56B7-F32E-D9EB-2CD80C7B5FD6}" dt="2025-05-18T09:05:02.234" v="494"/>
        <pc:sldMkLst>
          <pc:docMk/>
          <pc:sldMk cId="3402032210" sldId="3232"/>
        </pc:sldMkLst>
      </pc:sldChg>
      <pc:sldChg chg="del">
        <pc:chgData name="Jeremy Clifton" userId="S::wec@woodfordec.onmicrosoft.com::b7121016-a606-4e59-9b8c-d8cabdc242a8" providerId="AD" clId="Web-{848057FD-56B7-F32E-D9EB-2CD80C7B5FD6}" dt="2025-05-18T09:05:01.296" v="493"/>
        <pc:sldMkLst>
          <pc:docMk/>
          <pc:sldMk cId="2135382811" sldId="3233"/>
        </pc:sldMkLst>
      </pc:sldChg>
      <pc:sldChg chg="del">
        <pc:chgData name="Jeremy Clifton" userId="S::wec@woodfordec.onmicrosoft.com::b7121016-a606-4e59-9b8c-d8cabdc242a8" providerId="AD" clId="Web-{848057FD-56B7-F32E-D9EB-2CD80C7B5FD6}" dt="2025-05-18T09:05:06.062" v="497"/>
        <pc:sldMkLst>
          <pc:docMk/>
          <pc:sldMk cId="94787504" sldId="3234"/>
        </pc:sldMkLst>
      </pc:sldChg>
      <pc:sldChg chg="del">
        <pc:chgData name="Jeremy Clifton" userId="S::wec@woodfordec.onmicrosoft.com::b7121016-a606-4e59-9b8c-d8cabdc242a8" providerId="AD" clId="Web-{848057FD-56B7-F32E-D9EB-2CD80C7B5FD6}" dt="2025-05-18T08:39:48.599" v="5"/>
        <pc:sldMkLst>
          <pc:docMk/>
          <pc:sldMk cId="4139161330" sldId="3235"/>
        </pc:sldMkLst>
      </pc:sldChg>
      <pc:sldChg chg="del">
        <pc:chgData name="Jeremy Clifton" userId="S::wec@woodfordec.onmicrosoft.com::b7121016-a606-4e59-9b8c-d8cabdc242a8" providerId="AD" clId="Web-{848057FD-56B7-F32E-D9EB-2CD80C7B5FD6}" dt="2025-05-18T08:39:52.381" v="7"/>
        <pc:sldMkLst>
          <pc:docMk/>
          <pc:sldMk cId="1757271557" sldId="3236"/>
        </pc:sldMkLst>
      </pc:sldChg>
      <pc:sldChg chg="del">
        <pc:chgData name="Jeremy Clifton" userId="S::wec@woodfordec.onmicrosoft.com::b7121016-a606-4e59-9b8c-d8cabdc242a8" providerId="AD" clId="Web-{848057FD-56B7-F32E-D9EB-2CD80C7B5FD6}" dt="2025-05-18T09:05:08.406" v="502"/>
        <pc:sldMkLst>
          <pc:docMk/>
          <pc:sldMk cId="3173842061" sldId="3239"/>
        </pc:sldMkLst>
      </pc:sldChg>
      <pc:sldChg chg="del">
        <pc:chgData name="Jeremy Clifton" userId="S::wec@woodfordec.onmicrosoft.com::b7121016-a606-4e59-9b8c-d8cabdc242a8" providerId="AD" clId="Web-{848057FD-56B7-F32E-D9EB-2CD80C7B5FD6}" dt="2025-05-18T08:39:45.037" v="4"/>
        <pc:sldMkLst>
          <pc:docMk/>
          <pc:sldMk cId="3409836750" sldId="3240"/>
        </pc:sldMkLst>
      </pc:sldChg>
      <pc:sldChg chg="del">
        <pc:chgData name="Jeremy Clifton" userId="S::wec@woodfordec.onmicrosoft.com::b7121016-a606-4e59-9b8c-d8cabdc242a8" providerId="AD" clId="Web-{848057FD-56B7-F32E-D9EB-2CD80C7B5FD6}" dt="2025-05-18T09:05:06.078" v="498"/>
        <pc:sldMkLst>
          <pc:docMk/>
          <pc:sldMk cId="1050757452" sldId="3241"/>
        </pc:sldMkLst>
      </pc:sldChg>
      <pc:sldChg chg="del">
        <pc:chgData name="Jeremy Clifton" userId="S::wec@woodfordec.onmicrosoft.com::b7121016-a606-4e59-9b8c-d8cabdc242a8" providerId="AD" clId="Web-{848057FD-56B7-F32E-D9EB-2CD80C7B5FD6}" dt="2025-05-18T09:05:06.125" v="500"/>
        <pc:sldMkLst>
          <pc:docMk/>
          <pc:sldMk cId="3317460715" sldId="3242"/>
        </pc:sldMkLst>
      </pc:sldChg>
      <pc:sldChg chg="del">
        <pc:chgData name="Jeremy Clifton" userId="S::wec@woodfordec.onmicrosoft.com::b7121016-a606-4e59-9b8c-d8cabdc242a8" providerId="AD" clId="Web-{848057FD-56B7-F32E-D9EB-2CD80C7B5FD6}" dt="2025-05-18T08:39:49.756" v="6"/>
        <pc:sldMkLst>
          <pc:docMk/>
          <pc:sldMk cId="965528538" sldId="3243"/>
        </pc:sldMkLst>
      </pc:sldChg>
      <pc:sldChg chg="del">
        <pc:chgData name="Jeremy Clifton" userId="S::wec@woodfordec.onmicrosoft.com::b7121016-a606-4e59-9b8c-d8cabdc242a8" providerId="AD" clId="Web-{848057FD-56B7-F32E-D9EB-2CD80C7B5FD6}" dt="2025-05-18T09:05:06.109" v="499"/>
        <pc:sldMkLst>
          <pc:docMk/>
          <pc:sldMk cId="40949908" sldId="3244"/>
        </pc:sldMkLst>
      </pc:sldChg>
      <pc:sldChg chg="add del replId">
        <pc:chgData name="Jeremy Clifton" userId="S::wec@woodfordec.onmicrosoft.com::b7121016-a606-4e59-9b8c-d8cabdc242a8" providerId="AD" clId="Web-{848057FD-56B7-F32E-D9EB-2CD80C7B5FD6}" dt="2025-05-18T08:49:58.785" v="105"/>
        <pc:sldMkLst>
          <pc:docMk/>
          <pc:sldMk cId="865388352" sldId="3245"/>
        </pc:sldMkLst>
      </pc:sldChg>
      <pc:sldChg chg="addSp modSp add replId">
        <pc:chgData name="Jeremy Clifton" userId="S::wec@woodfordec.onmicrosoft.com::b7121016-a606-4e59-9b8c-d8cabdc242a8" providerId="AD" clId="Web-{848057FD-56B7-F32E-D9EB-2CD80C7B5FD6}" dt="2025-05-18T08:52:38.355" v="141" actId="20577"/>
        <pc:sldMkLst>
          <pc:docMk/>
          <pc:sldMk cId="3876097511" sldId="3246"/>
        </pc:sldMkLst>
        <pc:spChg chg="add mod">
          <ac:chgData name="Jeremy Clifton" userId="S::wec@woodfordec.onmicrosoft.com::b7121016-a606-4e59-9b8c-d8cabdc242a8" providerId="AD" clId="Web-{848057FD-56B7-F32E-D9EB-2CD80C7B5FD6}" dt="2025-05-18T08:52:38.355" v="141" actId="20577"/>
          <ac:spMkLst>
            <pc:docMk/>
            <pc:sldMk cId="3876097511" sldId="3246"/>
            <ac:spMk id="3" creationId="{A86CD645-E313-7454-6073-43BD5B12E5A4}"/>
          </ac:spMkLst>
        </pc:spChg>
      </pc:sldChg>
      <pc:sldChg chg="addSp modSp add replId">
        <pc:chgData name="Jeremy Clifton" userId="S::wec@woodfordec.onmicrosoft.com::b7121016-a606-4e59-9b8c-d8cabdc242a8" providerId="AD" clId="Web-{848057FD-56B7-F32E-D9EB-2CD80C7B5FD6}" dt="2025-05-18T08:51:35.181" v="110" actId="1076"/>
        <pc:sldMkLst>
          <pc:docMk/>
          <pc:sldMk cId="674217224" sldId="3247"/>
        </pc:sldMkLst>
        <pc:picChg chg="add mod">
          <ac:chgData name="Jeremy Clifton" userId="S::wec@woodfordec.onmicrosoft.com::b7121016-a606-4e59-9b8c-d8cabdc242a8" providerId="AD" clId="Web-{848057FD-56B7-F32E-D9EB-2CD80C7B5FD6}" dt="2025-05-18T08:51:35.181" v="110" actId="1076"/>
          <ac:picMkLst>
            <pc:docMk/>
            <pc:sldMk cId="674217224" sldId="3247"/>
            <ac:picMk id="2" creationId="{9CF55D4C-52E4-3927-0F23-0264537E0218}"/>
          </ac:picMkLst>
        </pc:picChg>
      </pc:sldChg>
      <pc:sldChg chg="add replId">
        <pc:chgData name="Jeremy Clifton" userId="S::wec@woodfordec.onmicrosoft.com::b7121016-a606-4e59-9b8c-d8cabdc242a8" providerId="AD" clId="Web-{848057FD-56B7-F32E-D9EB-2CD80C7B5FD6}" dt="2025-05-18T08:41:11.947" v="31"/>
        <pc:sldMkLst>
          <pc:docMk/>
          <pc:sldMk cId="744860908" sldId="3248"/>
        </pc:sldMkLst>
      </pc:sldChg>
      <pc:sldChg chg="add replId">
        <pc:chgData name="Jeremy Clifton" userId="S::wec@woodfordec.onmicrosoft.com::b7121016-a606-4e59-9b8c-d8cabdc242a8" providerId="AD" clId="Web-{848057FD-56B7-F32E-D9EB-2CD80C7B5FD6}" dt="2025-05-18T08:41:12.009" v="32"/>
        <pc:sldMkLst>
          <pc:docMk/>
          <pc:sldMk cId="2125385014" sldId="3249"/>
        </pc:sldMkLst>
      </pc:sldChg>
      <pc:sldChg chg="addSp modSp add replId">
        <pc:chgData name="Jeremy Clifton" userId="S::wec@woodfordec.onmicrosoft.com::b7121016-a606-4e59-9b8c-d8cabdc242a8" providerId="AD" clId="Web-{848057FD-56B7-F32E-D9EB-2CD80C7B5FD6}" dt="2025-05-18T08:46:55.152" v="86" actId="1076"/>
        <pc:sldMkLst>
          <pc:docMk/>
          <pc:sldMk cId="1486523981" sldId="3250"/>
        </pc:sldMkLst>
        <pc:spChg chg="add mod">
          <ac:chgData name="Jeremy Clifton" userId="S::wec@woodfordec.onmicrosoft.com::b7121016-a606-4e59-9b8c-d8cabdc242a8" providerId="AD" clId="Web-{848057FD-56B7-F32E-D9EB-2CD80C7B5FD6}" dt="2025-05-18T08:46:55.152" v="86" actId="1076"/>
          <ac:spMkLst>
            <pc:docMk/>
            <pc:sldMk cId="1486523981" sldId="3250"/>
            <ac:spMk id="4" creationId="{2A8E08A1-67B5-2BAA-A14D-539B0EC24D18}"/>
          </ac:spMkLst>
        </pc:spChg>
        <pc:picChg chg="add mod">
          <ac:chgData name="Jeremy Clifton" userId="S::wec@woodfordec.onmicrosoft.com::b7121016-a606-4e59-9b8c-d8cabdc242a8" providerId="AD" clId="Web-{848057FD-56B7-F32E-D9EB-2CD80C7B5FD6}" dt="2025-05-18T08:46:19.010" v="71" actId="1076"/>
          <ac:picMkLst>
            <pc:docMk/>
            <pc:sldMk cId="1486523981" sldId="3250"/>
            <ac:picMk id="2" creationId="{AC90C9A9-0D1D-5085-08CB-BE8775360B25}"/>
          </ac:picMkLst>
        </pc:picChg>
      </pc:sldChg>
      <pc:sldChg chg="addSp add replId">
        <pc:chgData name="Jeremy Clifton" userId="S::wec@woodfordec.onmicrosoft.com::b7121016-a606-4e59-9b8c-d8cabdc242a8" providerId="AD" clId="Web-{848057FD-56B7-F32E-D9EB-2CD80C7B5FD6}" dt="2025-05-18T08:45:31.789" v="68"/>
        <pc:sldMkLst>
          <pc:docMk/>
          <pc:sldMk cId="2573495603" sldId="3251"/>
        </pc:sldMkLst>
        <pc:spChg chg="add">
          <ac:chgData name="Jeremy Clifton" userId="S::wec@woodfordec.onmicrosoft.com::b7121016-a606-4e59-9b8c-d8cabdc242a8" providerId="AD" clId="Web-{848057FD-56B7-F32E-D9EB-2CD80C7B5FD6}" dt="2025-05-18T08:45:31.789" v="68"/>
          <ac:spMkLst>
            <pc:docMk/>
            <pc:sldMk cId="2573495603" sldId="3251"/>
            <ac:spMk id="3" creationId="{7C27A045-6BC7-E74D-45AD-B2ADFD11EA1B}"/>
          </ac:spMkLst>
        </pc:spChg>
        <pc:picChg chg="add">
          <ac:chgData name="Jeremy Clifton" userId="S::wec@woodfordec.onmicrosoft.com::b7121016-a606-4e59-9b8c-d8cabdc242a8" providerId="AD" clId="Web-{848057FD-56B7-F32E-D9EB-2CD80C7B5FD6}" dt="2025-05-18T08:45:31.789" v="68"/>
          <ac:picMkLst>
            <pc:docMk/>
            <pc:sldMk cId="2573495603" sldId="3251"/>
            <ac:picMk id="2" creationId="{F43D057B-32BE-3C01-F26A-8741DC45B824}"/>
          </ac:picMkLst>
        </pc:picChg>
      </pc:sldChg>
      <pc:sldChg chg="addSp delSp modSp add replId">
        <pc:chgData name="Jeremy Clifton" userId="S::wec@woodfordec.onmicrosoft.com::b7121016-a606-4e59-9b8c-d8cabdc242a8" providerId="AD" clId="Web-{848057FD-56B7-F32E-D9EB-2CD80C7B5FD6}" dt="2025-05-18T08:44:05.955" v="67" actId="1076"/>
        <pc:sldMkLst>
          <pc:docMk/>
          <pc:sldMk cId="2559225836" sldId="3252"/>
        </pc:sldMkLst>
        <pc:spChg chg="add mod">
          <ac:chgData name="Jeremy Clifton" userId="S::wec@woodfordec.onmicrosoft.com::b7121016-a606-4e59-9b8c-d8cabdc242a8" providerId="AD" clId="Web-{848057FD-56B7-F32E-D9EB-2CD80C7B5FD6}" dt="2025-05-18T08:44:04.080" v="66" actId="1076"/>
          <ac:spMkLst>
            <pc:docMk/>
            <pc:sldMk cId="2559225836" sldId="3252"/>
            <ac:spMk id="5" creationId="{6782AD82-1E91-2169-87D9-677A86DBD354}"/>
          </ac:spMkLst>
        </pc:spChg>
        <pc:picChg chg="add del mod">
          <ac:chgData name="Jeremy Clifton" userId="S::wec@woodfordec.onmicrosoft.com::b7121016-a606-4e59-9b8c-d8cabdc242a8" providerId="AD" clId="Web-{848057FD-56B7-F32E-D9EB-2CD80C7B5FD6}" dt="2025-05-18T08:43:20.156" v="40"/>
          <ac:picMkLst>
            <pc:docMk/>
            <pc:sldMk cId="2559225836" sldId="3252"/>
            <ac:picMk id="2" creationId="{6A7F09E6-1A51-E013-EBDD-1569031DC5F4}"/>
          </ac:picMkLst>
        </pc:picChg>
        <pc:picChg chg="add mod">
          <ac:chgData name="Jeremy Clifton" userId="S::wec@woodfordec.onmicrosoft.com::b7121016-a606-4e59-9b8c-d8cabdc242a8" providerId="AD" clId="Web-{848057FD-56B7-F32E-D9EB-2CD80C7B5FD6}" dt="2025-05-18T08:44:05.955" v="67" actId="1076"/>
          <ac:picMkLst>
            <pc:docMk/>
            <pc:sldMk cId="2559225836" sldId="3252"/>
            <ac:picMk id="3" creationId="{C87AD9D2-F950-60F8-A470-81D2CFEAA538}"/>
          </ac:picMkLst>
        </pc:picChg>
      </pc:sldChg>
      <pc:sldChg chg="modSp add ord replId">
        <pc:chgData name="Jeremy Clifton" userId="S::wec@woodfordec.onmicrosoft.com::b7121016-a606-4e59-9b8c-d8cabdc242a8" providerId="AD" clId="Web-{848057FD-56B7-F32E-D9EB-2CD80C7B5FD6}" dt="2025-05-18T09:05:35.548" v="518" actId="1076"/>
        <pc:sldMkLst>
          <pc:docMk/>
          <pc:sldMk cId="1085669903" sldId="3253"/>
        </pc:sldMkLst>
        <pc:spChg chg="mod">
          <ac:chgData name="Jeremy Clifton" userId="S::wec@woodfordec.onmicrosoft.com::b7121016-a606-4e59-9b8c-d8cabdc242a8" providerId="AD" clId="Web-{848057FD-56B7-F32E-D9EB-2CD80C7B5FD6}" dt="2025-05-18T09:05:35.548" v="518" actId="1076"/>
          <ac:spMkLst>
            <pc:docMk/>
            <pc:sldMk cId="1085669903" sldId="3253"/>
            <ac:spMk id="5" creationId="{E54F2A2C-CFE0-BF63-9F95-62CBE8F8652E}"/>
          </ac:spMkLst>
        </pc:spChg>
        <pc:picChg chg="mod">
          <ac:chgData name="Jeremy Clifton" userId="S::wec@woodfordec.onmicrosoft.com::b7121016-a606-4e59-9b8c-d8cabdc242a8" providerId="AD" clId="Web-{848057FD-56B7-F32E-D9EB-2CD80C7B5FD6}" dt="2025-05-18T09:05:29.360" v="517" actId="1076"/>
          <ac:picMkLst>
            <pc:docMk/>
            <pc:sldMk cId="1085669903" sldId="3253"/>
            <ac:picMk id="3" creationId="{8D6C032D-AB6F-BE02-5F03-4B8F4F477E03}"/>
          </ac:picMkLst>
        </pc:picChg>
      </pc:sldChg>
      <pc:sldChg chg="modSp add del ord replId">
        <pc:chgData name="Jeremy Clifton" userId="S::wec@woodfordec.onmicrosoft.com::b7121016-a606-4e59-9b8c-d8cabdc242a8" providerId="AD" clId="Web-{848057FD-56B7-F32E-D9EB-2CD80C7B5FD6}" dt="2025-05-18T08:49:48.504" v="102"/>
        <pc:sldMkLst>
          <pc:docMk/>
          <pc:sldMk cId="1278835814" sldId="3254"/>
        </pc:sldMkLst>
        <pc:spChg chg="mod">
          <ac:chgData name="Jeremy Clifton" userId="S::wec@woodfordec.onmicrosoft.com::b7121016-a606-4e59-9b8c-d8cabdc242a8" providerId="AD" clId="Web-{848057FD-56B7-F32E-D9EB-2CD80C7B5FD6}" dt="2025-05-18T08:49:47.894" v="101" actId="20577"/>
          <ac:spMkLst>
            <pc:docMk/>
            <pc:sldMk cId="1278835814" sldId="3254"/>
            <ac:spMk id="3" creationId="{6B7B9F83-C211-9C77-284F-7520891907E4}"/>
          </ac:spMkLst>
        </pc:spChg>
      </pc:sldChg>
      <pc:sldChg chg="add del replId">
        <pc:chgData name="Jeremy Clifton" userId="S::wec@woodfordec.onmicrosoft.com::b7121016-a606-4e59-9b8c-d8cabdc242a8" providerId="AD" clId="Web-{848057FD-56B7-F32E-D9EB-2CD80C7B5FD6}" dt="2025-05-18T09:04:59.109" v="490"/>
        <pc:sldMkLst>
          <pc:docMk/>
          <pc:sldMk cId="3707393090" sldId="3254"/>
        </pc:sldMkLst>
      </pc:sldChg>
      <pc:sldChg chg="add del replId">
        <pc:chgData name="Jeremy Clifton" userId="S::wec@woodfordec.onmicrosoft.com::b7121016-a606-4e59-9b8c-d8cabdc242a8" providerId="AD" clId="Web-{848057FD-56B7-F32E-D9EB-2CD80C7B5FD6}" dt="2025-05-18T09:05:08.375" v="501"/>
        <pc:sldMkLst>
          <pc:docMk/>
          <pc:sldMk cId="2450493445" sldId="3255"/>
        </pc:sldMkLst>
      </pc:sldChg>
      <pc:sldChg chg="addSp modSp add replId">
        <pc:chgData name="Jeremy Clifton" userId="S::wec@woodfordec.onmicrosoft.com::b7121016-a606-4e59-9b8c-d8cabdc242a8" providerId="AD" clId="Web-{848057FD-56B7-F32E-D9EB-2CD80C7B5FD6}" dt="2025-05-18T08:58:03.167" v="290" actId="20577"/>
        <pc:sldMkLst>
          <pc:docMk/>
          <pc:sldMk cId="3921057869" sldId="3256"/>
        </pc:sldMkLst>
        <pc:spChg chg="add mod">
          <ac:chgData name="Jeremy Clifton" userId="S::wec@woodfordec.onmicrosoft.com::b7121016-a606-4e59-9b8c-d8cabdc242a8" providerId="AD" clId="Web-{848057FD-56B7-F32E-D9EB-2CD80C7B5FD6}" dt="2025-05-18T08:58:03.167" v="290" actId="20577"/>
          <ac:spMkLst>
            <pc:docMk/>
            <pc:sldMk cId="3921057869" sldId="3256"/>
            <ac:spMk id="3" creationId="{81D9A24C-0BEB-E3FB-6DE8-9EE9F944AD6E}"/>
          </ac:spMkLst>
        </pc:spChg>
      </pc:sldChg>
      <pc:sldChg chg="addSp modSp add ord replId">
        <pc:chgData name="Jeremy Clifton" userId="S::wec@woodfordec.onmicrosoft.com::b7121016-a606-4e59-9b8c-d8cabdc242a8" providerId="AD" clId="Web-{848057FD-56B7-F32E-D9EB-2CD80C7B5FD6}" dt="2025-05-18T08:56:17.569" v="179"/>
        <pc:sldMkLst>
          <pc:docMk/>
          <pc:sldMk cId="2572981443" sldId="3257"/>
        </pc:sldMkLst>
        <pc:picChg chg="add mod">
          <ac:chgData name="Jeremy Clifton" userId="S::wec@woodfordec.onmicrosoft.com::b7121016-a606-4e59-9b8c-d8cabdc242a8" providerId="AD" clId="Web-{848057FD-56B7-F32E-D9EB-2CD80C7B5FD6}" dt="2025-05-18T08:53:54.609" v="153" actId="1076"/>
          <ac:picMkLst>
            <pc:docMk/>
            <pc:sldMk cId="2572981443" sldId="3257"/>
            <ac:picMk id="2" creationId="{38BADD7A-6E76-62E7-E880-0730C89E95CB}"/>
          </ac:picMkLst>
        </pc:picChg>
      </pc:sldChg>
      <pc:sldChg chg="modSp add replId">
        <pc:chgData name="Jeremy Clifton" userId="S::wec@woodfordec.onmicrosoft.com::b7121016-a606-4e59-9b8c-d8cabdc242a8" providerId="AD" clId="Web-{848057FD-56B7-F32E-D9EB-2CD80C7B5FD6}" dt="2025-05-18T08:52:50.231" v="149" actId="20577"/>
        <pc:sldMkLst>
          <pc:docMk/>
          <pc:sldMk cId="2736256707" sldId="3258"/>
        </pc:sldMkLst>
        <pc:spChg chg="mod">
          <ac:chgData name="Jeremy Clifton" userId="S::wec@woodfordec.onmicrosoft.com::b7121016-a606-4e59-9b8c-d8cabdc242a8" providerId="AD" clId="Web-{848057FD-56B7-F32E-D9EB-2CD80C7B5FD6}" dt="2025-05-18T08:52:50.231" v="149" actId="20577"/>
          <ac:spMkLst>
            <pc:docMk/>
            <pc:sldMk cId="2736256707" sldId="3258"/>
            <ac:spMk id="3" creationId="{8051C372-A932-C3F2-21DE-247C20E02499}"/>
          </ac:spMkLst>
        </pc:spChg>
      </pc:sldChg>
      <pc:sldChg chg="modSp add ord replId">
        <pc:chgData name="Jeremy Clifton" userId="S::wec@woodfordec.onmicrosoft.com::b7121016-a606-4e59-9b8c-d8cabdc242a8" providerId="AD" clId="Web-{848057FD-56B7-F32E-D9EB-2CD80C7B5FD6}" dt="2025-05-18T08:54:57.893" v="166" actId="20577"/>
        <pc:sldMkLst>
          <pc:docMk/>
          <pc:sldMk cId="3072331996" sldId="3259"/>
        </pc:sldMkLst>
        <pc:spChg chg="mod">
          <ac:chgData name="Jeremy Clifton" userId="S::wec@woodfordec.onmicrosoft.com::b7121016-a606-4e59-9b8c-d8cabdc242a8" providerId="AD" clId="Web-{848057FD-56B7-F32E-D9EB-2CD80C7B5FD6}" dt="2025-05-18T08:54:57.893" v="166" actId="20577"/>
          <ac:spMkLst>
            <pc:docMk/>
            <pc:sldMk cId="3072331996" sldId="3259"/>
            <ac:spMk id="3" creationId="{48E39DDF-F9A7-4E38-7E82-B63E5CF76CBF}"/>
          </ac:spMkLst>
        </pc:spChg>
      </pc:sldChg>
      <pc:sldChg chg="modSp add replId">
        <pc:chgData name="Jeremy Clifton" userId="S::wec@woodfordec.onmicrosoft.com::b7121016-a606-4e59-9b8c-d8cabdc242a8" providerId="AD" clId="Web-{848057FD-56B7-F32E-D9EB-2CD80C7B5FD6}" dt="2025-05-18T08:56:13.662" v="177" actId="20577"/>
        <pc:sldMkLst>
          <pc:docMk/>
          <pc:sldMk cId="478371583" sldId="3260"/>
        </pc:sldMkLst>
        <pc:spChg chg="mod">
          <ac:chgData name="Jeremy Clifton" userId="S::wec@woodfordec.onmicrosoft.com::b7121016-a606-4e59-9b8c-d8cabdc242a8" providerId="AD" clId="Web-{848057FD-56B7-F32E-D9EB-2CD80C7B5FD6}" dt="2025-05-18T08:56:13.662" v="177" actId="20577"/>
          <ac:spMkLst>
            <pc:docMk/>
            <pc:sldMk cId="478371583" sldId="3260"/>
            <ac:spMk id="3" creationId="{D6C64C3C-8D34-2F9C-6753-EA3391773794}"/>
          </ac:spMkLst>
        </pc:spChg>
      </pc:sldChg>
      <pc:sldChg chg="add replId">
        <pc:chgData name="Jeremy Clifton" userId="S::wec@woodfordec.onmicrosoft.com::b7121016-a606-4e59-9b8c-d8cabdc242a8" providerId="AD" clId="Web-{848057FD-56B7-F32E-D9EB-2CD80C7B5FD6}" dt="2025-05-18T08:56:15.147" v="178"/>
        <pc:sldMkLst>
          <pc:docMk/>
          <pc:sldMk cId="2751027312" sldId="3261"/>
        </pc:sldMkLst>
      </pc:sldChg>
      <pc:sldChg chg="add ord replId">
        <pc:chgData name="Jeremy Clifton" userId="S::wec@woodfordec.onmicrosoft.com::b7121016-a606-4e59-9b8c-d8cabdc242a8" providerId="AD" clId="Web-{848057FD-56B7-F32E-D9EB-2CD80C7B5FD6}" dt="2025-05-18T08:58:34.060" v="292"/>
        <pc:sldMkLst>
          <pc:docMk/>
          <pc:sldMk cId="897343203" sldId="3262"/>
        </pc:sldMkLst>
      </pc:sldChg>
      <pc:sldChg chg="addSp delSp modSp add replId">
        <pc:chgData name="Jeremy Clifton" userId="S::wec@woodfordec.onmicrosoft.com::b7121016-a606-4e59-9b8c-d8cabdc242a8" providerId="AD" clId="Web-{848057FD-56B7-F32E-D9EB-2CD80C7B5FD6}" dt="2025-05-18T08:59:44.828" v="333" actId="1076"/>
        <pc:sldMkLst>
          <pc:docMk/>
          <pc:sldMk cId="3647262518" sldId="3263"/>
        </pc:sldMkLst>
        <pc:spChg chg="mod">
          <ac:chgData name="Jeremy Clifton" userId="S::wec@woodfordec.onmicrosoft.com::b7121016-a606-4e59-9b8c-d8cabdc242a8" providerId="AD" clId="Web-{848057FD-56B7-F32E-D9EB-2CD80C7B5FD6}" dt="2025-05-18T08:59:08.905" v="328" actId="1076"/>
          <ac:spMkLst>
            <pc:docMk/>
            <pc:sldMk cId="3647262518" sldId="3263"/>
            <ac:spMk id="3" creationId="{102B415F-F70A-71BB-9454-8C8E3BA67661}"/>
          </ac:spMkLst>
        </pc:spChg>
        <pc:picChg chg="add mod">
          <ac:chgData name="Jeremy Clifton" userId="S::wec@woodfordec.onmicrosoft.com::b7121016-a606-4e59-9b8c-d8cabdc242a8" providerId="AD" clId="Web-{848057FD-56B7-F32E-D9EB-2CD80C7B5FD6}" dt="2025-05-18T08:59:44.828" v="333" actId="1076"/>
          <ac:picMkLst>
            <pc:docMk/>
            <pc:sldMk cId="3647262518" sldId="3263"/>
            <ac:picMk id="2" creationId="{72C27047-153C-DE55-B582-535ADAD00398}"/>
          </ac:picMkLst>
        </pc:picChg>
        <pc:picChg chg="del">
          <ac:chgData name="Jeremy Clifton" userId="S::wec@woodfordec.onmicrosoft.com::b7121016-a606-4e59-9b8c-d8cabdc242a8" providerId="AD" clId="Web-{848057FD-56B7-F32E-D9EB-2CD80C7B5FD6}" dt="2025-05-18T08:58:51.935" v="317"/>
          <ac:picMkLst>
            <pc:docMk/>
            <pc:sldMk cId="3647262518" sldId="3263"/>
            <ac:picMk id="4" creationId="{C844C0B3-04DF-98E4-5D33-C8547B838373}"/>
          </ac:picMkLst>
        </pc:picChg>
      </pc:sldChg>
      <pc:sldChg chg="modSp add ord replId">
        <pc:chgData name="Jeremy Clifton" userId="S::wec@woodfordec.onmicrosoft.com::b7121016-a606-4e59-9b8c-d8cabdc242a8" providerId="AD" clId="Web-{848057FD-56B7-F32E-D9EB-2CD80C7B5FD6}" dt="2025-05-18T09:00:30.299" v="348" actId="20577"/>
        <pc:sldMkLst>
          <pc:docMk/>
          <pc:sldMk cId="61570555" sldId="3264"/>
        </pc:sldMkLst>
        <pc:spChg chg="mod">
          <ac:chgData name="Jeremy Clifton" userId="S::wec@woodfordec.onmicrosoft.com::b7121016-a606-4e59-9b8c-d8cabdc242a8" providerId="AD" clId="Web-{848057FD-56B7-F32E-D9EB-2CD80C7B5FD6}" dt="2025-05-18T09:00:30.299" v="348" actId="20577"/>
          <ac:spMkLst>
            <pc:docMk/>
            <pc:sldMk cId="61570555" sldId="3264"/>
            <ac:spMk id="3" creationId="{70D00A2D-7312-7AA9-2C35-004C698EF9A3}"/>
          </ac:spMkLst>
        </pc:spChg>
      </pc:sldChg>
      <pc:sldChg chg="modSp add ord replId">
        <pc:chgData name="Jeremy Clifton" userId="S::wec@woodfordec.onmicrosoft.com::b7121016-a606-4e59-9b8c-d8cabdc242a8" providerId="AD" clId="Web-{848057FD-56B7-F32E-D9EB-2CD80C7B5FD6}" dt="2025-05-18T09:00:59.269" v="368" actId="20577"/>
        <pc:sldMkLst>
          <pc:docMk/>
          <pc:sldMk cId="1547945536" sldId="3265"/>
        </pc:sldMkLst>
        <pc:spChg chg="mod">
          <ac:chgData name="Jeremy Clifton" userId="S::wec@woodfordec.onmicrosoft.com::b7121016-a606-4e59-9b8c-d8cabdc242a8" providerId="AD" clId="Web-{848057FD-56B7-F32E-D9EB-2CD80C7B5FD6}" dt="2025-05-18T09:00:59.269" v="368" actId="20577"/>
          <ac:spMkLst>
            <pc:docMk/>
            <pc:sldMk cId="1547945536" sldId="3265"/>
            <ac:spMk id="3" creationId="{4CAF0F11-BA5D-FDBF-1E63-0977D066205B}"/>
          </ac:spMkLst>
        </pc:spChg>
      </pc:sldChg>
      <pc:sldChg chg="modSp add replId">
        <pc:chgData name="Jeremy Clifton" userId="S::wec@woodfordec.onmicrosoft.com::b7121016-a606-4e59-9b8c-d8cabdc242a8" providerId="AD" clId="Web-{848057FD-56B7-F32E-D9EB-2CD80C7B5FD6}" dt="2025-05-18T09:01:10.958" v="376" actId="20577"/>
        <pc:sldMkLst>
          <pc:docMk/>
          <pc:sldMk cId="3079319720" sldId="3266"/>
        </pc:sldMkLst>
        <pc:spChg chg="mod">
          <ac:chgData name="Jeremy Clifton" userId="S::wec@woodfordec.onmicrosoft.com::b7121016-a606-4e59-9b8c-d8cabdc242a8" providerId="AD" clId="Web-{848057FD-56B7-F32E-D9EB-2CD80C7B5FD6}" dt="2025-05-18T09:01:10.958" v="376" actId="20577"/>
          <ac:spMkLst>
            <pc:docMk/>
            <pc:sldMk cId="3079319720" sldId="3266"/>
            <ac:spMk id="3" creationId="{08EE27E8-6D7A-293D-DAD9-193B800CB68D}"/>
          </ac:spMkLst>
        </pc:spChg>
      </pc:sldChg>
      <pc:sldChg chg="add ord replId">
        <pc:chgData name="Jeremy Clifton" userId="S::wec@woodfordec.onmicrosoft.com::b7121016-a606-4e59-9b8c-d8cabdc242a8" providerId="AD" clId="Web-{848057FD-56B7-F32E-D9EB-2CD80C7B5FD6}" dt="2025-05-18T09:01:40.068" v="378"/>
        <pc:sldMkLst>
          <pc:docMk/>
          <pc:sldMk cId="3269930790" sldId="3267"/>
        </pc:sldMkLst>
      </pc:sldChg>
      <pc:sldChg chg="modSp add replId">
        <pc:chgData name="Jeremy Clifton" userId="S::wec@woodfordec.onmicrosoft.com::b7121016-a606-4e59-9b8c-d8cabdc242a8" providerId="AD" clId="Web-{848057FD-56B7-F32E-D9EB-2CD80C7B5FD6}" dt="2025-05-18T09:04:01.778" v="465" actId="1076"/>
        <pc:sldMkLst>
          <pc:docMk/>
          <pc:sldMk cId="3735823977" sldId="3268"/>
        </pc:sldMkLst>
        <pc:spChg chg="mod">
          <ac:chgData name="Jeremy Clifton" userId="S::wec@woodfordec.onmicrosoft.com::b7121016-a606-4e59-9b8c-d8cabdc242a8" providerId="AD" clId="Web-{848057FD-56B7-F32E-D9EB-2CD80C7B5FD6}" dt="2025-05-18T09:02:34.243" v="420" actId="20577"/>
          <ac:spMkLst>
            <pc:docMk/>
            <pc:sldMk cId="3735823977" sldId="3268"/>
            <ac:spMk id="3" creationId="{4EB5EAC6-F134-B5C5-13D0-0812448D7F60}"/>
          </ac:spMkLst>
        </pc:spChg>
        <pc:picChg chg="mod">
          <ac:chgData name="Jeremy Clifton" userId="S::wec@woodfordec.onmicrosoft.com::b7121016-a606-4e59-9b8c-d8cabdc242a8" providerId="AD" clId="Web-{848057FD-56B7-F32E-D9EB-2CD80C7B5FD6}" dt="2025-05-18T09:04:01.778" v="465" actId="1076"/>
          <ac:picMkLst>
            <pc:docMk/>
            <pc:sldMk cId="3735823977" sldId="3268"/>
            <ac:picMk id="2" creationId="{482F3089-745D-72DC-8E1B-D53209269202}"/>
          </ac:picMkLst>
        </pc:picChg>
      </pc:sldChg>
      <pc:sldChg chg="modSp add ord replId">
        <pc:chgData name="Jeremy Clifton" userId="S::wec@woodfordec.onmicrosoft.com::b7121016-a606-4e59-9b8c-d8cabdc242a8" providerId="AD" clId="Web-{848057FD-56B7-F32E-D9EB-2CD80C7B5FD6}" dt="2025-05-18T09:03:06.838" v="454" actId="20577"/>
        <pc:sldMkLst>
          <pc:docMk/>
          <pc:sldMk cId="1407673549" sldId="3269"/>
        </pc:sldMkLst>
        <pc:spChg chg="mod">
          <ac:chgData name="Jeremy Clifton" userId="S::wec@woodfordec.onmicrosoft.com::b7121016-a606-4e59-9b8c-d8cabdc242a8" providerId="AD" clId="Web-{848057FD-56B7-F32E-D9EB-2CD80C7B5FD6}" dt="2025-05-18T09:03:06.838" v="454" actId="20577"/>
          <ac:spMkLst>
            <pc:docMk/>
            <pc:sldMk cId="1407673549" sldId="3269"/>
            <ac:spMk id="3" creationId="{EFDB3F2B-F4A7-F7AB-2FB3-40F6BC6B0E55}"/>
          </ac:spMkLst>
        </pc:spChg>
      </pc:sldChg>
      <pc:sldChg chg="modSp add ord replId">
        <pc:chgData name="Jeremy Clifton" userId="S::wec@woodfordec.onmicrosoft.com::b7121016-a606-4e59-9b8c-d8cabdc242a8" providerId="AD" clId="Web-{848057FD-56B7-F32E-D9EB-2CD80C7B5FD6}" dt="2025-05-18T09:04:05.716" v="466" actId="1076"/>
        <pc:sldMkLst>
          <pc:docMk/>
          <pc:sldMk cId="503614414" sldId="3270"/>
        </pc:sldMkLst>
        <pc:spChg chg="mod">
          <ac:chgData name="Jeremy Clifton" userId="S::wec@woodfordec.onmicrosoft.com::b7121016-a606-4e59-9b8c-d8cabdc242a8" providerId="AD" clId="Web-{848057FD-56B7-F32E-D9EB-2CD80C7B5FD6}" dt="2025-05-18T09:03:51.152" v="462" actId="20577"/>
          <ac:spMkLst>
            <pc:docMk/>
            <pc:sldMk cId="503614414" sldId="3270"/>
            <ac:spMk id="3" creationId="{B898D5D8-2076-6CCF-2220-C7F951237CB6}"/>
          </ac:spMkLst>
        </pc:spChg>
        <pc:picChg chg="mod">
          <ac:chgData name="Jeremy Clifton" userId="S::wec@woodfordec.onmicrosoft.com::b7121016-a606-4e59-9b8c-d8cabdc242a8" providerId="AD" clId="Web-{848057FD-56B7-F32E-D9EB-2CD80C7B5FD6}" dt="2025-05-18T09:04:05.716" v="466" actId="1076"/>
          <ac:picMkLst>
            <pc:docMk/>
            <pc:sldMk cId="503614414" sldId="3270"/>
            <ac:picMk id="2" creationId="{FFDC59E3-2701-9A29-66D5-BDA6C7F0A5F2}"/>
          </ac:picMkLst>
        </pc:picChg>
      </pc:sldChg>
      <pc:sldChg chg="modSp add ord replId">
        <pc:chgData name="Jeremy Clifton" userId="S::wec@woodfordec.onmicrosoft.com::b7121016-a606-4e59-9b8c-d8cabdc242a8" providerId="AD" clId="Web-{848057FD-56B7-F32E-D9EB-2CD80C7B5FD6}" dt="2025-05-18T09:04:57.312" v="489" actId="20577"/>
        <pc:sldMkLst>
          <pc:docMk/>
          <pc:sldMk cId="4071400058" sldId="3271"/>
        </pc:sldMkLst>
        <pc:spChg chg="mod">
          <ac:chgData name="Jeremy Clifton" userId="S::wec@woodfordec.onmicrosoft.com::b7121016-a606-4e59-9b8c-d8cabdc242a8" providerId="AD" clId="Web-{848057FD-56B7-F32E-D9EB-2CD80C7B5FD6}" dt="2025-05-18T09:04:57.312" v="489" actId="20577"/>
          <ac:spMkLst>
            <pc:docMk/>
            <pc:sldMk cId="4071400058" sldId="3271"/>
            <ac:spMk id="3" creationId="{829D9CAB-7051-6784-27A1-D958AA0D06E8}"/>
          </ac:spMkLst>
        </pc:spChg>
      </pc:sldChg>
    </pc:docChg>
  </pc:docChgLst>
  <pc:docChgLst>
    <pc:chgData name="Jeremy Clifton" userId="S::wec@woodfordec.onmicrosoft.com::b7121016-a606-4e59-9b8c-d8cabdc242a8" providerId="AD" clId="Web-{D0A7EB82-D65B-61C0-D594-E481F910C41C}"/>
    <pc:docChg chg="addSld delSld modSld sldOrd">
      <pc:chgData name="Jeremy Clifton" userId="S::wec@woodfordec.onmicrosoft.com::b7121016-a606-4e59-9b8c-d8cabdc242a8" providerId="AD" clId="Web-{D0A7EB82-D65B-61C0-D594-E481F910C41C}" dt="2025-02-12T16:56:53.364" v="35" actId="14100"/>
      <pc:docMkLst>
        <pc:docMk/>
      </pc:docMkLst>
      <pc:sldChg chg="del">
        <pc:chgData name="Jeremy Clifton" userId="S::wec@woodfordec.onmicrosoft.com::b7121016-a606-4e59-9b8c-d8cabdc242a8" providerId="AD" clId="Web-{D0A7EB82-D65B-61C0-D594-E481F910C41C}" dt="2025-02-12T16:33:35.954" v="1"/>
        <pc:sldMkLst>
          <pc:docMk/>
          <pc:sldMk cId="2932517301" sldId="2894"/>
        </pc:sldMkLst>
      </pc:sldChg>
      <pc:sldChg chg="del">
        <pc:chgData name="Jeremy Clifton" userId="S::wec@woodfordec.onmicrosoft.com::b7121016-a606-4e59-9b8c-d8cabdc242a8" providerId="AD" clId="Web-{D0A7EB82-D65B-61C0-D594-E481F910C41C}" dt="2025-02-12T16:33:51.986" v="3"/>
        <pc:sldMkLst>
          <pc:docMk/>
          <pc:sldMk cId="309869248" sldId="2902"/>
        </pc:sldMkLst>
      </pc:sldChg>
      <pc:sldChg chg="del">
        <pc:chgData name="Jeremy Clifton" userId="S::wec@woodfordec.onmicrosoft.com::b7121016-a606-4e59-9b8c-d8cabdc242a8" providerId="AD" clId="Web-{D0A7EB82-D65B-61C0-D594-E481F910C41C}" dt="2025-02-12T16:33:45.455" v="2"/>
        <pc:sldMkLst>
          <pc:docMk/>
          <pc:sldMk cId="4022269583" sldId="2944"/>
        </pc:sldMkLst>
      </pc:sldChg>
      <pc:sldChg chg="del">
        <pc:chgData name="Jeremy Clifton" userId="S::wec@woodfordec.onmicrosoft.com::b7121016-a606-4e59-9b8c-d8cabdc242a8" providerId="AD" clId="Web-{D0A7EB82-D65B-61C0-D594-E481F910C41C}" dt="2025-02-12T16:34:08.377" v="6"/>
        <pc:sldMkLst>
          <pc:docMk/>
          <pc:sldMk cId="3889231737" sldId="2947"/>
        </pc:sldMkLst>
      </pc:sldChg>
      <pc:sldChg chg="del">
        <pc:chgData name="Jeremy Clifton" userId="S::wec@woodfordec.onmicrosoft.com::b7121016-a606-4e59-9b8c-d8cabdc242a8" providerId="AD" clId="Web-{D0A7EB82-D65B-61C0-D594-E481F910C41C}" dt="2025-02-12T16:34:01.424" v="4"/>
        <pc:sldMkLst>
          <pc:docMk/>
          <pc:sldMk cId="4085299735" sldId="2948"/>
        </pc:sldMkLst>
      </pc:sldChg>
      <pc:sldChg chg="del">
        <pc:chgData name="Jeremy Clifton" userId="S::wec@woodfordec.onmicrosoft.com::b7121016-a606-4e59-9b8c-d8cabdc242a8" providerId="AD" clId="Web-{D0A7EB82-D65B-61C0-D594-E481F910C41C}" dt="2025-02-12T16:34:04.440" v="5"/>
        <pc:sldMkLst>
          <pc:docMk/>
          <pc:sldMk cId="254666658" sldId="2950"/>
        </pc:sldMkLst>
      </pc:sldChg>
      <pc:sldChg chg="addSp modSp add ord replId addAnim">
        <pc:chgData name="Jeremy Clifton" userId="S::wec@woodfordec.onmicrosoft.com::b7121016-a606-4e59-9b8c-d8cabdc242a8" providerId="AD" clId="Web-{D0A7EB82-D65B-61C0-D594-E481F910C41C}" dt="2025-02-12T16:47:31.319" v="30"/>
        <pc:sldMkLst>
          <pc:docMk/>
          <pc:sldMk cId="2122049359" sldId="2950"/>
        </pc:sldMkLst>
      </pc:sldChg>
      <pc:sldChg chg="add del replId">
        <pc:chgData name="Jeremy Clifton" userId="S::wec@woodfordec.onmicrosoft.com::b7121016-a606-4e59-9b8c-d8cabdc242a8" providerId="AD" clId="Web-{D0A7EB82-D65B-61C0-D594-E481F910C41C}" dt="2025-02-12T16:47:26.834" v="28"/>
        <pc:sldMkLst>
          <pc:docMk/>
          <pc:sldMk cId="2068073415" sldId="2951"/>
        </pc:sldMkLst>
      </pc:sldChg>
      <pc:sldChg chg="del">
        <pc:chgData name="Jeremy Clifton" userId="S::wec@woodfordec.onmicrosoft.com::b7121016-a606-4e59-9b8c-d8cabdc242a8" providerId="AD" clId="Web-{D0A7EB82-D65B-61C0-D594-E481F910C41C}" dt="2025-02-12T16:33:32.142" v="0"/>
        <pc:sldMkLst>
          <pc:docMk/>
          <pc:sldMk cId="3110958278" sldId="2951"/>
        </pc:sldMkLst>
      </pc:sldChg>
      <pc:sldChg chg="add replId">
        <pc:chgData name="Jeremy Clifton" userId="S::wec@woodfordec.onmicrosoft.com::b7121016-a606-4e59-9b8c-d8cabdc242a8" providerId="AD" clId="Web-{D0A7EB82-D65B-61C0-D594-E481F910C41C}" dt="2025-02-12T16:34:13.705" v="9"/>
        <pc:sldMkLst>
          <pc:docMk/>
          <pc:sldMk cId="2027917510" sldId="2952"/>
        </pc:sldMkLst>
      </pc:sldChg>
      <pc:sldChg chg="addSp modSp add replId addAnim">
        <pc:chgData name="Jeremy Clifton" userId="S::wec@woodfordec.onmicrosoft.com::b7121016-a606-4e59-9b8c-d8cabdc242a8" providerId="AD" clId="Web-{D0A7EB82-D65B-61C0-D594-E481F910C41C}" dt="2025-02-12T16:44:06.345" v="23" actId="14100"/>
        <pc:sldMkLst>
          <pc:docMk/>
          <pc:sldMk cId="1258431557" sldId="2953"/>
        </pc:sldMkLst>
      </pc:sldChg>
      <pc:sldChg chg="add replId">
        <pc:chgData name="Jeremy Clifton" userId="S::wec@woodfordec.onmicrosoft.com::b7121016-a606-4e59-9b8c-d8cabdc242a8" providerId="AD" clId="Web-{D0A7EB82-D65B-61C0-D594-E481F910C41C}" dt="2025-02-12T16:34:18.487" v="11"/>
        <pc:sldMkLst>
          <pc:docMk/>
          <pc:sldMk cId="3509338145" sldId="2954"/>
        </pc:sldMkLst>
      </pc:sldChg>
      <pc:sldChg chg="addSp modSp add replId addAnim">
        <pc:chgData name="Jeremy Clifton" userId="S::wec@woodfordec.onmicrosoft.com::b7121016-a606-4e59-9b8c-d8cabdc242a8" providerId="AD" clId="Web-{D0A7EB82-D65B-61C0-D594-E481F910C41C}" dt="2025-02-12T16:40:30.168" v="20" actId="14100"/>
        <pc:sldMkLst>
          <pc:docMk/>
          <pc:sldMk cId="3125781196" sldId="2955"/>
        </pc:sldMkLst>
      </pc:sldChg>
      <pc:sldChg chg="add replId">
        <pc:chgData name="Jeremy Clifton" userId="S::wec@woodfordec.onmicrosoft.com::b7121016-a606-4e59-9b8c-d8cabdc242a8" providerId="AD" clId="Web-{D0A7EB82-D65B-61C0-D594-E481F910C41C}" dt="2025-02-12T16:34:20.893" v="13"/>
        <pc:sldMkLst>
          <pc:docMk/>
          <pc:sldMk cId="3066459072" sldId="2956"/>
        </pc:sldMkLst>
      </pc:sldChg>
      <pc:sldChg chg="addSp modSp add replId addAnim">
        <pc:chgData name="Jeremy Clifton" userId="S::wec@woodfordec.onmicrosoft.com::b7121016-a606-4e59-9b8c-d8cabdc242a8" providerId="AD" clId="Web-{D0A7EB82-D65B-61C0-D594-E481F910C41C}" dt="2025-02-12T16:37:16.757" v="17" actId="14100"/>
        <pc:sldMkLst>
          <pc:docMk/>
          <pc:sldMk cId="726614340" sldId="2957"/>
        </pc:sldMkLst>
      </pc:sldChg>
      <pc:sldChg chg="add replId">
        <pc:chgData name="Jeremy Clifton" userId="S::wec@woodfordec.onmicrosoft.com::b7121016-a606-4e59-9b8c-d8cabdc242a8" providerId="AD" clId="Web-{D0A7EB82-D65B-61C0-D594-E481F910C41C}" dt="2025-02-12T16:47:29.444" v="29"/>
        <pc:sldMkLst>
          <pc:docMk/>
          <pc:sldMk cId="837758096" sldId="2958"/>
        </pc:sldMkLst>
      </pc:sldChg>
      <pc:sldChg chg="add replId">
        <pc:chgData name="Jeremy Clifton" userId="S::wec@woodfordec.onmicrosoft.com::b7121016-a606-4e59-9b8c-d8cabdc242a8" providerId="AD" clId="Web-{D0A7EB82-D65B-61C0-D594-E481F910C41C}" dt="2025-02-12T16:47:32.741" v="31"/>
        <pc:sldMkLst>
          <pc:docMk/>
          <pc:sldMk cId="3725325013" sldId="2959"/>
        </pc:sldMkLst>
      </pc:sldChg>
      <pc:sldChg chg="addSp modSp add replId addAnim">
        <pc:chgData name="Jeremy Clifton" userId="S::wec@woodfordec.onmicrosoft.com::b7121016-a606-4e59-9b8c-d8cabdc242a8" providerId="AD" clId="Web-{D0A7EB82-D65B-61C0-D594-E481F910C41C}" dt="2025-02-12T16:56:53.364" v="35" actId="14100"/>
        <pc:sldMkLst>
          <pc:docMk/>
          <pc:sldMk cId="1677093229" sldId="2960"/>
        </pc:sldMkLst>
      </pc:sldChg>
    </pc:docChg>
  </pc:docChgLst>
  <pc:docChgLst>
    <pc:chgData name="Jeremy Clifton" userId="S::wec@woodfordec.onmicrosoft.com::b7121016-a606-4e59-9b8c-d8cabdc242a8" providerId="AD" clId="Web-{75656E76-F2DB-8684-F97C-F3C5AD358D3E}"/>
    <pc:docChg chg="addSld">
      <pc:chgData name="Jeremy Clifton" userId="S::wec@woodfordec.onmicrosoft.com::b7121016-a606-4e59-9b8c-d8cabdc242a8" providerId="AD" clId="Web-{75656E76-F2DB-8684-F97C-F3C5AD358D3E}" dt="2025-03-16T07:19:03.256" v="0"/>
      <pc:docMkLst>
        <pc:docMk/>
      </pc:docMkLst>
      <pc:sldChg chg="add replId">
        <pc:chgData name="Jeremy Clifton" userId="S::wec@woodfordec.onmicrosoft.com::b7121016-a606-4e59-9b8c-d8cabdc242a8" providerId="AD" clId="Web-{75656E76-F2DB-8684-F97C-F3C5AD358D3E}" dt="2025-03-16T07:19:03.256" v="0"/>
        <pc:sldMkLst>
          <pc:docMk/>
          <pc:sldMk cId="1047185864" sldId="3090"/>
        </pc:sldMkLst>
      </pc:sldChg>
    </pc:docChg>
  </pc:docChgLst>
  <pc:docChgLst>
    <pc:chgData name="Jeremy Clifton" userId="S::wec@woodfordec.onmicrosoft.com::b7121016-a606-4e59-9b8c-d8cabdc242a8" providerId="AD" clId="Web-{76283D84-AB5F-E245-6EC2-37169CE90D68}"/>
    <pc:docChg chg="addSld delSld modSld">
      <pc:chgData name="Jeremy Clifton" userId="S::wec@woodfordec.onmicrosoft.com::b7121016-a606-4e59-9b8c-d8cabdc242a8" providerId="AD" clId="Web-{76283D84-AB5F-E245-6EC2-37169CE90D68}" dt="2024-09-19T13:51:42.020" v="17" actId="14100"/>
      <pc:docMkLst>
        <pc:docMk/>
      </pc:docMkLst>
      <pc:sldChg chg="del">
        <pc:chgData name="Jeremy Clifton" userId="S::wec@woodfordec.onmicrosoft.com::b7121016-a606-4e59-9b8c-d8cabdc242a8" providerId="AD" clId="Web-{76283D84-AB5F-E245-6EC2-37169CE90D68}" dt="2024-09-19T13:46:28.824" v="12"/>
        <pc:sldMkLst>
          <pc:docMk/>
          <pc:sldMk cId="2806271023" sldId="2555"/>
        </pc:sldMkLst>
      </pc:sldChg>
      <pc:sldChg chg="addSp modSp addAnim">
        <pc:chgData name="Jeremy Clifton" userId="S::wec@woodfordec.onmicrosoft.com::b7121016-a606-4e59-9b8c-d8cabdc242a8" providerId="AD" clId="Web-{76283D84-AB5F-E245-6EC2-37169CE90D68}" dt="2024-09-19T13:44:11.452" v="8" actId="14100"/>
        <pc:sldMkLst>
          <pc:docMk/>
          <pc:sldMk cId="3707065343" sldId="2563"/>
        </pc:sldMkLst>
      </pc:sldChg>
      <pc:sldChg chg="addSp modSp add replId addAnim">
        <pc:chgData name="Jeremy Clifton" userId="S::wec@woodfordec.onmicrosoft.com::b7121016-a606-4e59-9b8c-d8cabdc242a8" providerId="AD" clId="Web-{76283D84-AB5F-E245-6EC2-37169CE90D68}" dt="2024-09-19T13:43:58.014" v="4" actId="14100"/>
        <pc:sldMkLst>
          <pc:docMk/>
          <pc:sldMk cId="4001147759" sldId="2564"/>
        </pc:sldMkLst>
      </pc:sldChg>
      <pc:sldChg chg="addSp modSp add replId addAnim">
        <pc:chgData name="Jeremy Clifton" userId="S::wec@woodfordec.onmicrosoft.com::b7121016-a606-4e59-9b8c-d8cabdc242a8" providerId="AD" clId="Web-{76283D84-AB5F-E245-6EC2-37169CE90D68}" dt="2024-09-19T13:46:26.012" v="11" actId="14100"/>
        <pc:sldMkLst>
          <pc:docMk/>
          <pc:sldMk cId="1087806648" sldId="2565"/>
        </pc:sldMkLst>
      </pc:sldChg>
      <pc:sldChg chg="add replId">
        <pc:chgData name="Jeremy Clifton" userId="S::wec@woodfordec.onmicrosoft.com::b7121016-a606-4e59-9b8c-d8cabdc242a8" providerId="AD" clId="Web-{76283D84-AB5F-E245-6EC2-37169CE90D68}" dt="2024-09-19T13:44:02.983" v="6"/>
        <pc:sldMkLst>
          <pc:docMk/>
          <pc:sldMk cId="2484972360" sldId="2566"/>
        </pc:sldMkLst>
      </pc:sldChg>
      <pc:sldChg chg="addSp modSp add replId addAnim">
        <pc:chgData name="Jeremy Clifton" userId="S::wec@woodfordec.onmicrosoft.com::b7121016-a606-4e59-9b8c-d8cabdc242a8" providerId="AD" clId="Web-{76283D84-AB5F-E245-6EC2-37169CE90D68}" dt="2024-09-19T13:51:42.020" v="17" actId="14100"/>
        <pc:sldMkLst>
          <pc:docMk/>
          <pc:sldMk cId="239790084" sldId="2567"/>
        </pc:sldMkLst>
      </pc:sldChg>
      <pc:sldChg chg="add replId">
        <pc:chgData name="Jeremy Clifton" userId="S::wec@woodfordec.onmicrosoft.com::b7121016-a606-4e59-9b8c-d8cabdc242a8" providerId="AD" clId="Web-{76283D84-AB5F-E245-6EC2-37169CE90D68}" dt="2024-09-19T13:46:34.450" v="14"/>
        <pc:sldMkLst>
          <pc:docMk/>
          <pc:sldMk cId="1043646145" sldId="2568"/>
        </pc:sldMkLst>
      </pc:sldChg>
    </pc:docChg>
  </pc:docChgLst>
  <pc:docChgLst>
    <pc:chgData name="Jeremy Clifton" userId="S::wec@woodfordec.onmicrosoft.com::b7121016-a606-4e59-9b8c-d8cabdc242a8" providerId="AD" clId="Web-{38D70B06-D1D2-2C68-379D-7ED9821BB693}"/>
    <pc:docChg chg="delSld">
      <pc:chgData name="Jeremy Clifton" userId="S::wec@woodfordec.onmicrosoft.com::b7121016-a606-4e59-9b8c-d8cabdc242a8" providerId="AD" clId="Web-{38D70B06-D1D2-2C68-379D-7ED9821BB693}" dt="2024-10-06T07:09:23.287" v="29"/>
      <pc:docMkLst>
        <pc:docMk/>
      </pc:docMkLst>
      <pc:sldChg chg="del">
        <pc:chgData name="Jeremy Clifton" userId="S::wec@woodfordec.onmicrosoft.com::b7121016-a606-4e59-9b8c-d8cabdc242a8" providerId="AD" clId="Web-{38D70B06-D1D2-2C68-379D-7ED9821BB693}" dt="2024-10-06T07:09:08.927" v="23"/>
        <pc:sldMkLst>
          <pc:docMk/>
          <pc:sldMk cId="2096059120" sldId="2553"/>
        </pc:sldMkLst>
      </pc:sldChg>
      <pc:sldChg chg="del">
        <pc:chgData name="Jeremy Clifton" userId="S::wec@woodfordec.onmicrosoft.com::b7121016-a606-4e59-9b8c-d8cabdc242a8" providerId="AD" clId="Web-{38D70B06-D1D2-2C68-379D-7ED9821BB693}" dt="2024-10-06T07:09:13.458" v="24"/>
        <pc:sldMkLst>
          <pc:docMk/>
          <pc:sldMk cId="1858804869" sldId="2561"/>
        </pc:sldMkLst>
      </pc:sldChg>
      <pc:sldChg chg="del">
        <pc:chgData name="Jeremy Clifton" userId="S::wec@woodfordec.onmicrosoft.com::b7121016-a606-4e59-9b8c-d8cabdc242a8" providerId="AD" clId="Web-{38D70B06-D1D2-2C68-379D-7ED9821BB693}" dt="2024-10-06T07:08:58.583" v="18"/>
        <pc:sldMkLst>
          <pc:docMk/>
          <pc:sldMk cId="2792281040" sldId="2589"/>
        </pc:sldMkLst>
      </pc:sldChg>
      <pc:sldChg chg="del">
        <pc:chgData name="Jeremy Clifton" userId="S::wec@woodfordec.onmicrosoft.com::b7121016-a606-4e59-9b8c-d8cabdc242a8" providerId="AD" clId="Web-{38D70B06-D1D2-2C68-379D-7ED9821BB693}" dt="2024-10-06T07:09:05.786" v="20"/>
        <pc:sldMkLst>
          <pc:docMk/>
          <pc:sldMk cId="570178981" sldId="2609"/>
        </pc:sldMkLst>
      </pc:sldChg>
      <pc:sldChg chg="del">
        <pc:chgData name="Jeremy Clifton" userId="S::wec@woodfordec.onmicrosoft.com::b7121016-a606-4e59-9b8c-d8cabdc242a8" providerId="AD" clId="Web-{38D70B06-D1D2-2C68-379D-7ED9821BB693}" dt="2024-10-06T07:08:25.689" v="5"/>
        <pc:sldMkLst>
          <pc:docMk/>
          <pc:sldMk cId="1219072176" sldId="2621"/>
        </pc:sldMkLst>
      </pc:sldChg>
      <pc:sldChg chg="del">
        <pc:chgData name="Jeremy Clifton" userId="S::wec@woodfordec.onmicrosoft.com::b7121016-a606-4e59-9b8c-d8cabdc242a8" providerId="AD" clId="Web-{38D70B06-D1D2-2C68-379D-7ED9821BB693}" dt="2024-10-06T07:08:17.360" v="1"/>
        <pc:sldMkLst>
          <pc:docMk/>
          <pc:sldMk cId="176081877" sldId="2624"/>
        </pc:sldMkLst>
      </pc:sldChg>
      <pc:sldChg chg="del">
        <pc:chgData name="Jeremy Clifton" userId="S::wec@woodfordec.onmicrosoft.com::b7121016-a606-4e59-9b8c-d8cabdc242a8" providerId="AD" clId="Web-{38D70B06-D1D2-2C68-379D-7ED9821BB693}" dt="2024-10-06T07:08:15.032" v="0"/>
        <pc:sldMkLst>
          <pc:docMk/>
          <pc:sldMk cId="2792421128" sldId="2625"/>
        </pc:sldMkLst>
      </pc:sldChg>
      <pc:sldChg chg="del">
        <pc:chgData name="Jeremy Clifton" userId="S::wec@woodfordec.onmicrosoft.com::b7121016-a606-4e59-9b8c-d8cabdc242a8" providerId="AD" clId="Web-{38D70B06-D1D2-2C68-379D-7ED9821BB693}" dt="2024-10-06T07:08:17.704" v="2"/>
        <pc:sldMkLst>
          <pc:docMk/>
          <pc:sldMk cId="1495141676" sldId="2627"/>
        </pc:sldMkLst>
      </pc:sldChg>
      <pc:sldChg chg="del">
        <pc:chgData name="Jeremy Clifton" userId="S::wec@woodfordec.onmicrosoft.com::b7121016-a606-4e59-9b8c-d8cabdc242a8" providerId="AD" clId="Web-{38D70B06-D1D2-2C68-379D-7ED9821BB693}" dt="2024-10-06T07:08:21.938" v="3"/>
        <pc:sldMkLst>
          <pc:docMk/>
          <pc:sldMk cId="3839395880" sldId="2629"/>
        </pc:sldMkLst>
      </pc:sldChg>
      <pc:sldChg chg="del">
        <pc:chgData name="Jeremy Clifton" userId="S::wec@woodfordec.onmicrosoft.com::b7121016-a606-4e59-9b8c-d8cabdc242a8" providerId="AD" clId="Web-{38D70B06-D1D2-2C68-379D-7ED9821BB693}" dt="2024-10-06T07:08:23.704" v="4"/>
        <pc:sldMkLst>
          <pc:docMk/>
          <pc:sldMk cId="815855311" sldId="2630"/>
        </pc:sldMkLst>
      </pc:sldChg>
      <pc:sldChg chg="del">
        <pc:chgData name="Jeremy Clifton" userId="S::wec@woodfordec.onmicrosoft.com::b7121016-a606-4e59-9b8c-d8cabdc242a8" providerId="AD" clId="Web-{38D70B06-D1D2-2C68-379D-7ED9821BB693}" dt="2024-10-06T07:08:28.064" v="6"/>
        <pc:sldMkLst>
          <pc:docMk/>
          <pc:sldMk cId="1807763116" sldId="2631"/>
        </pc:sldMkLst>
      </pc:sldChg>
      <pc:sldChg chg="del">
        <pc:chgData name="Jeremy Clifton" userId="S::wec@woodfordec.onmicrosoft.com::b7121016-a606-4e59-9b8c-d8cabdc242a8" providerId="AD" clId="Web-{38D70B06-D1D2-2C68-379D-7ED9821BB693}" dt="2024-10-06T07:08:33.595" v="8"/>
        <pc:sldMkLst>
          <pc:docMk/>
          <pc:sldMk cId="3666381279" sldId="2632"/>
        </pc:sldMkLst>
      </pc:sldChg>
      <pc:sldChg chg="del">
        <pc:chgData name="Jeremy Clifton" userId="S::wec@woodfordec.onmicrosoft.com::b7121016-a606-4e59-9b8c-d8cabdc242a8" providerId="AD" clId="Web-{38D70B06-D1D2-2C68-379D-7ED9821BB693}" dt="2024-10-06T07:08:31.954" v="7"/>
        <pc:sldMkLst>
          <pc:docMk/>
          <pc:sldMk cId="2779203064" sldId="2633"/>
        </pc:sldMkLst>
      </pc:sldChg>
      <pc:sldChg chg="del">
        <pc:chgData name="Jeremy Clifton" userId="S::wec@woodfordec.onmicrosoft.com::b7121016-a606-4e59-9b8c-d8cabdc242a8" providerId="AD" clId="Web-{38D70B06-D1D2-2C68-379D-7ED9821BB693}" dt="2024-10-06T07:08:39.908" v="10"/>
        <pc:sldMkLst>
          <pc:docMk/>
          <pc:sldMk cId="3000054600" sldId="2634"/>
        </pc:sldMkLst>
      </pc:sldChg>
      <pc:sldChg chg="del">
        <pc:chgData name="Jeremy Clifton" userId="S::wec@woodfordec.onmicrosoft.com::b7121016-a606-4e59-9b8c-d8cabdc242a8" providerId="AD" clId="Web-{38D70B06-D1D2-2C68-379D-7ED9821BB693}" dt="2024-10-06T07:08:37.517" v="9"/>
        <pc:sldMkLst>
          <pc:docMk/>
          <pc:sldMk cId="1301476936" sldId="2635"/>
        </pc:sldMkLst>
      </pc:sldChg>
      <pc:sldChg chg="del">
        <pc:chgData name="Jeremy Clifton" userId="S::wec@woodfordec.onmicrosoft.com::b7121016-a606-4e59-9b8c-d8cabdc242a8" providerId="AD" clId="Web-{38D70B06-D1D2-2C68-379D-7ED9821BB693}" dt="2024-10-06T07:08:44.908" v="13"/>
        <pc:sldMkLst>
          <pc:docMk/>
          <pc:sldMk cId="161877844" sldId="2636"/>
        </pc:sldMkLst>
      </pc:sldChg>
      <pc:sldChg chg="del">
        <pc:chgData name="Jeremy Clifton" userId="S::wec@woodfordec.onmicrosoft.com::b7121016-a606-4e59-9b8c-d8cabdc242a8" providerId="AD" clId="Web-{38D70B06-D1D2-2C68-379D-7ED9821BB693}" dt="2024-10-06T07:08:42.142" v="12"/>
        <pc:sldMkLst>
          <pc:docMk/>
          <pc:sldMk cId="1083201160" sldId="2637"/>
        </pc:sldMkLst>
      </pc:sldChg>
      <pc:sldChg chg="del">
        <pc:chgData name="Jeremy Clifton" userId="S::wec@woodfordec.onmicrosoft.com::b7121016-a606-4e59-9b8c-d8cabdc242a8" providerId="AD" clId="Web-{38D70B06-D1D2-2C68-379D-7ED9821BB693}" dt="2024-10-06T07:08:42.111" v="11"/>
        <pc:sldMkLst>
          <pc:docMk/>
          <pc:sldMk cId="1498208413" sldId="2638"/>
        </pc:sldMkLst>
      </pc:sldChg>
      <pc:sldChg chg="del">
        <pc:chgData name="Jeremy Clifton" userId="S::wec@woodfordec.onmicrosoft.com::b7121016-a606-4e59-9b8c-d8cabdc242a8" providerId="AD" clId="Web-{38D70B06-D1D2-2C68-379D-7ED9821BB693}" dt="2024-10-06T07:08:53.380" v="16"/>
        <pc:sldMkLst>
          <pc:docMk/>
          <pc:sldMk cId="3797599728" sldId="2639"/>
        </pc:sldMkLst>
      </pc:sldChg>
      <pc:sldChg chg="del">
        <pc:chgData name="Jeremy Clifton" userId="S::wec@woodfordec.onmicrosoft.com::b7121016-a606-4e59-9b8c-d8cabdc242a8" providerId="AD" clId="Web-{38D70B06-D1D2-2C68-379D-7ED9821BB693}" dt="2024-10-06T07:08:49.145" v="14"/>
        <pc:sldMkLst>
          <pc:docMk/>
          <pc:sldMk cId="3123927282" sldId="2640"/>
        </pc:sldMkLst>
      </pc:sldChg>
      <pc:sldChg chg="del">
        <pc:chgData name="Jeremy Clifton" userId="S::wec@woodfordec.onmicrosoft.com::b7121016-a606-4e59-9b8c-d8cabdc242a8" providerId="AD" clId="Web-{38D70B06-D1D2-2C68-379D-7ED9821BB693}" dt="2024-10-06T07:08:50.442" v="15"/>
        <pc:sldMkLst>
          <pc:docMk/>
          <pc:sldMk cId="825777553" sldId="2641"/>
        </pc:sldMkLst>
      </pc:sldChg>
      <pc:sldChg chg="del">
        <pc:chgData name="Jeremy Clifton" userId="S::wec@woodfordec.onmicrosoft.com::b7121016-a606-4e59-9b8c-d8cabdc242a8" providerId="AD" clId="Web-{38D70B06-D1D2-2C68-379D-7ED9821BB693}" dt="2024-10-06T07:08:54.505" v="17"/>
        <pc:sldMkLst>
          <pc:docMk/>
          <pc:sldMk cId="1283367606" sldId="2642"/>
        </pc:sldMkLst>
      </pc:sldChg>
      <pc:sldChg chg="del">
        <pc:chgData name="Jeremy Clifton" userId="S::wec@woodfordec.onmicrosoft.com::b7121016-a606-4e59-9b8c-d8cabdc242a8" providerId="AD" clId="Web-{38D70B06-D1D2-2C68-379D-7ED9821BB693}" dt="2024-10-06T07:09:01.880" v="19"/>
        <pc:sldMkLst>
          <pc:docMk/>
          <pc:sldMk cId="2856444991" sldId="2643"/>
        </pc:sldMkLst>
      </pc:sldChg>
      <pc:sldChg chg="del">
        <pc:chgData name="Jeremy Clifton" userId="S::wec@woodfordec.onmicrosoft.com::b7121016-a606-4e59-9b8c-d8cabdc242a8" providerId="AD" clId="Web-{38D70B06-D1D2-2C68-379D-7ED9821BB693}" dt="2024-10-06T07:09:06.849" v="21"/>
        <pc:sldMkLst>
          <pc:docMk/>
          <pc:sldMk cId="537656127" sldId="2644"/>
        </pc:sldMkLst>
      </pc:sldChg>
      <pc:sldChg chg="del">
        <pc:chgData name="Jeremy Clifton" userId="S::wec@woodfordec.onmicrosoft.com::b7121016-a606-4e59-9b8c-d8cabdc242a8" providerId="AD" clId="Web-{38D70B06-D1D2-2C68-379D-7ED9821BB693}" dt="2024-10-06T07:09:08.911" v="22"/>
        <pc:sldMkLst>
          <pc:docMk/>
          <pc:sldMk cId="750241159" sldId="2645"/>
        </pc:sldMkLst>
      </pc:sldChg>
      <pc:sldChg chg="del">
        <pc:chgData name="Jeremy Clifton" userId="S::wec@woodfordec.onmicrosoft.com::b7121016-a606-4e59-9b8c-d8cabdc242a8" providerId="AD" clId="Web-{38D70B06-D1D2-2C68-379D-7ED9821BB693}" dt="2024-10-06T07:09:23.287" v="29"/>
        <pc:sldMkLst>
          <pc:docMk/>
          <pc:sldMk cId="2308825471" sldId="2646"/>
        </pc:sldMkLst>
      </pc:sldChg>
      <pc:sldChg chg="del">
        <pc:chgData name="Jeremy Clifton" userId="S::wec@woodfordec.onmicrosoft.com::b7121016-a606-4e59-9b8c-d8cabdc242a8" providerId="AD" clId="Web-{38D70B06-D1D2-2C68-379D-7ED9821BB693}" dt="2024-10-06T07:09:18.474" v="27"/>
        <pc:sldMkLst>
          <pc:docMk/>
          <pc:sldMk cId="418978747" sldId="2647"/>
        </pc:sldMkLst>
      </pc:sldChg>
      <pc:sldChg chg="del">
        <pc:chgData name="Jeremy Clifton" userId="S::wec@woodfordec.onmicrosoft.com::b7121016-a606-4e59-9b8c-d8cabdc242a8" providerId="AD" clId="Web-{38D70B06-D1D2-2C68-379D-7ED9821BB693}" dt="2024-10-06T07:09:15.912" v="25"/>
        <pc:sldMkLst>
          <pc:docMk/>
          <pc:sldMk cId="2136148209" sldId="2648"/>
        </pc:sldMkLst>
      </pc:sldChg>
      <pc:sldChg chg="del">
        <pc:chgData name="Jeremy Clifton" userId="S::wec@woodfordec.onmicrosoft.com::b7121016-a606-4e59-9b8c-d8cabdc242a8" providerId="AD" clId="Web-{38D70B06-D1D2-2C68-379D-7ED9821BB693}" dt="2024-10-06T07:09:16.990" v="26"/>
        <pc:sldMkLst>
          <pc:docMk/>
          <pc:sldMk cId="2633678934" sldId="2649"/>
        </pc:sldMkLst>
      </pc:sldChg>
      <pc:sldChg chg="del">
        <pc:chgData name="Jeremy Clifton" userId="S::wec@woodfordec.onmicrosoft.com::b7121016-a606-4e59-9b8c-d8cabdc242a8" providerId="AD" clId="Web-{38D70B06-D1D2-2C68-379D-7ED9821BB693}" dt="2024-10-06T07:09:20.974" v="28"/>
        <pc:sldMkLst>
          <pc:docMk/>
          <pc:sldMk cId="183724845" sldId="2651"/>
        </pc:sldMkLst>
      </pc:sldChg>
    </pc:docChg>
  </pc:docChgLst>
  <pc:docChgLst>
    <pc:chgData name="Jeremy Clifton" userId="S::wec@woodfordec.onmicrosoft.com::b7121016-a606-4e59-9b8c-d8cabdc242a8" providerId="AD" clId="Web-{6F4C8C2D-D1D3-6715-6AAC-C7815EBF5406}"/>
    <pc:docChg chg="modSld">
      <pc:chgData name="Jeremy Clifton" userId="S::wec@woodfordec.onmicrosoft.com::b7121016-a606-4e59-9b8c-d8cabdc242a8" providerId="AD" clId="Web-{6F4C8C2D-D1D3-6715-6AAC-C7815EBF5406}" dt="2024-09-22T09:21:45.826" v="2" actId="14100"/>
      <pc:docMkLst>
        <pc:docMk/>
      </pc:docMkLst>
      <pc:sldChg chg="addSp modSp addAnim">
        <pc:chgData name="Jeremy Clifton" userId="S::wec@woodfordec.onmicrosoft.com::b7121016-a606-4e59-9b8c-d8cabdc242a8" providerId="AD" clId="Web-{6F4C8C2D-D1D3-6715-6AAC-C7815EBF5406}" dt="2024-09-22T09:21:45.826" v="2" actId="14100"/>
        <pc:sldMkLst>
          <pc:docMk/>
          <pc:sldMk cId="3807114289" sldId="2597"/>
        </pc:sldMkLst>
      </pc:sldChg>
    </pc:docChg>
  </pc:docChgLst>
  <pc:docChgLst>
    <pc:chgData name="Jeremy Clifton" userId="S::wec@woodfordec.onmicrosoft.com::b7121016-a606-4e59-9b8c-d8cabdc242a8" providerId="AD" clId="Web-{E06F9E65-A146-B014-9B54-E1C672A802B1}"/>
    <pc:docChg chg="addSld modSld sldOrd">
      <pc:chgData name="Jeremy Clifton" userId="S::wec@woodfordec.onmicrosoft.com::b7121016-a606-4e59-9b8c-d8cabdc242a8" providerId="AD" clId="Web-{E06F9E65-A146-B014-9B54-E1C672A802B1}" dt="2025-04-20T08:21:33.876" v="20"/>
      <pc:docMkLst>
        <pc:docMk/>
      </pc:docMkLst>
      <pc:sldChg chg="modSp">
        <pc:chgData name="Jeremy Clifton" userId="S::wec@woodfordec.onmicrosoft.com::b7121016-a606-4e59-9b8c-d8cabdc242a8" providerId="AD" clId="Web-{E06F9E65-A146-B014-9B54-E1C672A802B1}" dt="2025-04-20T07:51:12.948" v="16" actId="20577"/>
        <pc:sldMkLst>
          <pc:docMk/>
          <pc:sldMk cId="1827864045" sldId="3205"/>
        </pc:sldMkLst>
      </pc:sldChg>
      <pc:sldChg chg="modSp">
        <pc:chgData name="Jeremy Clifton" userId="S::wec@woodfordec.onmicrosoft.com::b7121016-a606-4e59-9b8c-d8cabdc242a8" providerId="AD" clId="Web-{E06F9E65-A146-B014-9B54-E1C672A802B1}" dt="2025-04-20T07:51:08.808" v="15" actId="20577"/>
        <pc:sldMkLst>
          <pc:docMk/>
          <pc:sldMk cId="2992974499" sldId="3206"/>
        </pc:sldMkLst>
      </pc:sldChg>
      <pc:sldChg chg="modSp">
        <pc:chgData name="Jeremy Clifton" userId="S::wec@woodfordec.onmicrosoft.com::b7121016-a606-4e59-9b8c-d8cabdc242a8" providerId="AD" clId="Web-{E06F9E65-A146-B014-9B54-E1C672A802B1}" dt="2025-04-20T07:51:05.042" v="14" actId="20577"/>
        <pc:sldMkLst>
          <pc:docMk/>
          <pc:sldMk cId="785417471" sldId="3207"/>
        </pc:sldMkLst>
      </pc:sldChg>
      <pc:sldChg chg="modSp">
        <pc:chgData name="Jeremy Clifton" userId="S::wec@woodfordec.onmicrosoft.com::b7121016-a606-4e59-9b8c-d8cabdc242a8" providerId="AD" clId="Web-{E06F9E65-A146-B014-9B54-E1C672A802B1}" dt="2025-04-20T07:51:17.245" v="17" actId="20577"/>
        <pc:sldMkLst>
          <pc:docMk/>
          <pc:sldMk cId="3545580947" sldId="3208"/>
        </pc:sldMkLst>
      </pc:sldChg>
      <pc:sldChg chg="add ord replId">
        <pc:chgData name="Jeremy Clifton" userId="S::wec@woodfordec.onmicrosoft.com::b7121016-a606-4e59-9b8c-d8cabdc242a8" providerId="AD" clId="Web-{E06F9E65-A146-B014-9B54-E1C672A802B1}" dt="2025-04-20T08:21:33.876" v="20"/>
        <pc:sldMkLst>
          <pc:docMk/>
          <pc:sldMk cId="3792633234" sldId="3213"/>
        </pc:sldMkLst>
      </pc:sldChg>
    </pc:docChg>
  </pc:docChgLst>
  <pc:docChgLst>
    <pc:chgData name="Jeremy Clifton" userId="b7121016-a606-4e59-9b8c-d8cabdc242a8" providerId="ADAL" clId="{392A20DF-2440-438F-887D-C1512AC3C0DA}"/>
    <pc:docChg chg="delSld modSld">
      <pc:chgData name="Jeremy Clifton" userId="b7121016-a606-4e59-9b8c-d8cabdc242a8" providerId="ADAL" clId="{392A20DF-2440-438F-887D-C1512AC3C0DA}" dt="2025-05-18T12:59:42.502" v="8" actId="47"/>
      <pc:docMkLst>
        <pc:docMk/>
      </pc:docMkLst>
      <pc:sldChg chg="del">
        <pc:chgData name="Jeremy Clifton" userId="b7121016-a606-4e59-9b8c-d8cabdc242a8" providerId="ADAL" clId="{392A20DF-2440-438F-887D-C1512AC3C0DA}" dt="2025-05-18T12:58:56.338" v="0" actId="47"/>
        <pc:sldMkLst>
          <pc:docMk/>
          <pc:sldMk cId="294064188" sldId="2575"/>
        </pc:sldMkLst>
      </pc:sldChg>
      <pc:sldChg chg="del">
        <pc:chgData name="Jeremy Clifton" userId="b7121016-a606-4e59-9b8c-d8cabdc242a8" providerId="ADAL" clId="{392A20DF-2440-438F-887D-C1512AC3C0DA}" dt="2025-05-18T12:58:56.338" v="0" actId="47"/>
        <pc:sldMkLst>
          <pc:docMk/>
          <pc:sldMk cId="3377884115" sldId="3179"/>
        </pc:sldMkLst>
      </pc:sldChg>
      <pc:sldChg chg="del">
        <pc:chgData name="Jeremy Clifton" userId="b7121016-a606-4e59-9b8c-d8cabdc242a8" providerId="ADAL" clId="{392A20DF-2440-438F-887D-C1512AC3C0DA}" dt="2025-05-18T12:59:42.502" v="8" actId="47"/>
        <pc:sldMkLst>
          <pc:docMk/>
          <pc:sldMk cId="29807046" sldId="3194"/>
        </pc:sldMkLst>
      </pc:sldChg>
      <pc:sldChg chg="del">
        <pc:chgData name="Jeremy Clifton" userId="b7121016-a606-4e59-9b8c-d8cabdc242a8" providerId="ADAL" clId="{392A20DF-2440-438F-887D-C1512AC3C0DA}" dt="2025-05-18T12:58:56.338" v="0" actId="47"/>
        <pc:sldMkLst>
          <pc:docMk/>
          <pc:sldMk cId="2518681518" sldId="3230"/>
        </pc:sldMkLst>
      </pc:sldChg>
      <pc:sldChg chg="modSp mod">
        <pc:chgData name="Jeremy Clifton" userId="b7121016-a606-4e59-9b8c-d8cabdc242a8" providerId="ADAL" clId="{392A20DF-2440-438F-887D-C1512AC3C0DA}" dt="2025-05-18T12:59:10.331" v="3" actId="1076"/>
        <pc:sldMkLst>
          <pc:docMk/>
          <pc:sldMk cId="674217224" sldId="3247"/>
        </pc:sldMkLst>
        <pc:picChg chg="mod">
          <ac:chgData name="Jeremy Clifton" userId="b7121016-a606-4e59-9b8c-d8cabdc242a8" providerId="ADAL" clId="{392A20DF-2440-438F-887D-C1512AC3C0DA}" dt="2025-05-18T12:59:10.331" v="3" actId="1076"/>
          <ac:picMkLst>
            <pc:docMk/>
            <pc:sldMk cId="674217224" sldId="3247"/>
            <ac:picMk id="2" creationId="{9CF55D4C-52E4-3927-0F23-0264537E0218}"/>
          </ac:picMkLst>
        </pc:picChg>
      </pc:sldChg>
      <pc:sldChg chg="del">
        <pc:chgData name="Jeremy Clifton" userId="b7121016-a606-4e59-9b8c-d8cabdc242a8" providerId="ADAL" clId="{392A20DF-2440-438F-887D-C1512AC3C0DA}" dt="2025-05-18T12:58:56.338" v="0" actId="47"/>
        <pc:sldMkLst>
          <pc:docMk/>
          <pc:sldMk cId="744860908" sldId="3248"/>
        </pc:sldMkLst>
      </pc:sldChg>
      <pc:sldChg chg="del">
        <pc:chgData name="Jeremy Clifton" userId="b7121016-a606-4e59-9b8c-d8cabdc242a8" providerId="ADAL" clId="{392A20DF-2440-438F-887D-C1512AC3C0DA}" dt="2025-05-18T12:58:56.338" v="0" actId="47"/>
        <pc:sldMkLst>
          <pc:docMk/>
          <pc:sldMk cId="2125385014" sldId="3249"/>
        </pc:sldMkLst>
      </pc:sldChg>
      <pc:sldChg chg="del">
        <pc:chgData name="Jeremy Clifton" userId="b7121016-a606-4e59-9b8c-d8cabdc242a8" providerId="ADAL" clId="{392A20DF-2440-438F-887D-C1512AC3C0DA}" dt="2025-05-18T12:58:56.338" v="0" actId="47"/>
        <pc:sldMkLst>
          <pc:docMk/>
          <pc:sldMk cId="1486523981" sldId="3250"/>
        </pc:sldMkLst>
      </pc:sldChg>
      <pc:sldChg chg="del">
        <pc:chgData name="Jeremy Clifton" userId="b7121016-a606-4e59-9b8c-d8cabdc242a8" providerId="ADAL" clId="{392A20DF-2440-438F-887D-C1512AC3C0DA}" dt="2025-05-18T12:58:56.338" v="0" actId="47"/>
        <pc:sldMkLst>
          <pc:docMk/>
          <pc:sldMk cId="2573495603" sldId="3251"/>
        </pc:sldMkLst>
      </pc:sldChg>
      <pc:sldChg chg="del">
        <pc:chgData name="Jeremy Clifton" userId="b7121016-a606-4e59-9b8c-d8cabdc242a8" providerId="ADAL" clId="{392A20DF-2440-438F-887D-C1512AC3C0DA}" dt="2025-05-18T12:58:56.338" v="0" actId="47"/>
        <pc:sldMkLst>
          <pc:docMk/>
          <pc:sldMk cId="2559225836" sldId="3252"/>
        </pc:sldMkLst>
      </pc:sldChg>
      <pc:sldChg chg="del">
        <pc:chgData name="Jeremy Clifton" userId="b7121016-a606-4e59-9b8c-d8cabdc242a8" providerId="ADAL" clId="{392A20DF-2440-438F-887D-C1512AC3C0DA}" dt="2025-05-18T12:58:56.338" v="0" actId="47"/>
        <pc:sldMkLst>
          <pc:docMk/>
          <pc:sldMk cId="1085669903" sldId="3253"/>
        </pc:sldMkLst>
      </pc:sldChg>
      <pc:sldChg chg="modSp mod">
        <pc:chgData name="Jeremy Clifton" userId="b7121016-a606-4e59-9b8c-d8cabdc242a8" providerId="ADAL" clId="{392A20DF-2440-438F-887D-C1512AC3C0DA}" dt="2025-05-18T12:59:32.792" v="7" actId="14100"/>
        <pc:sldMkLst>
          <pc:docMk/>
          <pc:sldMk cId="2572981443" sldId="3257"/>
        </pc:sldMkLst>
        <pc:picChg chg="mod">
          <ac:chgData name="Jeremy Clifton" userId="b7121016-a606-4e59-9b8c-d8cabdc242a8" providerId="ADAL" clId="{392A20DF-2440-438F-887D-C1512AC3C0DA}" dt="2025-05-18T12:59:32.792" v="7" actId="14100"/>
          <ac:picMkLst>
            <pc:docMk/>
            <pc:sldMk cId="2572981443" sldId="3257"/>
            <ac:picMk id="2" creationId="{38BADD7A-6E76-62E7-E880-0730C89E95CB}"/>
          </ac:picMkLst>
        </pc:picChg>
      </pc:sldChg>
      <pc:sldChg chg="modSp mod">
        <pc:chgData name="Jeremy Clifton" userId="b7121016-a606-4e59-9b8c-d8cabdc242a8" providerId="ADAL" clId="{392A20DF-2440-438F-887D-C1512AC3C0DA}" dt="2025-05-18T12:59:20.752" v="5" actId="14100"/>
        <pc:sldMkLst>
          <pc:docMk/>
          <pc:sldMk cId="2751027312" sldId="3261"/>
        </pc:sldMkLst>
        <pc:picChg chg="mod">
          <ac:chgData name="Jeremy Clifton" userId="b7121016-a606-4e59-9b8c-d8cabdc242a8" providerId="ADAL" clId="{392A20DF-2440-438F-887D-C1512AC3C0DA}" dt="2025-05-18T12:59:20.752" v="5" actId="14100"/>
          <ac:picMkLst>
            <pc:docMk/>
            <pc:sldMk cId="2751027312" sldId="3261"/>
            <ac:picMk id="2" creationId="{E83C0BF3-264F-A258-B5EA-96294C38DA0A}"/>
          </ac:picMkLst>
        </pc:picChg>
      </pc:sldChg>
    </pc:docChg>
  </pc:docChgLst>
  <pc:docChgLst>
    <pc:chgData name="Jeremy Clifton" userId="S::wec@woodfordec.onmicrosoft.com::b7121016-a606-4e59-9b8c-d8cabdc242a8" providerId="AD" clId="Web-{0BF29D31-C086-06C1-F0DD-3445DF53FBDF}"/>
    <pc:docChg chg="addSld delSld modSld sldOrd">
      <pc:chgData name="Jeremy Clifton" userId="S::wec@woodfordec.onmicrosoft.com::b7121016-a606-4e59-9b8c-d8cabdc242a8" providerId="AD" clId="Web-{0BF29D31-C086-06C1-F0DD-3445DF53FBDF}" dt="2024-11-21T15:40:14.691" v="485"/>
      <pc:docMkLst>
        <pc:docMk/>
      </pc:docMkLst>
      <pc:sldChg chg="modSp">
        <pc:chgData name="Jeremy Clifton" userId="S::wec@woodfordec.onmicrosoft.com::b7121016-a606-4e59-9b8c-d8cabdc242a8" providerId="AD" clId="Web-{0BF29D31-C086-06C1-F0DD-3445DF53FBDF}" dt="2024-11-21T14:11:16.328" v="180" actId="20577"/>
        <pc:sldMkLst>
          <pc:docMk/>
          <pc:sldMk cId="251116125" sldId="2574"/>
        </pc:sldMkLst>
      </pc:sldChg>
      <pc:sldChg chg="ord">
        <pc:chgData name="Jeremy Clifton" userId="S::wec@woodfordec.onmicrosoft.com::b7121016-a606-4e59-9b8c-d8cabdc242a8" providerId="AD" clId="Web-{0BF29D31-C086-06C1-F0DD-3445DF53FBDF}" dt="2024-11-21T14:03:37.174" v="27"/>
        <pc:sldMkLst>
          <pc:docMk/>
          <pc:sldMk cId="294064188" sldId="2575"/>
        </pc:sldMkLst>
      </pc:sldChg>
      <pc:sldChg chg="del">
        <pc:chgData name="Jeremy Clifton" userId="S::wec@woodfordec.onmicrosoft.com::b7121016-a606-4e59-9b8c-d8cabdc242a8" providerId="AD" clId="Web-{0BF29D31-C086-06C1-F0DD-3445DF53FBDF}" dt="2024-11-21T15:39:47.861" v="466"/>
        <pc:sldMkLst>
          <pc:docMk/>
          <pc:sldMk cId="1152487480" sldId="2660"/>
        </pc:sldMkLst>
      </pc:sldChg>
      <pc:sldChg chg="del">
        <pc:chgData name="Jeremy Clifton" userId="S::wec@woodfordec.onmicrosoft.com::b7121016-a606-4e59-9b8c-d8cabdc242a8" providerId="AD" clId="Web-{0BF29D31-C086-06C1-F0DD-3445DF53FBDF}" dt="2024-11-21T15:40:09.409" v="480"/>
        <pc:sldMkLst>
          <pc:docMk/>
          <pc:sldMk cId="936789687" sldId="2666"/>
        </pc:sldMkLst>
      </pc:sldChg>
      <pc:sldChg chg="del">
        <pc:chgData name="Jeremy Clifton" userId="S::wec@woodfordec.onmicrosoft.com::b7121016-a606-4e59-9b8c-d8cabdc242a8" providerId="AD" clId="Web-{0BF29D31-C086-06C1-F0DD-3445DF53FBDF}" dt="2024-11-21T15:40:07.050" v="474"/>
        <pc:sldMkLst>
          <pc:docMk/>
          <pc:sldMk cId="3571159716" sldId="2676"/>
        </pc:sldMkLst>
      </pc:sldChg>
      <pc:sldChg chg="addSp delSp modSp">
        <pc:chgData name="Jeremy Clifton" userId="S::wec@woodfordec.onmicrosoft.com::b7121016-a606-4e59-9b8c-d8cabdc242a8" providerId="AD" clId="Web-{0BF29D31-C086-06C1-F0DD-3445DF53FBDF}" dt="2024-11-21T14:14:04.073" v="204" actId="14100"/>
        <pc:sldMkLst>
          <pc:docMk/>
          <pc:sldMk cId="1575531842" sldId="2677"/>
        </pc:sldMkLst>
      </pc:sldChg>
      <pc:sldChg chg="del">
        <pc:chgData name="Jeremy Clifton" userId="S::wec@woodfordec.onmicrosoft.com::b7121016-a606-4e59-9b8c-d8cabdc242a8" providerId="AD" clId="Web-{0BF29D31-C086-06C1-F0DD-3445DF53FBDF}" dt="2024-11-21T15:39:27.500" v="463"/>
        <pc:sldMkLst>
          <pc:docMk/>
          <pc:sldMk cId="2557817046" sldId="2678"/>
        </pc:sldMkLst>
      </pc:sldChg>
      <pc:sldChg chg="del">
        <pc:chgData name="Jeremy Clifton" userId="S::wec@woodfordec.onmicrosoft.com::b7121016-a606-4e59-9b8c-d8cabdc242a8" providerId="AD" clId="Web-{0BF29D31-C086-06C1-F0DD-3445DF53FBDF}" dt="2024-11-21T15:39:27.515" v="464"/>
        <pc:sldMkLst>
          <pc:docMk/>
          <pc:sldMk cId="1325262966" sldId="2679"/>
        </pc:sldMkLst>
      </pc:sldChg>
      <pc:sldChg chg="del">
        <pc:chgData name="Jeremy Clifton" userId="S::wec@woodfordec.onmicrosoft.com::b7121016-a606-4e59-9b8c-d8cabdc242a8" providerId="AD" clId="Web-{0BF29D31-C086-06C1-F0DD-3445DF53FBDF}" dt="2024-11-21T15:40:03.362" v="470"/>
        <pc:sldMkLst>
          <pc:docMk/>
          <pc:sldMk cId="3984299614" sldId="2685"/>
        </pc:sldMkLst>
      </pc:sldChg>
      <pc:sldChg chg="del">
        <pc:chgData name="Jeremy Clifton" userId="S::wec@woodfordec.onmicrosoft.com::b7121016-a606-4e59-9b8c-d8cabdc242a8" providerId="AD" clId="Web-{0BF29D31-C086-06C1-F0DD-3445DF53FBDF}" dt="2024-11-21T15:40:02.065" v="469"/>
        <pc:sldMkLst>
          <pc:docMk/>
          <pc:sldMk cId="544178040" sldId="2686"/>
        </pc:sldMkLst>
      </pc:sldChg>
      <pc:sldChg chg="del">
        <pc:chgData name="Jeremy Clifton" userId="S::wec@woodfordec.onmicrosoft.com::b7121016-a606-4e59-9b8c-d8cabdc242a8" providerId="AD" clId="Web-{0BF29D31-C086-06C1-F0DD-3445DF53FBDF}" dt="2024-11-21T15:39:47.876" v="467"/>
        <pc:sldMkLst>
          <pc:docMk/>
          <pc:sldMk cId="1394733300" sldId="2687"/>
        </pc:sldMkLst>
      </pc:sldChg>
      <pc:sldChg chg="del">
        <pc:chgData name="Jeremy Clifton" userId="S::wec@woodfordec.onmicrosoft.com::b7121016-a606-4e59-9b8c-d8cabdc242a8" providerId="AD" clId="Web-{0BF29D31-C086-06C1-F0DD-3445DF53FBDF}" dt="2024-11-21T15:40:00.362" v="468"/>
        <pc:sldMkLst>
          <pc:docMk/>
          <pc:sldMk cId="4259997926" sldId="2688"/>
        </pc:sldMkLst>
      </pc:sldChg>
      <pc:sldChg chg="del">
        <pc:chgData name="Jeremy Clifton" userId="S::wec@woodfordec.onmicrosoft.com::b7121016-a606-4e59-9b8c-d8cabdc242a8" providerId="AD" clId="Web-{0BF29D31-C086-06C1-F0DD-3445DF53FBDF}" dt="2024-11-21T15:40:03.377" v="471"/>
        <pc:sldMkLst>
          <pc:docMk/>
          <pc:sldMk cId="297676794" sldId="2689"/>
        </pc:sldMkLst>
      </pc:sldChg>
      <pc:sldChg chg="del">
        <pc:chgData name="Jeremy Clifton" userId="S::wec@woodfordec.onmicrosoft.com::b7121016-a606-4e59-9b8c-d8cabdc242a8" providerId="AD" clId="Web-{0BF29D31-C086-06C1-F0DD-3445DF53FBDF}" dt="2024-11-21T15:40:03.409" v="472"/>
        <pc:sldMkLst>
          <pc:docMk/>
          <pc:sldMk cId="1824744641" sldId="2690"/>
        </pc:sldMkLst>
      </pc:sldChg>
      <pc:sldChg chg="del">
        <pc:chgData name="Jeremy Clifton" userId="S::wec@woodfordec.onmicrosoft.com::b7121016-a606-4e59-9b8c-d8cabdc242a8" providerId="AD" clId="Web-{0BF29D31-C086-06C1-F0DD-3445DF53FBDF}" dt="2024-11-21T15:40:07.065" v="475"/>
        <pc:sldMkLst>
          <pc:docMk/>
          <pc:sldMk cId="416462394" sldId="2691"/>
        </pc:sldMkLst>
      </pc:sldChg>
      <pc:sldChg chg="del">
        <pc:chgData name="Jeremy Clifton" userId="S::wec@woodfordec.onmicrosoft.com::b7121016-a606-4e59-9b8c-d8cabdc242a8" providerId="AD" clId="Web-{0BF29D31-C086-06C1-F0DD-3445DF53FBDF}" dt="2024-11-21T15:40:09.362" v="476"/>
        <pc:sldMkLst>
          <pc:docMk/>
          <pc:sldMk cId="2603802768" sldId="2692"/>
        </pc:sldMkLst>
      </pc:sldChg>
      <pc:sldChg chg="del">
        <pc:chgData name="Jeremy Clifton" userId="S::wec@woodfordec.onmicrosoft.com::b7121016-a606-4e59-9b8c-d8cabdc242a8" providerId="AD" clId="Web-{0BF29D31-C086-06C1-F0DD-3445DF53FBDF}" dt="2024-11-21T15:40:09.378" v="477"/>
        <pc:sldMkLst>
          <pc:docMk/>
          <pc:sldMk cId="3517051725" sldId="2693"/>
        </pc:sldMkLst>
      </pc:sldChg>
      <pc:sldChg chg="del">
        <pc:chgData name="Jeremy Clifton" userId="S::wec@woodfordec.onmicrosoft.com::b7121016-a606-4e59-9b8c-d8cabdc242a8" providerId="AD" clId="Web-{0BF29D31-C086-06C1-F0DD-3445DF53FBDF}" dt="2024-11-21T15:40:11.050" v="482"/>
        <pc:sldMkLst>
          <pc:docMk/>
          <pc:sldMk cId="292055907" sldId="2695"/>
        </pc:sldMkLst>
      </pc:sldChg>
      <pc:sldChg chg="del">
        <pc:chgData name="Jeremy Clifton" userId="S::wec@woodfordec.onmicrosoft.com::b7121016-a606-4e59-9b8c-d8cabdc242a8" providerId="AD" clId="Web-{0BF29D31-C086-06C1-F0DD-3445DF53FBDF}" dt="2024-11-21T15:40:14.675" v="484"/>
        <pc:sldMkLst>
          <pc:docMk/>
          <pc:sldMk cId="4281509733" sldId="2696"/>
        </pc:sldMkLst>
      </pc:sldChg>
      <pc:sldChg chg="del">
        <pc:chgData name="Jeremy Clifton" userId="S::wec@woodfordec.onmicrosoft.com::b7121016-a606-4e59-9b8c-d8cabdc242a8" providerId="AD" clId="Web-{0BF29D31-C086-06C1-F0DD-3445DF53FBDF}" dt="2024-11-21T15:40:09.378" v="478"/>
        <pc:sldMkLst>
          <pc:docMk/>
          <pc:sldMk cId="3379058537" sldId="2697"/>
        </pc:sldMkLst>
      </pc:sldChg>
      <pc:sldChg chg="del">
        <pc:chgData name="Jeremy Clifton" userId="S::wec@woodfordec.onmicrosoft.com::b7121016-a606-4e59-9b8c-d8cabdc242a8" providerId="AD" clId="Web-{0BF29D31-C086-06C1-F0DD-3445DF53FBDF}" dt="2024-11-21T15:40:09.394" v="479"/>
        <pc:sldMkLst>
          <pc:docMk/>
          <pc:sldMk cId="955244239" sldId="2698"/>
        </pc:sldMkLst>
      </pc:sldChg>
      <pc:sldChg chg="del">
        <pc:chgData name="Jeremy Clifton" userId="S::wec@woodfordec.onmicrosoft.com::b7121016-a606-4e59-9b8c-d8cabdc242a8" providerId="AD" clId="Web-{0BF29D31-C086-06C1-F0DD-3445DF53FBDF}" dt="2024-11-21T15:40:04.628" v="473"/>
        <pc:sldMkLst>
          <pc:docMk/>
          <pc:sldMk cId="437970500" sldId="2699"/>
        </pc:sldMkLst>
      </pc:sldChg>
      <pc:sldChg chg="del">
        <pc:chgData name="Jeremy Clifton" userId="S::wec@woodfordec.onmicrosoft.com::b7121016-a606-4e59-9b8c-d8cabdc242a8" providerId="AD" clId="Web-{0BF29D31-C086-06C1-F0DD-3445DF53FBDF}" dt="2024-11-21T15:40:11.034" v="481"/>
        <pc:sldMkLst>
          <pc:docMk/>
          <pc:sldMk cId="3947652834" sldId="2700"/>
        </pc:sldMkLst>
      </pc:sldChg>
      <pc:sldChg chg="del">
        <pc:chgData name="Jeremy Clifton" userId="S::wec@woodfordec.onmicrosoft.com::b7121016-a606-4e59-9b8c-d8cabdc242a8" providerId="AD" clId="Web-{0BF29D31-C086-06C1-F0DD-3445DF53FBDF}" dt="2024-11-21T15:40:14.660" v="483"/>
        <pc:sldMkLst>
          <pc:docMk/>
          <pc:sldMk cId="4205845095" sldId="2701"/>
        </pc:sldMkLst>
      </pc:sldChg>
      <pc:sldChg chg="del">
        <pc:chgData name="Jeremy Clifton" userId="S::wec@woodfordec.onmicrosoft.com::b7121016-a606-4e59-9b8c-d8cabdc242a8" providerId="AD" clId="Web-{0BF29D31-C086-06C1-F0DD-3445DF53FBDF}" dt="2024-11-21T15:40:14.691" v="485"/>
        <pc:sldMkLst>
          <pc:docMk/>
          <pc:sldMk cId="589130818" sldId="2706"/>
        </pc:sldMkLst>
      </pc:sldChg>
      <pc:sldChg chg="add ord replId">
        <pc:chgData name="Jeremy Clifton" userId="S::wec@woodfordec.onmicrosoft.com::b7121016-a606-4e59-9b8c-d8cabdc242a8" providerId="AD" clId="Web-{0BF29D31-C086-06C1-F0DD-3445DF53FBDF}" dt="2024-11-21T14:10:50.811" v="172"/>
        <pc:sldMkLst>
          <pc:docMk/>
          <pc:sldMk cId="2327139690" sldId="2721"/>
        </pc:sldMkLst>
      </pc:sldChg>
      <pc:sldChg chg="addSp modSp add replId">
        <pc:chgData name="Jeremy Clifton" userId="S::wec@woodfordec.onmicrosoft.com::b7121016-a606-4e59-9b8c-d8cabdc242a8" providerId="AD" clId="Web-{0BF29D31-C086-06C1-F0DD-3445DF53FBDF}" dt="2024-11-21T14:14:53.857" v="218" actId="1076"/>
        <pc:sldMkLst>
          <pc:docMk/>
          <pc:sldMk cId="2984639805" sldId="2722"/>
        </pc:sldMkLst>
      </pc:sldChg>
      <pc:sldChg chg="addSp modSp add replId">
        <pc:chgData name="Jeremy Clifton" userId="S::wec@woodfordec.onmicrosoft.com::b7121016-a606-4e59-9b8c-d8cabdc242a8" providerId="AD" clId="Web-{0BF29D31-C086-06C1-F0DD-3445DF53FBDF}" dt="2024-11-21T14:15:58.330" v="229" actId="14100"/>
        <pc:sldMkLst>
          <pc:docMk/>
          <pc:sldMk cId="697537603" sldId="2723"/>
        </pc:sldMkLst>
      </pc:sldChg>
      <pc:sldChg chg="addSp modSp add replId">
        <pc:chgData name="Jeremy Clifton" userId="S::wec@woodfordec.onmicrosoft.com::b7121016-a606-4e59-9b8c-d8cabdc242a8" providerId="AD" clId="Web-{0BF29D31-C086-06C1-F0DD-3445DF53FBDF}" dt="2024-11-21T14:17:06.178" v="239" actId="20577"/>
        <pc:sldMkLst>
          <pc:docMk/>
          <pc:sldMk cId="2788449635" sldId="2724"/>
        </pc:sldMkLst>
      </pc:sldChg>
      <pc:sldChg chg="add del replId">
        <pc:chgData name="Jeremy Clifton" userId="S::wec@woodfordec.onmicrosoft.com::b7121016-a606-4e59-9b8c-d8cabdc242a8" providerId="AD" clId="Web-{0BF29D31-C086-06C1-F0DD-3445DF53FBDF}" dt="2024-11-21T14:10:45.857" v="170"/>
        <pc:sldMkLst>
          <pc:docMk/>
          <pc:sldMk cId="3584289563" sldId="2725"/>
        </pc:sldMkLst>
      </pc:sldChg>
      <pc:sldChg chg="addSp modSp add replId">
        <pc:chgData name="Jeremy Clifton" userId="S::wec@woodfordec.onmicrosoft.com::b7121016-a606-4e59-9b8c-d8cabdc242a8" providerId="AD" clId="Web-{0BF29D31-C086-06C1-F0DD-3445DF53FBDF}" dt="2024-11-21T14:18:09.619" v="250" actId="14100"/>
        <pc:sldMkLst>
          <pc:docMk/>
          <pc:sldMk cId="3238841360" sldId="2726"/>
        </pc:sldMkLst>
      </pc:sldChg>
      <pc:sldChg chg="add del replId">
        <pc:chgData name="Jeremy Clifton" userId="S::wec@woodfordec.onmicrosoft.com::b7121016-a606-4e59-9b8c-d8cabdc242a8" providerId="AD" clId="Web-{0BF29D31-C086-06C1-F0DD-3445DF53FBDF}" dt="2024-11-21T15:39:27.531" v="465"/>
        <pc:sldMkLst>
          <pc:docMk/>
          <pc:sldMk cId="506877907" sldId="2727"/>
        </pc:sldMkLst>
      </pc:sldChg>
      <pc:sldChg chg="modSp add replId">
        <pc:chgData name="Jeremy Clifton" userId="S::wec@woodfordec.onmicrosoft.com::b7121016-a606-4e59-9b8c-d8cabdc242a8" providerId="AD" clId="Web-{0BF29D31-C086-06C1-F0DD-3445DF53FBDF}" dt="2024-11-21T14:11:19.484" v="183" actId="20577"/>
        <pc:sldMkLst>
          <pc:docMk/>
          <pc:sldMk cId="59018369" sldId="2728"/>
        </pc:sldMkLst>
      </pc:sldChg>
      <pc:sldChg chg="add replId">
        <pc:chgData name="Jeremy Clifton" userId="S::wec@woodfordec.onmicrosoft.com::b7121016-a606-4e59-9b8c-d8cabdc242a8" providerId="AD" clId="Web-{0BF29D31-C086-06C1-F0DD-3445DF53FBDF}" dt="2024-11-21T14:18:20.604" v="251"/>
        <pc:sldMkLst>
          <pc:docMk/>
          <pc:sldMk cId="1249887092" sldId="2729"/>
        </pc:sldMkLst>
      </pc:sldChg>
      <pc:sldChg chg="add replId">
        <pc:chgData name="Jeremy Clifton" userId="S::wec@woodfordec.onmicrosoft.com::b7121016-a606-4e59-9b8c-d8cabdc242a8" providerId="AD" clId="Web-{0BF29D31-C086-06C1-F0DD-3445DF53FBDF}" dt="2024-11-21T14:18:22.370" v="252"/>
        <pc:sldMkLst>
          <pc:docMk/>
          <pc:sldMk cId="3581948036" sldId="2730"/>
        </pc:sldMkLst>
      </pc:sldChg>
      <pc:sldChg chg="add replId">
        <pc:chgData name="Jeremy Clifton" userId="S::wec@woodfordec.onmicrosoft.com::b7121016-a606-4e59-9b8c-d8cabdc242a8" providerId="AD" clId="Web-{0BF29D31-C086-06C1-F0DD-3445DF53FBDF}" dt="2024-11-21T14:18:24.417" v="253"/>
        <pc:sldMkLst>
          <pc:docMk/>
          <pc:sldMk cId="3836898098" sldId="2731"/>
        </pc:sldMkLst>
      </pc:sldChg>
      <pc:sldChg chg="add replId">
        <pc:chgData name="Jeremy Clifton" userId="S::wec@woodfordec.onmicrosoft.com::b7121016-a606-4e59-9b8c-d8cabdc242a8" providerId="AD" clId="Web-{0BF29D31-C086-06C1-F0DD-3445DF53FBDF}" dt="2024-11-21T14:18:26.730" v="254"/>
        <pc:sldMkLst>
          <pc:docMk/>
          <pc:sldMk cId="1874712578" sldId="2732"/>
        </pc:sldMkLst>
      </pc:sldChg>
      <pc:sldChg chg="addSp modSp add replId">
        <pc:chgData name="Jeremy Clifton" userId="S::wec@woodfordec.onmicrosoft.com::b7121016-a606-4e59-9b8c-d8cabdc242a8" providerId="AD" clId="Web-{0BF29D31-C086-06C1-F0DD-3445DF53FBDF}" dt="2024-11-21T14:28:03.906" v="362" actId="14100"/>
        <pc:sldMkLst>
          <pc:docMk/>
          <pc:sldMk cId="1245118908" sldId="2733"/>
        </pc:sldMkLst>
      </pc:sldChg>
      <pc:sldChg chg="addSp modSp add replId">
        <pc:chgData name="Jeremy Clifton" userId="S::wec@woodfordec.onmicrosoft.com::b7121016-a606-4e59-9b8c-d8cabdc242a8" providerId="AD" clId="Web-{0BF29D31-C086-06C1-F0DD-3445DF53FBDF}" dt="2024-11-21T14:25:09.802" v="327" actId="20577"/>
        <pc:sldMkLst>
          <pc:docMk/>
          <pc:sldMk cId="1840255442" sldId="2734"/>
        </pc:sldMkLst>
      </pc:sldChg>
      <pc:sldChg chg="addSp modSp add replId">
        <pc:chgData name="Jeremy Clifton" userId="S::wec@woodfordec.onmicrosoft.com::b7121016-a606-4e59-9b8c-d8cabdc242a8" providerId="AD" clId="Web-{0BF29D31-C086-06C1-F0DD-3445DF53FBDF}" dt="2024-11-21T14:25:23.037" v="335" actId="20577"/>
        <pc:sldMkLst>
          <pc:docMk/>
          <pc:sldMk cId="2696339630" sldId="2735"/>
        </pc:sldMkLst>
      </pc:sldChg>
      <pc:sldChg chg="addSp modSp add replId">
        <pc:chgData name="Jeremy Clifton" userId="S::wec@woodfordec.onmicrosoft.com::b7121016-a606-4e59-9b8c-d8cabdc242a8" providerId="AD" clId="Web-{0BF29D31-C086-06C1-F0DD-3445DF53FBDF}" dt="2024-11-21T14:20:48.285" v="289" actId="1076"/>
        <pc:sldMkLst>
          <pc:docMk/>
          <pc:sldMk cId="3911854759" sldId="2736"/>
        </pc:sldMkLst>
      </pc:sldChg>
      <pc:sldChg chg="addSp modSp add replId">
        <pc:chgData name="Jeremy Clifton" userId="S::wec@woodfordec.onmicrosoft.com::b7121016-a606-4e59-9b8c-d8cabdc242a8" providerId="AD" clId="Web-{0BF29D31-C086-06C1-F0DD-3445DF53FBDF}" dt="2024-11-21T14:32:28.188" v="373" actId="1076"/>
        <pc:sldMkLst>
          <pc:docMk/>
          <pc:sldMk cId="110557910" sldId="2737"/>
        </pc:sldMkLst>
      </pc:sldChg>
      <pc:sldChg chg="addSp modSp add ord replId">
        <pc:chgData name="Jeremy Clifton" userId="S::wec@woodfordec.onmicrosoft.com::b7121016-a606-4e59-9b8c-d8cabdc242a8" providerId="AD" clId="Web-{0BF29D31-C086-06C1-F0DD-3445DF53FBDF}" dt="2024-11-21T14:35:03.323" v="462"/>
        <pc:sldMkLst>
          <pc:docMk/>
          <pc:sldMk cId="2955176153" sldId="2738"/>
        </pc:sldMkLst>
      </pc:sldChg>
      <pc:sldChg chg="modSp add replId">
        <pc:chgData name="Jeremy Clifton" userId="S::wec@woodfordec.onmicrosoft.com::b7121016-a606-4e59-9b8c-d8cabdc242a8" providerId="AD" clId="Web-{0BF29D31-C086-06C1-F0DD-3445DF53FBDF}" dt="2024-11-21T14:33:42.162" v="416" actId="1076"/>
        <pc:sldMkLst>
          <pc:docMk/>
          <pc:sldMk cId="2036222764" sldId="2739"/>
        </pc:sldMkLst>
      </pc:sldChg>
      <pc:sldChg chg="add replId">
        <pc:chgData name="Jeremy Clifton" userId="S::wec@woodfordec.onmicrosoft.com::b7121016-a606-4e59-9b8c-d8cabdc242a8" providerId="AD" clId="Web-{0BF29D31-C086-06C1-F0DD-3445DF53FBDF}" dt="2024-11-21T14:33:48.303" v="417"/>
        <pc:sldMkLst>
          <pc:docMk/>
          <pc:sldMk cId="2112468361" sldId="2740"/>
        </pc:sldMkLst>
      </pc:sldChg>
      <pc:sldChg chg="modSp add replId">
        <pc:chgData name="Jeremy Clifton" userId="S::wec@woodfordec.onmicrosoft.com::b7121016-a606-4e59-9b8c-d8cabdc242a8" providerId="AD" clId="Web-{0BF29D31-C086-06C1-F0DD-3445DF53FBDF}" dt="2024-11-21T14:34:40.697" v="461" actId="1076"/>
        <pc:sldMkLst>
          <pc:docMk/>
          <pc:sldMk cId="2467736570" sldId="2741"/>
        </pc:sldMkLst>
      </pc:sldChg>
    </pc:docChg>
  </pc:docChgLst>
  <pc:docChgLst>
    <pc:chgData name="Jeremy Clifton" userId="S::wec@woodfordec.onmicrosoft.com::b7121016-a606-4e59-9b8c-d8cabdc242a8" providerId="AD" clId="Web-{0DC3C2DA-3D79-94BC-FAC6-46F05A1D3B58}"/>
    <pc:docChg chg="addSld delSld modSld sldOrd">
      <pc:chgData name="Jeremy Clifton" userId="S::wec@woodfordec.onmicrosoft.com::b7121016-a606-4e59-9b8c-d8cabdc242a8" providerId="AD" clId="Web-{0DC3C2DA-3D79-94BC-FAC6-46F05A1D3B58}" dt="2024-09-22T08:57:45.651" v="329"/>
      <pc:docMkLst>
        <pc:docMk/>
      </pc:docMkLst>
      <pc:sldChg chg="del">
        <pc:chgData name="Jeremy Clifton" userId="S::wec@woodfordec.onmicrosoft.com::b7121016-a606-4e59-9b8c-d8cabdc242a8" providerId="AD" clId="Web-{0DC3C2DA-3D79-94BC-FAC6-46F05A1D3B58}" dt="2024-09-22T08:55:53.147" v="304"/>
        <pc:sldMkLst>
          <pc:docMk/>
          <pc:sldMk cId="3207521350" sldId="2556"/>
        </pc:sldMkLst>
      </pc:sldChg>
      <pc:sldChg chg="del">
        <pc:chgData name="Jeremy Clifton" userId="S::wec@woodfordec.onmicrosoft.com::b7121016-a606-4e59-9b8c-d8cabdc242a8" providerId="AD" clId="Web-{0DC3C2DA-3D79-94BC-FAC6-46F05A1D3B58}" dt="2024-09-22T08:55:51.256" v="303"/>
        <pc:sldMkLst>
          <pc:docMk/>
          <pc:sldMk cId="490255098" sldId="2558"/>
        </pc:sldMkLst>
      </pc:sldChg>
      <pc:sldChg chg="del ord">
        <pc:chgData name="Jeremy Clifton" userId="S::wec@woodfordec.onmicrosoft.com::b7121016-a606-4e59-9b8c-d8cabdc242a8" providerId="AD" clId="Web-{0DC3C2DA-3D79-94BC-FAC6-46F05A1D3B58}" dt="2024-09-22T08:56:01.460" v="306"/>
        <pc:sldMkLst>
          <pc:docMk/>
          <pc:sldMk cId="2197897120" sldId="2559"/>
        </pc:sldMkLst>
      </pc:sldChg>
      <pc:sldChg chg="del">
        <pc:chgData name="Jeremy Clifton" userId="S::wec@woodfordec.onmicrosoft.com::b7121016-a606-4e59-9b8c-d8cabdc242a8" providerId="AD" clId="Web-{0DC3C2DA-3D79-94BC-FAC6-46F05A1D3B58}" dt="2024-09-22T08:55:49.647" v="302"/>
        <pc:sldMkLst>
          <pc:docMk/>
          <pc:sldMk cId="2181798557" sldId="2560"/>
        </pc:sldMkLst>
      </pc:sldChg>
      <pc:sldChg chg="del">
        <pc:chgData name="Jeremy Clifton" userId="S::wec@woodfordec.onmicrosoft.com::b7121016-a606-4e59-9b8c-d8cabdc242a8" providerId="AD" clId="Web-{0DC3C2DA-3D79-94BC-FAC6-46F05A1D3B58}" dt="2024-09-22T08:55:54.506" v="305"/>
        <pc:sldMkLst>
          <pc:docMk/>
          <pc:sldMk cId="1355052748" sldId="2562"/>
        </pc:sldMkLst>
      </pc:sldChg>
      <pc:sldChg chg="del">
        <pc:chgData name="Jeremy Clifton" userId="S::wec@woodfordec.onmicrosoft.com::b7121016-a606-4e59-9b8c-d8cabdc242a8" providerId="AD" clId="Web-{0DC3C2DA-3D79-94BC-FAC6-46F05A1D3B58}" dt="2024-09-22T08:56:03.397" v="307"/>
        <pc:sldMkLst>
          <pc:docMk/>
          <pc:sldMk cId="3824080665" sldId="2572"/>
        </pc:sldMkLst>
      </pc:sldChg>
      <pc:sldChg chg="del">
        <pc:chgData name="Jeremy Clifton" userId="S::wec@woodfordec.onmicrosoft.com::b7121016-a606-4e59-9b8c-d8cabdc242a8" providerId="AD" clId="Web-{0DC3C2DA-3D79-94BC-FAC6-46F05A1D3B58}" dt="2024-09-22T08:56:03.397" v="308"/>
        <pc:sldMkLst>
          <pc:docMk/>
          <pc:sldMk cId="1983850309" sldId="2573"/>
        </pc:sldMkLst>
      </pc:sldChg>
      <pc:sldChg chg="addSp modSp add replId">
        <pc:chgData name="Jeremy Clifton" userId="S::wec@woodfordec.onmicrosoft.com::b7121016-a606-4e59-9b8c-d8cabdc242a8" providerId="AD" clId="Web-{0DC3C2DA-3D79-94BC-FAC6-46F05A1D3B58}" dt="2024-09-22T08:31:10.113" v="5" actId="1076"/>
        <pc:sldMkLst>
          <pc:docMk/>
          <pc:sldMk cId="2652383971" sldId="2598"/>
        </pc:sldMkLst>
      </pc:sldChg>
      <pc:sldChg chg="addSp delSp modSp add replId">
        <pc:chgData name="Jeremy Clifton" userId="S::wec@woodfordec.onmicrosoft.com::b7121016-a606-4e59-9b8c-d8cabdc242a8" providerId="AD" clId="Web-{0DC3C2DA-3D79-94BC-FAC6-46F05A1D3B58}" dt="2024-09-22T08:35:12.200" v="99" actId="14100"/>
        <pc:sldMkLst>
          <pc:docMk/>
          <pc:sldMk cId="2804191221" sldId="2599"/>
        </pc:sldMkLst>
      </pc:sldChg>
      <pc:sldChg chg="addSp modSp add replId">
        <pc:chgData name="Jeremy Clifton" userId="S::wec@woodfordec.onmicrosoft.com::b7121016-a606-4e59-9b8c-d8cabdc242a8" providerId="AD" clId="Web-{0DC3C2DA-3D79-94BC-FAC6-46F05A1D3B58}" dt="2024-09-22T08:32:24.866" v="30" actId="1076"/>
        <pc:sldMkLst>
          <pc:docMk/>
          <pc:sldMk cId="4133891106" sldId="2600"/>
        </pc:sldMkLst>
      </pc:sldChg>
      <pc:sldChg chg="modSp add replId">
        <pc:chgData name="Jeremy Clifton" userId="S::wec@woodfordec.onmicrosoft.com::b7121016-a606-4e59-9b8c-d8cabdc242a8" providerId="AD" clId="Web-{0DC3C2DA-3D79-94BC-FAC6-46F05A1D3B58}" dt="2024-09-22T08:32:46.304" v="43" actId="20577"/>
        <pc:sldMkLst>
          <pc:docMk/>
          <pc:sldMk cId="2097890651" sldId="2601"/>
        </pc:sldMkLst>
      </pc:sldChg>
      <pc:sldChg chg="modSp add ord replId">
        <pc:chgData name="Jeremy Clifton" userId="S::wec@woodfordec.onmicrosoft.com::b7121016-a606-4e59-9b8c-d8cabdc242a8" providerId="AD" clId="Web-{0DC3C2DA-3D79-94BC-FAC6-46F05A1D3B58}" dt="2024-09-22T08:33:27.228" v="55"/>
        <pc:sldMkLst>
          <pc:docMk/>
          <pc:sldMk cId="2043513096" sldId="2602"/>
        </pc:sldMkLst>
      </pc:sldChg>
      <pc:sldChg chg="addSp modSp add replId">
        <pc:chgData name="Jeremy Clifton" userId="S::wec@woodfordec.onmicrosoft.com::b7121016-a606-4e59-9b8c-d8cabdc242a8" providerId="AD" clId="Web-{0DC3C2DA-3D79-94BC-FAC6-46F05A1D3B58}" dt="2024-09-22T08:46:38.937" v="184" actId="1076"/>
        <pc:sldMkLst>
          <pc:docMk/>
          <pc:sldMk cId="1382184965" sldId="2603"/>
        </pc:sldMkLst>
      </pc:sldChg>
      <pc:sldChg chg="modSp add replId">
        <pc:chgData name="Jeremy Clifton" userId="S::wec@woodfordec.onmicrosoft.com::b7121016-a606-4e59-9b8c-d8cabdc242a8" providerId="AD" clId="Web-{0DC3C2DA-3D79-94BC-FAC6-46F05A1D3B58}" dt="2024-09-22T08:36:03.530" v="112" actId="20577"/>
        <pc:sldMkLst>
          <pc:docMk/>
          <pc:sldMk cId="440463576" sldId="2604"/>
        </pc:sldMkLst>
      </pc:sldChg>
      <pc:sldChg chg="addSp modSp add replId">
        <pc:chgData name="Jeremy Clifton" userId="S::wec@woodfordec.onmicrosoft.com::b7121016-a606-4e59-9b8c-d8cabdc242a8" providerId="AD" clId="Web-{0DC3C2DA-3D79-94BC-FAC6-46F05A1D3B58}" dt="2024-09-22T08:49:32.709" v="247" actId="20577"/>
        <pc:sldMkLst>
          <pc:docMk/>
          <pc:sldMk cId="1008158405" sldId="2605"/>
        </pc:sldMkLst>
      </pc:sldChg>
      <pc:sldChg chg="addSp delSp modSp add replId">
        <pc:chgData name="Jeremy Clifton" userId="S::wec@woodfordec.onmicrosoft.com::b7121016-a606-4e59-9b8c-d8cabdc242a8" providerId="AD" clId="Web-{0DC3C2DA-3D79-94BC-FAC6-46F05A1D3B58}" dt="2024-09-22T08:53:05.344" v="267" actId="14100"/>
        <pc:sldMkLst>
          <pc:docMk/>
          <pc:sldMk cId="3227065024" sldId="2606"/>
        </pc:sldMkLst>
      </pc:sldChg>
      <pc:sldChg chg="addSp modSp add replId">
        <pc:chgData name="Jeremy Clifton" userId="S::wec@woodfordec.onmicrosoft.com::b7121016-a606-4e59-9b8c-d8cabdc242a8" providerId="AD" clId="Web-{0DC3C2DA-3D79-94BC-FAC6-46F05A1D3B58}" dt="2024-09-22T08:54:17.596" v="277" actId="14100"/>
        <pc:sldMkLst>
          <pc:docMk/>
          <pc:sldMk cId="2684720867" sldId="2607"/>
        </pc:sldMkLst>
      </pc:sldChg>
      <pc:sldChg chg="modSp add ord replId">
        <pc:chgData name="Jeremy Clifton" userId="S::wec@woodfordec.onmicrosoft.com::b7121016-a606-4e59-9b8c-d8cabdc242a8" providerId="AD" clId="Web-{0DC3C2DA-3D79-94BC-FAC6-46F05A1D3B58}" dt="2024-09-22T08:56:46.461" v="314" actId="20577"/>
        <pc:sldMkLst>
          <pc:docMk/>
          <pc:sldMk cId="2715713422" sldId="2608"/>
        </pc:sldMkLst>
      </pc:sldChg>
      <pc:sldChg chg="add replId">
        <pc:chgData name="Jeremy Clifton" userId="S::wec@woodfordec.onmicrosoft.com::b7121016-a606-4e59-9b8c-d8cabdc242a8" providerId="AD" clId="Web-{0DC3C2DA-3D79-94BC-FAC6-46F05A1D3B58}" dt="2024-09-22T08:53:32.267" v="268"/>
        <pc:sldMkLst>
          <pc:docMk/>
          <pc:sldMk cId="570178981" sldId="2609"/>
        </pc:sldMkLst>
      </pc:sldChg>
      <pc:sldChg chg="add del replId">
        <pc:chgData name="Jeremy Clifton" userId="S::wec@woodfordec.onmicrosoft.com::b7121016-a606-4e59-9b8c-d8cabdc242a8" providerId="AD" clId="Web-{0DC3C2DA-3D79-94BC-FAC6-46F05A1D3B58}" dt="2024-09-22T08:57:45.651" v="329"/>
        <pc:sldMkLst>
          <pc:docMk/>
          <pc:sldMk cId="2267977797" sldId="2610"/>
        </pc:sldMkLst>
      </pc:sldChg>
      <pc:sldChg chg="delSp modSp add ord replId">
        <pc:chgData name="Jeremy Clifton" userId="S::wec@woodfordec.onmicrosoft.com::b7121016-a606-4e59-9b8c-d8cabdc242a8" providerId="AD" clId="Web-{0DC3C2DA-3D79-94BC-FAC6-46F05A1D3B58}" dt="2024-09-22T08:55:45.803" v="301" actId="1076"/>
        <pc:sldMkLst>
          <pc:docMk/>
          <pc:sldMk cId="699078910" sldId="2611"/>
        </pc:sldMkLst>
      </pc:sldChg>
      <pc:sldChg chg="modSp add ord replId">
        <pc:chgData name="Jeremy Clifton" userId="S::wec@woodfordec.onmicrosoft.com::b7121016-a606-4e59-9b8c-d8cabdc242a8" providerId="AD" clId="Web-{0DC3C2DA-3D79-94BC-FAC6-46F05A1D3B58}" dt="2024-09-22T08:57:08.540" v="328" actId="1076"/>
        <pc:sldMkLst>
          <pc:docMk/>
          <pc:sldMk cId="3673656496" sldId="261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8295"/>
          </a:xfrm>
          <a:prstGeom prst="rect">
            <a:avLst/>
          </a:prstGeom>
        </p:spPr>
        <p:txBody>
          <a:bodyPr vert="horz" lIns="91330" tIns="45665" rIns="91330" bIns="45665" rtlCol="0"/>
          <a:lstStyle>
            <a:lvl1pPr algn="l">
              <a:defRPr sz="1200"/>
            </a:lvl1pPr>
          </a:lstStyle>
          <a:p>
            <a:endParaRPr lang="en-GB"/>
          </a:p>
        </p:txBody>
      </p:sp>
      <p:sp>
        <p:nvSpPr>
          <p:cNvPr id="3" name="Date Placeholder 2"/>
          <p:cNvSpPr>
            <a:spLocks noGrp="1"/>
          </p:cNvSpPr>
          <p:nvPr>
            <p:ph type="dt" idx="1"/>
          </p:nvPr>
        </p:nvSpPr>
        <p:spPr>
          <a:xfrm>
            <a:off x="3848645" y="0"/>
            <a:ext cx="2944283" cy="498295"/>
          </a:xfrm>
          <a:prstGeom prst="rect">
            <a:avLst/>
          </a:prstGeom>
        </p:spPr>
        <p:txBody>
          <a:bodyPr vert="horz" lIns="91330" tIns="45665" rIns="91330" bIns="45665" rtlCol="0"/>
          <a:lstStyle>
            <a:lvl1pPr algn="r">
              <a:defRPr sz="1200"/>
            </a:lvl1pPr>
          </a:lstStyle>
          <a:p>
            <a:fld id="{D53EB7DD-7AB6-42BD-9F39-79E2E8754541}" type="datetimeFigureOut">
              <a:rPr lang="en-GB" smtClean="0"/>
              <a:t>18/05/2025</a:t>
            </a:fld>
            <a:endParaRPr lang="en-GB"/>
          </a:p>
        </p:txBody>
      </p:sp>
      <p:sp>
        <p:nvSpPr>
          <p:cNvPr id="4" name="Slide Image Placeholder 3"/>
          <p:cNvSpPr>
            <a:spLocks noGrp="1" noRot="1" noChangeAspect="1"/>
          </p:cNvSpPr>
          <p:nvPr>
            <p:ph type="sldImg" idx="2"/>
          </p:nvPr>
        </p:nvSpPr>
        <p:spPr>
          <a:xfrm>
            <a:off x="417513" y="1241425"/>
            <a:ext cx="5959475" cy="3352800"/>
          </a:xfrm>
          <a:prstGeom prst="rect">
            <a:avLst/>
          </a:prstGeom>
          <a:noFill/>
          <a:ln w="12700">
            <a:solidFill>
              <a:prstClr val="black"/>
            </a:solidFill>
          </a:ln>
        </p:spPr>
        <p:txBody>
          <a:bodyPr vert="horz" lIns="91330" tIns="45665" rIns="91330" bIns="45665" rtlCol="0" anchor="ctr"/>
          <a:lstStyle/>
          <a:p>
            <a:endParaRPr lang="en-GB"/>
          </a:p>
        </p:txBody>
      </p:sp>
      <p:sp>
        <p:nvSpPr>
          <p:cNvPr id="5" name="Notes Placeholder 4"/>
          <p:cNvSpPr>
            <a:spLocks noGrp="1"/>
          </p:cNvSpPr>
          <p:nvPr>
            <p:ph type="body" sz="quarter" idx="3"/>
          </p:nvPr>
        </p:nvSpPr>
        <p:spPr>
          <a:xfrm>
            <a:off x="679450" y="4779487"/>
            <a:ext cx="5435600" cy="3910488"/>
          </a:xfrm>
          <a:prstGeom prst="rect">
            <a:avLst/>
          </a:prstGeom>
        </p:spPr>
        <p:txBody>
          <a:bodyPr vert="horz" lIns="91330" tIns="45665" rIns="91330" bIns="456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3107"/>
            <a:ext cx="2944283" cy="498294"/>
          </a:xfrm>
          <a:prstGeom prst="rect">
            <a:avLst/>
          </a:prstGeom>
        </p:spPr>
        <p:txBody>
          <a:bodyPr vert="horz" lIns="91330" tIns="45665" rIns="91330" bIns="45665"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330" tIns="45665" rIns="91330" bIns="45665" rtlCol="0" anchor="b"/>
          <a:lstStyle>
            <a:lvl1pPr algn="r">
              <a:defRPr sz="1200"/>
            </a:lvl1pPr>
          </a:lstStyle>
          <a:p>
            <a:fld id="{C57F6B98-AE3F-4561-ACA5-C79A3D72D965}" type="slidenum">
              <a:rPr lang="en-GB" smtClean="0"/>
              <a:t>‹#›</a:t>
            </a:fld>
            <a:endParaRPr lang="en-GB"/>
          </a:p>
        </p:txBody>
      </p:sp>
    </p:spTree>
    <p:extLst>
      <p:ext uri="{BB962C8B-B14F-4D97-AF65-F5344CB8AC3E}">
        <p14:creationId xmlns:p14="http://schemas.microsoft.com/office/powerpoint/2010/main" val="841576696"/>
      </p:ext>
    </p:extLst>
  </p:cSld>
  <p:clrMap bg1="lt1" tx1="dk1" bg2="lt2" tx2="dk2" accent1="accent1" accent2="accent2" accent3="accent3" accent4="accent4" accent5="accent5" accent6="accent6" hlink="hlink" folHlink="folHlink"/>
  <p:notesStyle>
    <a:lvl1pPr marL="0" algn="l" defTabSz="914363" rtl="0" eaLnBrk="1" latinLnBrk="0" hangingPunct="1">
      <a:defRPr sz="1200" kern="1200">
        <a:solidFill>
          <a:schemeClr val="tx1"/>
        </a:solidFill>
        <a:latin typeface="+mn-lt"/>
        <a:ea typeface="+mn-ea"/>
        <a:cs typeface="+mn-cs"/>
      </a:defRPr>
    </a:lvl1pPr>
    <a:lvl2pPr marL="457182" algn="l" defTabSz="914363" rtl="0" eaLnBrk="1" latinLnBrk="0" hangingPunct="1">
      <a:defRPr sz="1200" kern="1200">
        <a:solidFill>
          <a:schemeClr val="tx1"/>
        </a:solidFill>
        <a:latin typeface="+mn-lt"/>
        <a:ea typeface="+mn-ea"/>
        <a:cs typeface="+mn-cs"/>
      </a:defRPr>
    </a:lvl2pPr>
    <a:lvl3pPr marL="914363" algn="l" defTabSz="914363" rtl="0" eaLnBrk="1" latinLnBrk="0" hangingPunct="1">
      <a:defRPr sz="1200" kern="1200">
        <a:solidFill>
          <a:schemeClr val="tx1"/>
        </a:solidFill>
        <a:latin typeface="+mn-lt"/>
        <a:ea typeface="+mn-ea"/>
        <a:cs typeface="+mn-cs"/>
      </a:defRPr>
    </a:lvl3pPr>
    <a:lvl4pPr marL="1371545" algn="l" defTabSz="914363" rtl="0" eaLnBrk="1" latinLnBrk="0" hangingPunct="1">
      <a:defRPr sz="1200" kern="1200">
        <a:solidFill>
          <a:schemeClr val="tx1"/>
        </a:solidFill>
        <a:latin typeface="+mn-lt"/>
        <a:ea typeface="+mn-ea"/>
        <a:cs typeface="+mn-cs"/>
      </a:defRPr>
    </a:lvl4pPr>
    <a:lvl5pPr marL="1828727" algn="l" defTabSz="914363" rtl="0" eaLnBrk="1" latinLnBrk="0" hangingPunct="1">
      <a:defRPr sz="1200" kern="1200">
        <a:solidFill>
          <a:schemeClr val="tx1"/>
        </a:solidFill>
        <a:latin typeface="+mn-lt"/>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D6F23B5-3E63-4248-9393-5DCE9F5782DE}"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53143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565460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48561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2067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6F23B5-3E63-4248-9393-5DCE9F5782DE}" type="datetimeFigureOut">
              <a:rPr lang="en-GB" smtClean="0"/>
              <a:t>18/05/2025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255957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6F23B5-3E63-4248-9393-5DCE9F5782DE}" type="datetimeFigureOut">
              <a:rPr lang="en-GB" smtClean="0"/>
              <a:t>18/05/2025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99122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6F23B5-3E63-4248-9393-5DCE9F5782DE}" type="datetimeFigureOut">
              <a:rPr lang="en-GB" smtClean="0"/>
              <a:t>18/05/2025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2055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6F23B5-3E63-4248-9393-5DCE9F5782DE}" type="datetimeFigureOut">
              <a:rPr lang="en-GB" smtClean="0"/>
              <a:t>18/05/2025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64621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F23B5-3E63-4248-9393-5DCE9F5782DE}" type="datetimeFigureOut">
              <a:rPr lang="en-GB" smtClean="0"/>
              <a:t>18/05/2025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67411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F23B5-3E63-4248-9393-5DCE9F5782DE}" type="datetimeFigureOut">
              <a:rPr lang="en-GB" smtClean="0"/>
              <a:t>18/05/2025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80671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F23B5-3E63-4248-9393-5DCE9F5782DE}" type="datetimeFigureOut">
              <a:rPr lang="en-GB" smtClean="0"/>
              <a:t>18/05/2025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70255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F23B5-3E63-4248-9393-5DCE9F5782DE}" type="datetimeFigureOut">
              <a:rPr lang="en-GB" smtClean="0"/>
              <a:t>18/05/2025</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247B0-9984-438F-8AC6-01AF0A09CCCB}" type="slidenum">
              <a:rPr lang="en-GB" smtClean="0"/>
              <a:t>‹#›</a:t>
            </a:fld>
            <a:endParaRPr lang="en-GB"/>
          </a:p>
        </p:txBody>
      </p:sp>
    </p:spTree>
    <p:extLst>
      <p:ext uri="{BB962C8B-B14F-4D97-AF65-F5344CB8AC3E}">
        <p14:creationId xmlns:p14="http://schemas.microsoft.com/office/powerpoint/2010/main" val="11979891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BDC94-7DC2-CBB2-24FB-AC6A586E86E0}"/>
            </a:ext>
          </a:extLst>
        </p:cNvPr>
        <p:cNvGrpSpPr/>
        <p:nvPr/>
      </p:nvGrpSpPr>
      <p:grpSpPr>
        <a:xfrm>
          <a:off x="0" y="0"/>
          <a:ext cx="0" cy="0"/>
          <a:chOff x="0" y="0"/>
          <a:chExt cx="0" cy="0"/>
        </a:xfrm>
      </p:grpSpPr>
      <p:pic>
        <p:nvPicPr>
          <p:cNvPr id="2" name="Picture 1" descr="6 Steps for Getting Noticed in Any Setting | BusinessCollective">
            <a:extLst>
              <a:ext uri="{FF2B5EF4-FFF2-40B4-BE49-F238E27FC236}">
                <a16:creationId xmlns:a16="http://schemas.microsoft.com/office/drawing/2014/main" id="{9CF55D4C-52E4-3927-0F23-0264537E0218}"/>
              </a:ext>
            </a:extLst>
          </p:cNvPr>
          <p:cNvPicPr>
            <a:picLocks noChangeAspect="1"/>
          </p:cNvPicPr>
          <p:nvPr/>
        </p:nvPicPr>
        <p:blipFill>
          <a:blip r:embed="rId2"/>
          <a:stretch>
            <a:fillRect/>
          </a:stretch>
        </p:blipFill>
        <p:spPr>
          <a:xfrm>
            <a:off x="0" y="526143"/>
            <a:ext cx="12177288" cy="5805714"/>
          </a:xfrm>
          <a:prstGeom prst="rect">
            <a:avLst/>
          </a:prstGeom>
        </p:spPr>
      </p:pic>
    </p:spTree>
    <p:extLst>
      <p:ext uri="{BB962C8B-B14F-4D97-AF65-F5344CB8AC3E}">
        <p14:creationId xmlns:p14="http://schemas.microsoft.com/office/powerpoint/2010/main" val="67421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C92424-3C7A-C754-840E-F2014262346D}"/>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2EA5664E-E491-BDCE-1719-296C9A971EBC}"/>
              </a:ext>
            </a:extLst>
          </p:cNvPr>
          <p:cNvSpPr txBox="1"/>
          <p:nvPr/>
        </p:nvSpPr>
        <p:spPr>
          <a:xfrm>
            <a:off x="645361" y="391426"/>
            <a:ext cx="11341678" cy="132343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8000" b="1" dirty="0">
                <a:solidFill>
                  <a:schemeClr val="bg2"/>
                </a:solidFill>
                <a:ea typeface="Calibri"/>
                <a:cs typeface="Calibri"/>
              </a:rPr>
              <a:t>Boaz took notice of Ruth</a:t>
            </a:r>
            <a:endParaRPr lang="en-US" sz="4000" dirty="0">
              <a:solidFill>
                <a:schemeClr val="bg2"/>
              </a:solidFill>
              <a:ea typeface="Calibri"/>
              <a:cs typeface="Calibri"/>
            </a:endParaRPr>
          </a:p>
        </p:txBody>
      </p:sp>
      <p:pic>
        <p:nvPicPr>
          <p:cNvPr id="4" name="Picture 3" descr="6 Steps for Getting Noticed in Any Setting | BusinessCollective">
            <a:extLst>
              <a:ext uri="{FF2B5EF4-FFF2-40B4-BE49-F238E27FC236}">
                <a16:creationId xmlns:a16="http://schemas.microsoft.com/office/drawing/2014/main" id="{AC662B7D-74C4-2C22-F14B-13E5450EF8F3}"/>
              </a:ext>
            </a:extLst>
          </p:cNvPr>
          <p:cNvPicPr>
            <a:picLocks noChangeAspect="1"/>
          </p:cNvPicPr>
          <p:nvPr/>
        </p:nvPicPr>
        <p:blipFill>
          <a:blip r:embed="rId2"/>
          <a:stretch>
            <a:fillRect/>
          </a:stretch>
        </p:blipFill>
        <p:spPr>
          <a:xfrm>
            <a:off x="1982578" y="2069153"/>
            <a:ext cx="7630097" cy="3637769"/>
          </a:xfrm>
          <a:prstGeom prst="rect">
            <a:avLst/>
          </a:prstGeom>
        </p:spPr>
      </p:pic>
    </p:spTree>
    <p:extLst>
      <p:ext uri="{BB962C8B-B14F-4D97-AF65-F5344CB8AC3E}">
        <p14:creationId xmlns:p14="http://schemas.microsoft.com/office/powerpoint/2010/main" val="89734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9E8CA-85C9-B90A-A220-9C2CC23D6191}"/>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102B415F-F70A-71BB-9454-8C8E3BA67661}"/>
              </a:ext>
            </a:extLst>
          </p:cNvPr>
          <p:cNvSpPr txBox="1"/>
          <p:nvPr/>
        </p:nvSpPr>
        <p:spPr>
          <a:xfrm>
            <a:off x="425024" y="391426"/>
            <a:ext cx="11341678" cy="34778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dirty="0">
                <a:solidFill>
                  <a:schemeClr val="bg2"/>
                </a:solidFill>
                <a:ea typeface="Calibri"/>
                <a:cs typeface="Calibri"/>
              </a:rPr>
              <a:t>Boaz took notice of Ruth</a:t>
            </a:r>
          </a:p>
          <a:p>
            <a:r>
              <a:rPr lang="en-US" sz="8000" b="1" dirty="0">
                <a:solidFill>
                  <a:schemeClr val="bg2"/>
                </a:solidFill>
                <a:ea typeface="Calibri"/>
                <a:cs typeface="Calibri"/>
              </a:rPr>
              <a:t>...because Ruth had taken refuge in God.</a:t>
            </a: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72C27047-153C-DE55-B582-535ADAD00398}"/>
              </a:ext>
            </a:extLst>
          </p:cNvPr>
          <p:cNvPicPr>
            <a:picLocks noChangeAspect="1"/>
          </p:cNvPicPr>
          <p:nvPr/>
        </p:nvPicPr>
        <p:blipFill>
          <a:blip r:embed="rId2"/>
          <a:stretch>
            <a:fillRect/>
          </a:stretch>
        </p:blipFill>
        <p:spPr>
          <a:xfrm>
            <a:off x="6847327" y="3082428"/>
            <a:ext cx="4923852" cy="3272928"/>
          </a:xfrm>
          <a:prstGeom prst="rect">
            <a:avLst/>
          </a:prstGeom>
        </p:spPr>
      </p:pic>
    </p:spTree>
    <p:extLst>
      <p:ext uri="{BB962C8B-B14F-4D97-AF65-F5344CB8AC3E}">
        <p14:creationId xmlns:p14="http://schemas.microsoft.com/office/powerpoint/2010/main" val="3647262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389B0-BA41-7CFF-7E9B-5A829358DD2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0D00A2D-7312-7AA9-2C35-004C698EF9A3}"/>
              </a:ext>
            </a:extLst>
          </p:cNvPr>
          <p:cNvSpPr txBox="1"/>
          <p:nvPr/>
        </p:nvSpPr>
        <p:spPr>
          <a:xfrm>
            <a:off x="192110" y="75864"/>
            <a:ext cx="11660384"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Ruth 2</a:t>
            </a:r>
            <a:endParaRPr lang="en-US" dirty="0">
              <a:solidFill>
                <a:schemeClr val="bg2"/>
              </a:solidFill>
            </a:endParaRPr>
          </a:p>
          <a:p>
            <a:r>
              <a:rPr lang="en-US" dirty="0">
                <a:solidFill>
                  <a:schemeClr val="bg2"/>
                </a:solidFill>
                <a:ea typeface="Calibri"/>
                <a:cs typeface="Calibri"/>
              </a:rPr>
              <a:t>11</a:t>
            </a:r>
            <a:r>
              <a:rPr lang="en-US" sz="3600" dirty="0">
                <a:solidFill>
                  <a:schemeClr val="bg2"/>
                </a:solidFill>
                <a:ea typeface="Calibri"/>
                <a:cs typeface="Calibri"/>
              </a:rPr>
              <a:t> “I’ve been told all about what you have done for your mother-in-law since the death of your husband—how you left your father and mother and your homeland and came to live with a people you did not know before. </a:t>
            </a:r>
            <a:r>
              <a:rPr lang="en-US" dirty="0">
                <a:solidFill>
                  <a:schemeClr val="bg2"/>
                </a:solidFill>
                <a:ea typeface="Calibri"/>
                <a:cs typeface="Calibri"/>
              </a:rPr>
              <a:t>12</a:t>
            </a:r>
            <a:r>
              <a:rPr lang="en-US" sz="3600" dirty="0">
                <a:solidFill>
                  <a:schemeClr val="bg2"/>
                </a:solidFill>
                <a:ea typeface="Calibri"/>
                <a:cs typeface="Calibri"/>
              </a:rPr>
              <a:t> May the Lord repay you for what you have done. May you be richly rewarded by the Lord, the God of Israel, under whose wings you have come to take refuge.”</a:t>
            </a:r>
          </a:p>
        </p:txBody>
      </p:sp>
    </p:spTree>
    <p:extLst>
      <p:ext uri="{BB962C8B-B14F-4D97-AF65-F5344CB8AC3E}">
        <p14:creationId xmlns:p14="http://schemas.microsoft.com/office/powerpoint/2010/main" val="61570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F9CA2-D25D-7A7A-6C54-DC70AC2CE4C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CAF0F11-BA5D-FDBF-1E63-0977D066205B}"/>
              </a:ext>
            </a:extLst>
          </p:cNvPr>
          <p:cNvSpPr txBox="1"/>
          <p:nvPr/>
        </p:nvSpPr>
        <p:spPr>
          <a:xfrm>
            <a:off x="329413" y="308543"/>
            <a:ext cx="11481196"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u="sng" dirty="0">
                <a:solidFill>
                  <a:schemeClr val="bg2"/>
                </a:solidFill>
                <a:ea typeface="Calibri"/>
                <a:cs typeface="Calibri"/>
              </a:rPr>
              <a:t>Reasons Boaz </a:t>
            </a:r>
            <a:r>
              <a:rPr lang="en-US" sz="4800" i="1" u="sng" dirty="0">
                <a:solidFill>
                  <a:schemeClr val="bg2"/>
                </a:solidFill>
                <a:ea typeface="Calibri"/>
                <a:cs typeface="Calibri"/>
              </a:rPr>
              <a:t>does</a:t>
            </a:r>
            <a:r>
              <a:rPr lang="en-US" sz="4800" u="sng" dirty="0">
                <a:solidFill>
                  <a:schemeClr val="bg2"/>
                </a:solidFill>
                <a:ea typeface="Calibri"/>
                <a:cs typeface="Calibri"/>
              </a:rPr>
              <a:t> take notice of Ruth...</a:t>
            </a:r>
          </a:p>
          <a:p>
            <a:endParaRPr lang="en-US" sz="4800" dirty="0">
              <a:solidFill>
                <a:schemeClr val="bg2"/>
              </a:solidFill>
              <a:ea typeface="Calibri"/>
              <a:cs typeface="Calibri"/>
            </a:endParaRPr>
          </a:p>
          <a:p>
            <a:pPr marL="1143000" indent="-1143000">
              <a:buAutoNum type="arabicPeriod"/>
            </a:pPr>
            <a:r>
              <a:rPr lang="en-US" sz="4800" dirty="0">
                <a:solidFill>
                  <a:schemeClr val="bg2"/>
                </a:solidFill>
                <a:ea typeface="Calibri"/>
                <a:cs typeface="Calibri"/>
              </a:rPr>
              <a:t>She left</a:t>
            </a:r>
          </a:p>
          <a:p>
            <a:pPr marL="1143000" indent="-1143000">
              <a:buAutoNum type="arabicPeriod"/>
            </a:pPr>
            <a:r>
              <a:rPr lang="en-US" sz="4800" dirty="0">
                <a:solidFill>
                  <a:schemeClr val="bg2"/>
                </a:solidFill>
                <a:ea typeface="Calibri"/>
                <a:cs typeface="Calibri"/>
              </a:rPr>
              <a:t>She came</a:t>
            </a:r>
          </a:p>
        </p:txBody>
      </p:sp>
    </p:spTree>
    <p:extLst>
      <p:ext uri="{BB962C8B-B14F-4D97-AF65-F5344CB8AC3E}">
        <p14:creationId xmlns:p14="http://schemas.microsoft.com/office/powerpoint/2010/main" val="1547945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08006-26DB-C76E-D019-77A45604140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8EE27E8-6D7A-293D-DAD9-193B800CB68D}"/>
              </a:ext>
            </a:extLst>
          </p:cNvPr>
          <p:cNvSpPr txBox="1"/>
          <p:nvPr/>
        </p:nvSpPr>
        <p:spPr>
          <a:xfrm>
            <a:off x="329413" y="308543"/>
            <a:ext cx="11481196"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u="sng" dirty="0">
                <a:solidFill>
                  <a:schemeClr val="bg2"/>
                </a:solidFill>
                <a:ea typeface="Calibri"/>
                <a:cs typeface="Calibri"/>
              </a:rPr>
              <a:t>Reasons Boaz </a:t>
            </a:r>
            <a:r>
              <a:rPr lang="en-US" sz="4800" i="1" u="sng" dirty="0">
                <a:solidFill>
                  <a:schemeClr val="bg2"/>
                </a:solidFill>
                <a:ea typeface="Calibri"/>
                <a:cs typeface="Calibri"/>
              </a:rPr>
              <a:t>does</a:t>
            </a:r>
            <a:r>
              <a:rPr lang="en-US" sz="4800" u="sng" dirty="0">
                <a:solidFill>
                  <a:schemeClr val="bg2"/>
                </a:solidFill>
                <a:ea typeface="Calibri"/>
                <a:cs typeface="Calibri"/>
              </a:rPr>
              <a:t> take notice of Ruth...</a:t>
            </a:r>
          </a:p>
          <a:p>
            <a:endParaRPr lang="en-US" sz="4800" dirty="0">
              <a:solidFill>
                <a:schemeClr val="bg2"/>
              </a:solidFill>
              <a:ea typeface="Calibri"/>
              <a:cs typeface="Calibri"/>
            </a:endParaRPr>
          </a:p>
          <a:p>
            <a:pPr marL="1143000" indent="-1143000">
              <a:buAutoNum type="arabicPeriod"/>
            </a:pPr>
            <a:r>
              <a:rPr lang="en-US" sz="4800" dirty="0">
                <a:solidFill>
                  <a:schemeClr val="bg2"/>
                </a:solidFill>
                <a:ea typeface="Calibri"/>
                <a:cs typeface="Calibri"/>
              </a:rPr>
              <a:t>She left</a:t>
            </a:r>
          </a:p>
          <a:p>
            <a:pPr marL="1143000" indent="-1143000">
              <a:buAutoNum type="arabicPeriod"/>
            </a:pPr>
            <a:r>
              <a:rPr lang="en-US" sz="4800" dirty="0">
                <a:solidFill>
                  <a:schemeClr val="bg2"/>
                </a:solidFill>
                <a:ea typeface="Calibri"/>
                <a:cs typeface="Calibri"/>
              </a:rPr>
              <a:t>She came</a:t>
            </a:r>
          </a:p>
          <a:p>
            <a:pPr marL="1143000" indent="-1143000">
              <a:buAutoNum type="arabicPeriod"/>
            </a:pPr>
            <a:r>
              <a:rPr lang="en-US" sz="4800" dirty="0">
                <a:solidFill>
                  <a:srgbClr val="FF0000"/>
                </a:solidFill>
                <a:ea typeface="Calibri"/>
                <a:cs typeface="Calibri"/>
              </a:rPr>
              <a:t>She refuged</a:t>
            </a:r>
          </a:p>
        </p:txBody>
      </p:sp>
    </p:spTree>
    <p:extLst>
      <p:ext uri="{BB962C8B-B14F-4D97-AF65-F5344CB8AC3E}">
        <p14:creationId xmlns:p14="http://schemas.microsoft.com/office/powerpoint/2010/main" val="3079319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071072-811E-44C0-6353-36881D833CDD}"/>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76ACF404-9330-C63F-9131-C0488B01533D}"/>
              </a:ext>
            </a:extLst>
          </p:cNvPr>
          <p:cNvSpPr txBox="1"/>
          <p:nvPr/>
        </p:nvSpPr>
        <p:spPr>
          <a:xfrm>
            <a:off x="425024" y="391426"/>
            <a:ext cx="11341678" cy="347787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dirty="0">
                <a:solidFill>
                  <a:schemeClr val="bg2"/>
                </a:solidFill>
                <a:ea typeface="Calibri"/>
                <a:cs typeface="Calibri"/>
              </a:rPr>
              <a:t>Boaz took notice of Ruth</a:t>
            </a:r>
          </a:p>
          <a:p>
            <a:r>
              <a:rPr lang="en-US" sz="8000" b="1" dirty="0">
                <a:solidFill>
                  <a:schemeClr val="bg2"/>
                </a:solidFill>
                <a:ea typeface="Calibri"/>
                <a:cs typeface="Calibri"/>
              </a:rPr>
              <a:t>...because Ruth had taken refuge in God.</a:t>
            </a: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D2379E8C-0F7C-251B-9565-514D82760BC2}"/>
              </a:ext>
            </a:extLst>
          </p:cNvPr>
          <p:cNvPicPr>
            <a:picLocks noChangeAspect="1"/>
          </p:cNvPicPr>
          <p:nvPr/>
        </p:nvPicPr>
        <p:blipFill>
          <a:blip r:embed="rId2"/>
          <a:stretch>
            <a:fillRect/>
          </a:stretch>
        </p:blipFill>
        <p:spPr>
          <a:xfrm>
            <a:off x="6847327" y="3082428"/>
            <a:ext cx="4923852" cy="3272928"/>
          </a:xfrm>
          <a:prstGeom prst="rect">
            <a:avLst/>
          </a:prstGeom>
        </p:spPr>
      </p:pic>
    </p:spTree>
    <p:extLst>
      <p:ext uri="{BB962C8B-B14F-4D97-AF65-F5344CB8AC3E}">
        <p14:creationId xmlns:p14="http://schemas.microsoft.com/office/powerpoint/2010/main" val="3269930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0B024-C96F-047A-8B2B-50CF662D0E8C}"/>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4EB5EAC6-F134-B5C5-13D0-0812448D7F60}"/>
              </a:ext>
            </a:extLst>
          </p:cNvPr>
          <p:cNvSpPr txBox="1"/>
          <p:nvPr/>
        </p:nvSpPr>
        <p:spPr>
          <a:xfrm>
            <a:off x="425024" y="391426"/>
            <a:ext cx="11341678" cy="258532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b="1" dirty="0">
                <a:solidFill>
                  <a:schemeClr val="bg2"/>
                </a:solidFill>
                <a:ea typeface="Calibri"/>
                <a:cs typeface="Calibri"/>
              </a:rPr>
              <a:t>God has taken notice of Naomi and Ruth because they have taken refuge in him.</a:t>
            </a:r>
            <a:endParaRPr lang="en-US" dirty="0">
              <a:solidFill>
                <a:schemeClr val="bg2"/>
              </a:solidFill>
            </a:endParaRP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482F3089-745D-72DC-8E1B-D53209269202}"/>
              </a:ext>
            </a:extLst>
          </p:cNvPr>
          <p:cNvPicPr>
            <a:picLocks noChangeAspect="1"/>
          </p:cNvPicPr>
          <p:nvPr/>
        </p:nvPicPr>
        <p:blipFill>
          <a:blip r:embed="rId2"/>
          <a:stretch>
            <a:fillRect/>
          </a:stretch>
        </p:blipFill>
        <p:spPr>
          <a:xfrm>
            <a:off x="3046508" y="2384693"/>
            <a:ext cx="6043900" cy="4016566"/>
          </a:xfrm>
          <a:prstGeom prst="rect">
            <a:avLst/>
          </a:prstGeom>
        </p:spPr>
      </p:pic>
    </p:spTree>
    <p:extLst>
      <p:ext uri="{BB962C8B-B14F-4D97-AF65-F5344CB8AC3E}">
        <p14:creationId xmlns:p14="http://schemas.microsoft.com/office/powerpoint/2010/main" val="3735823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B277A-6817-C833-2650-C928A2C37D4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FDB3F2B-F4A7-F7AB-2FB3-40F6BC6B0E55}"/>
              </a:ext>
            </a:extLst>
          </p:cNvPr>
          <p:cNvSpPr txBox="1"/>
          <p:nvPr/>
        </p:nvSpPr>
        <p:spPr>
          <a:xfrm>
            <a:off x="329413" y="308543"/>
            <a:ext cx="9534883"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u="sng" dirty="0">
                <a:solidFill>
                  <a:schemeClr val="bg2"/>
                </a:solidFill>
                <a:ea typeface="Calibri"/>
                <a:cs typeface="Calibri"/>
              </a:rPr>
              <a:t>What Naomi...</a:t>
            </a:r>
          </a:p>
          <a:p>
            <a:endParaRPr lang="en-US" sz="5400" dirty="0">
              <a:solidFill>
                <a:schemeClr val="bg2"/>
              </a:solidFill>
              <a:ea typeface="Calibri"/>
              <a:cs typeface="Calibri"/>
            </a:endParaRPr>
          </a:p>
          <a:p>
            <a:pPr marL="1143000" indent="-1143000">
              <a:buAutoNum type="arabicPeriod"/>
            </a:pPr>
            <a:r>
              <a:rPr lang="en-US" sz="5400" dirty="0">
                <a:solidFill>
                  <a:schemeClr val="bg2"/>
                </a:solidFill>
                <a:ea typeface="Calibri"/>
                <a:cs typeface="Calibri"/>
              </a:rPr>
              <a:t>Has – </a:t>
            </a:r>
            <a:r>
              <a:rPr lang="en-US" sz="5400" dirty="0">
                <a:solidFill>
                  <a:schemeClr val="accent1"/>
                </a:solidFill>
                <a:ea typeface="Calibri"/>
                <a:cs typeface="Calibri"/>
              </a:rPr>
              <a:t>a male relative</a:t>
            </a:r>
          </a:p>
          <a:p>
            <a:pPr marL="1143000" indent="-1143000">
              <a:buAutoNum type="arabicPeriod"/>
            </a:pPr>
            <a:r>
              <a:rPr lang="en-US" sz="5400" dirty="0">
                <a:solidFill>
                  <a:schemeClr val="bg2"/>
                </a:solidFill>
                <a:ea typeface="Calibri"/>
                <a:cs typeface="Calibri"/>
              </a:rPr>
              <a:t>Knows - </a:t>
            </a:r>
            <a:r>
              <a:rPr lang="en-US" sz="5400" dirty="0">
                <a:solidFill>
                  <a:schemeClr val="accent1"/>
                </a:solidFill>
                <a:ea typeface="Calibri"/>
                <a:cs typeface="Calibri"/>
              </a:rPr>
              <a:t>Boaz is one of their guardian redeemers </a:t>
            </a:r>
            <a:endParaRPr lang="en-US" sz="5400" u="sng" dirty="0">
              <a:solidFill>
                <a:schemeClr val="accent1"/>
              </a:solidFill>
              <a:ea typeface="Calibri"/>
              <a:cs typeface="Calibri"/>
            </a:endParaRPr>
          </a:p>
        </p:txBody>
      </p:sp>
    </p:spTree>
    <p:extLst>
      <p:ext uri="{BB962C8B-B14F-4D97-AF65-F5344CB8AC3E}">
        <p14:creationId xmlns:p14="http://schemas.microsoft.com/office/powerpoint/2010/main" val="1407673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BBEB8-2A87-C94E-C063-AFD73675514E}"/>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B898D5D8-2076-6CCF-2220-C7F951237CB6}"/>
              </a:ext>
            </a:extLst>
          </p:cNvPr>
          <p:cNvSpPr txBox="1"/>
          <p:nvPr/>
        </p:nvSpPr>
        <p:spPr>
          <a:xfrm>
            <a:off x="425024" y="391426"/>
            <a:ext cx="11341678" cy="258532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5400" b="1" dirty="0">
                <a:solidFill>
                  <a:schemeClr val="bg2"/>
                </a:solidFill>
                <a:ea typeface="Calibri"/>
                <a:cs typeface="Calibri"/>
              </a:rPr>
              <a:t>God had taken notice of Naomi and Ruth because they had taken refuge in him.</a:t>
            </a:r>
            <a:endParaRPr lang="en-US" dirty="0">
              <a:solidFill>
                <a:schemeClr val="bg2"/>
              </a:solidFill>
            </a:endParaRPr>
          </a:p>
        </p:txBody>
      </p:sp>
      <p:pic>
        <p:nvPicPr>
          <p:cNvPr id="2" name="Picture 1" descr="Baby Swans Sheltering Under the Wing of Their Mother Stock Photo - Image of  parenting, feathers: 182716996">
            <a:extLst>
              <a:ext uri="{FF2B5EF4-FFF2-40B4-BE49-F238E27FC236}">
                <a16:creationId xmlns:a16="http://schemas.microsoft.com/office/drawing/2014/main" id="{FFDC59E3-2701-9A29-66D5-BDA6C7F0A5F2}"/>
              </a:ext>
            </a:extLst>
          </p:cNvPr>
          <p:cNvPicPr>
            <a:picLocks noChangeAspect="1"/>
          </p:cNvPicPr>
          <p:nvPr/>
        </p:nvPicPr>
        <p:blipFill>
          <a:blip r:embed="rId2"/>
          <a:stretch>
            <a:fillRect/>
          </a:stretch>
        </p:blipFill>
        <p:spPr>
          <a:xfrm>
            <a:off x="3340291" y="2320428"/>
            <a:ext cx="5906189" cy="3924759"/>
          </a:xfrm>
          <a:prstGeom prst="rect">
            <a:avLst/>
          </a:prstGeom>
        </p:spPr>
      </p:pic>
    </p:spTree>
    <p:extLst>
      <p:ext uri="{BB962C8B-B14F-4D97-AF65-F5344CB8AC3E}">
        <p14:creationId xmlns:p14="http://schemas.microsoft.com/office/powerpoint/2010/main" val="503614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899FA6-D36F-7682-4F3C-A7D7B7EDB6C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9D9CAB-7051-6784-27A1-D958AA0D06E8}"/>
              </a:ext>
            </a:extLst>
          </p:cNvPr>
          <p:cNvSpPr txBox="1"/>
          <p:nvPr/>
        </p:nvSpPr>
        <p:spPr>
          <a:xfrm>
            <a:off x="192110" y="75864"/>
            <a:ext cx="11660384"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Ephesians 2</a:t>
            </a:r>
            <a:endParaRPr lang="en-US" dirty="0">
              <a:solidFill>
                <a:schemeClr val="bg2"/>
              </a:solidFill>
            </a:endParaRPr>
          </a:p>
          <a:p>
            <a:r>
              <a:rPr lang="en-US" dirty="0">
                <a:solidFill>
                  <a:schemeClr val="bg2"/>
                </a:solidFill>
                <a:ea typeface="Calibri"/>
                <a:cs typeface="Calibri"/>
              </a:rPr>
              <a:t>6</a:t>
            </a:r>
            <a:r>
              <a:rPr lang="en-US" sz="3600" dirty="0">
                <a:solidFill>
                  <a:schemeClr val="bg2"/>
                </a:solidFill>
                <a:ea typeface="Calibri"/>
                <a:cs typeface="Calibri"/>
              </a:rPr>
              <a:t> And God raised us up with Christ and seated us with him in the heavenly realms in Christ Jesus, </a:t>
            </a:r>
            <a:r>
              <a:rPr lang="en-US" dirty="0">
                <a:solidFill>
                  <a:schemeClr val="bg2"/>
                </a:solidFill>
                <a:ea typeface="Calibri"/>
                <a:cs typeface="Calibri"/>
              </a:rPr>
              <a:t>7</a:t>
            </a:r>
            <a:r>
              <a:rPr lang="en-US" sz="3600" dirty="0">
                <a:solidFill>
                  <a:schemeClr val="bg2"/>
                </a:solidFill>
                <a:ea typeface="Calibri"/>
                <a:cs typeface="Calibri"/>
              </a:rPr>
              <a:t> in order that in the coming ages he might show the incomparable riches of his grace, expressed in his kindness to us in Christ Jesus.</a:t>
            </a:r>
          </a:p>
        </p:txBody>
      </p:sp>
    </p:spTree>
    <p:extLst>
      <p:ext uri="{BB962C8B-B14F-4D97-AF65-F5344CB8AC3E}">
        <p14:creationId xmlns:p14="http://schemas.microsoft.com/office/powerpoint/2010/main" val="4071400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5102C-9373-DB3B-E0AF-24143537784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86CD645-E313-7454-6073-43BD5B12E5A4}"/>
              </a:ext>
            </a:extLst>
          </p:cNvPr>
          <p:cNvSpPr txBox="1"/>
          <p:nvPr/>
        </p:nvSpPr>
        <p:spPr>
          <a:xfrm>
            <a:off x="329413" y="308543"/>
            <a:ext cx="9534883"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u="sng" dirty="0">
                <a:solidFill>
                  <a:schemeClr val="bg2"/>
                </a:solidFill>
                <a:ea typeface="Calibri"/>
                <a:cs typeface="Calibri"/>
              </a:rPr>
              <a:t>What Naomi...</a:t>
            </a:r>
          </a:p>
          <a:p>
            <a:endParaRPr lang="en-US" sz="5400" dirty="0">
              <a:solidFill>
                <a:schemeClr val="bg2"/>
              </a:solidFill>
              <a:ea typeface="Calibri"/>
              <a:cs typeface="Calibri"/>
            </a:endParaRPr>
          </a:p>
          <a:p>
            <a:pPr marL="1143000" indent="-1143000">
              <a:buAutoNum type="arabicPeriod"/>
            </a:pPr>
            <a:r>
              <a:rPr lang="en-US" sz="5400" dirty="0">
                <a:solidFill>
                  <a:schemeClr val="bg2"/>
                </a:solidFill>
                <a:ea typeface="Calibri"/>
                <a:cs typeface="Calibri"/>
              </a:rPr>
              <a:t>Has</a:t>
            </a:r>
          </a:p>
          <a:p>
            <a:pPr marL="1143000" indent="-1143000">
              <a:buAutoNum type="arabicPeriod"/>
            </a:pPr>
            <a:r>
              <a:rPr lang="en-US" sz="5400" dirty="0">
                <a:solidFill>
                  <a:schemeClr val="bg2"/>
                </a:solidFill>
                <a:ea typeface="Calibri"/>
                <a:cs typeface="Calibri"/>
              </a:rPr>
              <a:t>knows</a:t>
            </a:r>
            <a:endParaRPr lang="en-US" sz="5400" u="sng" dirty="0">
              <a:solidFill>
                <a:schemeClr val="bg2"/>
              </a:solidFill>
              <a:ea typeface="Calibri"/>
              <a:cs typeface="Calibri"/>
            </a:endParaRPr>
          </a:p>
        </p:txBody>
      </p:sp>
    </p:spTree>
    <p:extLst>
      <p:ext uri="{BB962C8B-B14F-4D97-AF65-F5344CB8AC3E}">
        <p14:creationId xmlns:p14="http://schemas.microsoft.com/office/powerpoint/2010/main" val="3876097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2DAA2-40C3-DFAE-C9F2-49E558E613F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051C372-A932-C3F2-21DE-247C20E02499}"/>
              </a:ext>
            </a:extLst>
          </p:cNvPr>
          <p:cNvSpPr txBox="1"/>
          <p:nvPr/>
        </p:nvSpPr>
        <p:spPr>
          <a:xfrm>
            <a:off x="329413" y="308543"/>
            <a:ext cx="9534883"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u="sng" dirty="0">
                <a:solidFill>
                  <a:schemeClr val="bg2"/>
                </a:solidFill>
                <a:ea typeface="Calibri"/>
                <a:cs typeface="Calibri"/>
              </a:rPr>
              <a:t>What Naomi...</a:t>
            </a:r>
          </a:p>
          <a:p>
            <a:endParaRPr lang="en-US" sz="5400" dirty="0">
              <a:solidFill>
                <a:schemeClr val="bg2"/>
              </a:solidFill>
              <a:ea typeface="Calibri"/>
              <a:cs typeface="Calibri"/>
            </a:endParaRPr>
          </a:p>
          <a:p>
            <a:pPr marL="1143000" indent="-1143000">
              <a:buAutoNum type="arabicPeriod"/>
            </a:pPr>
            <a:r>
              <a:rPr lang="en-US" sz="5400" dirty="0">
                <a:solidFill>
                  <a:schemeClr val="bg2"/>
                </a:solidFill>
                <a:ea typeface="Calibri"/>
                <a:cs typeface="Calibri"/>
              </a:rPr>
              <a:t>Has – </a:t>
            </a:r>
            <a:r>
              <a:rPr lang="en-US" sz="5400" dirty="0">
                <a:solidFill>
                  <a:schemeClr val="accent1"/>
                </a:solidFill>
                <a:ea typeface="Calibri"/>
                <a:cs typeface="Calibri"/>
              </a:rPr>
              <a:t>a male relative</a:t>
            </a:r>
          </a:p>
          <a:p>
            <a:pPr marL="1143000" indent="-1143000">
              <a:buAutoNum type="arabicPeriod"/>
            </a:pPr>
            <a:r>
              <a:rPr lang="en-US" sz="5400" dirty="0">
                <a:solidFill>
                  <a:schemeClr val="bg2"/>
                </a:solidFill>
                <a:ea typeface="Calibri"/>
                <a:cs typeface="Calibri"/>
              </a:rPr>
              <a:t>knows</a:t>
            </a:r>
            <a:endParaRPr lang="en-US" sz="5400" u="sng" dirty="0">
              <a:solidFill>
                <a:schemeClr val="bg2"/>
              </a:solidFill>
              <a:ea typeface="Calibri"/>
              <a:cs typeface="Calibri"/>
            </a:endParaRPr>
          </a:p>
        </p:txBody>
      </p:sp>
    </p:spTree>
    <p:extLst>
      <p:ext uri="{BB962C8B-B14F-4D97-AF65-F5344CB8AC3E}">
        <p14:creationId xmlns:p14="http://schemas.microsoft.com/office/powerpoint/2010/main" val="273625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AF92D-2651-5A12-AE7D-10757CCA2936}"/>
            </a:ext>
          </a:extLst>
        </p:cNvPr>
        <p:cNvGrpSpPr/>
        <p:nvPr/>
      </p:nvGrpSpPr>
      <p:grpSpPr>
        <a:xfrm>
          <a:off x="0" y="0"/>
          <a:ext cx="0" cy="0"/>
          <a:chOff x="0" y="0"/>
          <a:chExt cx="0" cy="0"/>
        </a:xfrm>
      </p:grpSpPr>
      <p:pic>
        <p:nvPicPr>
          <p:cNvPr id="2" name="Picture 1" descr="Field of Boaz « See The Holy Land">
            <a:extLst>
              <a:ext uri="{FF2B5EF4-FFF2-40B4-BE49-F238E27FC236}">
                <a16:creationId xmlns:a16="http://schemas.microsoft.com/office/drawing/2014/main" id="{E83C0BF3-264F-A258-B5EA-96294C38DA0A}"/>
              </a:ext>
            </a:extLst>
          </p:cNvPr>
          <p:cNvPicPr>
            <a:picLocks noChangeAspect="1"/>
          </p:cNvPicPr>
          <p:nvPr/>
        </p:nvPicPr>
        <p:blipFill>
          <a:blip r:embed="rId2"/>
          <a:stretch>
            <a:fillRect/>
          </a:stretch>
        </p:blipFill>
        <p:spPr>
          <a:xfrm>
            <a:off x="1059542" y="-16904"/>
            <a:ext cx="10200623" cy="6874903"/>
          </a:xfrm>
          <a:prstGeom prst="rect">
            <a:avLst/>
          </a:prstGeom>
        </p:spPr>
      </p:pic>
    </p:spTree>
    <p:extLst>
      <p:ext uri="{BB962C8B-B14F-4D97-AF65-F5344CB8AC3E}">
        <p14:creationId xmlns:p14="http://schemas.microsoft.com/office/powerpoint/2010/main" val="2751027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6F0C0B-BEC4-A24F-F61C-D2371E6A6B3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8E39DDF-F9A7-4E38-7E82-B63E5CF76CBF}"/>
              </a:ext>
            </a:extLst>
          </p:cNvPr>
          <p:cNvSpPr txBox="1"/>
          <p:nvPr/>
        </p:nvSpPr>
        <p:spPr>
          <a:xfrm>
            <a:off x="192110" y="75864"/>
            <a:ext cx="11660384"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Leviticus 19</a:t>
            </a:r>
            <a:endParaRPr lang="en-US" dirty="0">
              <a:solidFill>
                <a:schemeClr val="bg2"/>
              </a:solidFill>
              <a:ea typeface="Calibri"/>
              <a:cs typeface="Calibri"/>
            </a:endParaRPr>
          </a:p>
          <a:p>
            <a:r>
              <a:rPr lang="en-US" dirty="0">
                <a:solidFill>
                  <a:schemeClr val="bg2"/>
                </a:solidFill>
                <a:ea typeface="Calibri"/>
                <a:cs typeface="Calibri"/>
              </a:rPr>
              <a:t>9</a:t>
            </a:r>
            <a:r>
              <a:rPr lang="en-US" sz="3600" dirty="0">
                <a:solidFill>
                  <a:schemeClr val="bg2"/>
                </a:solidFill>
                <a:ea typeface="Calibri"/>
                <a:cs typeface="Calibri"/>
              </a:rPr>
              <a:t> ‘When you reap the harvest of your land, do not reap to the very edges of your field or gather the gleanings of your harvest. </a:t>
            </a:r>
            <a:r>
              <a:rPr lang="en-US" dirty="0">
                <a:solidFill>
                  <a:schemeClr val="bg2"/>
                </a:solidFill>
                <a:ea typeface="Calibri"/>
                <a:cs typeface="Calibri"/>
              </a:rPr>
              <a:t>10</a:t>
            </a:r>
            <a:r>
              <a:rPr lang="en-US" sz="3600" dirty="0">
                <a:solidFill>
                  <a:schemeClr val="bg2"/>
                </a:solidFill>
                <a:ea typeface="Calibri"/>
                <a:cs typeface="Calibri"/>
              </a:rPr>
              <a:t> Do not go over your vineyard a second time or pick up the grapes that have fallen. Leave them for the poor and the foreigner.'</a:t>
            </a:r>
          </a:p>
        </p:txBody>
      </p:sp>
    </p:spTree>
    <p:extLst>
      <p:ext uri="{BB962C8B-B14F-4D97-AF65-F5344CB8AC3E}">
        <p14:creationId xmlns:p14="http://schemas.microsoft.com/office/powerpoint/2010/main" val="307233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6957C-9BF7-EE97-C39E-2AD762E0E37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6C64C3C-8D34-2F9C-6753-EA3391773794}"/>
              </a:ext>
            </a:extLst>
          </p:cNvPr>
          <p:cNvSpPr txBox="1"/>
          <p:nvPr/>
        </p:nvSpPr>
        <p:spPr>
          <a:xfrm>
            <a:off x="192110" y="75864"/>
            <a:ext cx="11660384"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u="sng" dirty="0">
                <a:solidFill>
                  <a:schemeClr val="bg2"/>
                </a:solidFill>
                <a:ea typeface="Calibri"/>
                <a:cs typeface="Calibri"/>
              </a:rPr>
              <a:t>Deuteronomy 24</a:t>
            </a:r>
            <a:endParaRPr lang="en-US" dirty="0">
              <a:solidFill>
                <a:schemeClr val="bg2"/>
              </a:solidFill>
              <a:ea typeface="Calibri"/>
              <a:cs typeface="Calibri"/>
            </a:endParaRPr>
          </a:p>
          <a:p>
            <a:r>
              <a:rPr lang="en-US" dirty="0">
                <a:solidFill>
                  <a:schemeClr val="bg2"/>
                </a:solidFill>
                <a:ea typeface="Calibri"/>
                <a:cs typeface="Calibri"/>
              </a:rPr>
              <a:t>19</a:t>
            </a:r>
            <a:r>
              <a:rPr lang="en-US" sz="3600" dirty="0">
                <a:solidFill>
                  <a:schemeClr val="bg2"/>
                </a:solidFill>
                <a:ea typeface="Calibri"/>
                <a:cs typeface="Calibri"/>
              </a:rPr>
              <a:t> ‘When you are harvesting in your field and you overlook a sheaf, do not go back to get it. Leave it for the foreigner, the fatherless and the widow, so that the Lord your God may bless you in all the work of your hands.'</a:t>
            </a:r>
          </a:p>
        </p:txBody>
      </p:sp>
    </p:spTree>
    <p:extLst>
      <p:ext uri="{BB962C8B-B14F-4D97-AF65-F5344CB8AC3E}">
        <p14:creationId xmlns:p14="http://schemas.microsoft.com/office/powerpoint/2010/main" val="47837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1C72B-AA1C-98B1-B674-74D893EE1DB3}"/>
            </a:ext>
          </a:extLst>
        </p:cNvPr>
        <p:cNvGrpSpPr/>
        <p:nvPr/>
      </p:nvGrpSpPr>
      <p:grpSpPr>
        <a:xfrm>
          <a:off x="0" y="0"/>
          <a:ext cx="0" cy="0"/>
          <a:chOff x="0" y="0"/>
          <a:chExt cx="0" cy="0"/>
        </a:xfrm>
      </p:grpSpPr>
      <p:pic>
        <p:nvPicPr>
          <p:cNvPr id="2" name="Picture 1" descr="Field of Boaz « See The Holy Land">
            <a:extLst>
              <a:ext uri="{FF2B5EF4-FFF2-40B4-BE49-F238E27FC236}">
                <a16:creationId xmlns:a16="http://schemas.microsoft.com/office/drawing/2014/main" id="{38BADD7A-6E76-62E7-E880-0730C89E95CB}"/>
              </a:ext>
            </a:extLst>
          </p:cNvPr>
          <p:cNvPicPr>
            <a:picLocks noChangeAspect="1"/>
          </p:cNvPicPr>
          <p:nvPr/>
        </p:nvPicPr>
        <p:blipFill>
          <a:blip r:embed="rId2"/>
          <a:stretch>
            <a:fillRect/>
          </a:stretch>
        </p:blipFill>
        <p:spPr>
          <a:xfrm>
            <a:off x="1074056" y="-7122"/>
            <a:ext cx="10186109" cy="6865121"/>
          </a:xfrm>
          <a:prstGeom prst="rect">
            <a:avLst/>
          </a:prstGeom>
        </p:spPr>
      </p:pic>
    </p:spTree>
    <p:extLst>
      <p:ext uri="{BB962C8B-B14F-4D97-AF65-F5344CB8AC3E}">
        <p14:creationId xmlns:p14="http://schemas.microsoft.com/office/powerpoint/2010/main" val="2572981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6F643-9F9D-F452-CB79-5927C20B856C}"/>
            </a:ext>
          </a:extLst>
        </p:cNvPr>
        <p:cNvGrpSpPr/>
        <p:nvPr/>
      </p:nvGrpSpPr>
      <p:grpSpPr>
        <a:xfrm>
          <a:off x="0" y="0"/>
          <a:ext cx="0" cy="0"/>
          <a:chOff x="0" y="0"/>
          <a:chExt cx="0" cy="0"/>
        </a:xfrm>
      </p:grpSpPr>
      <p:sp>
        <p:nvSpPr>
          <p:cNvPr id="3" name="TextBox 1">
            <a:extLst>
              <a:ext uri="{FF2B5EF4-FFF2-40B4-BE49-F238E27FC236}">
                <a16:creationId xmlns:a16="http://schemas.microsoft.com/office/drawing/2014/main" id="{77921BD8-C2B9-1000-3CD7-46C8127AE1A3}"/>
              </a:ext>
            </a:extLst>
          </p:cNvPr>
          <p:cNvSpPr txBox="1"/>
          <p:nvPr/>
        </p:nvSpPr>
        <p:spPr>
          <a:xfrm>
            <a:off x="645361" y="391426"/>
            <a:ext cx="11341678" cy="132343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a:lstStyle>
          <a:p>
            <a:r>
              <a:rPr lang="en-US" sz="8000" b="1" dirty="0">
                <a:solidFill>
                  <a:schemeClr val="bg2"/>
                </a:solidFill>
                <a:ea typeface="Calibri"/>
                <a:cs typeface="Calibri"/>
              </a:rPr>
              <a:t>Boaz took notice of Ruth</a:t>
            </a:r>
            <a:endParaRPr lang="en-US" sz="4000" dirty="0">
              <a:solidFill>
                <a:schemeClr val="bg2"/>
              </a:solidFill>
              <a:ea typeface="Calibri"/>
              <a:cs typeface="Calibri"/>
            </a:endParaRPr>
          </a:p>
        </p:txBody>
      </p:sp>
      <p:pic>
        <p:nvPicPr>
          <p:cNvPr id="4" name="Picture 3" descr="6 Steps for Getting Noticed in Any Setting | BusinessCollective">
            <a:extLst>
              <a:ext uri="{FF2B5EF4-FFF2-40B4-BE49-F238E27FC236}">
                <a16:creationId xmlns:a16="http://schemas.microsoft.com/office/drawing/2014/main" id="{054AA234-979F-E1CD-5AAE-5C022CF87FF8}"/>
              </a:ext>
            </a:extLst>
          </p:cNvPr>
          <p:cNvPicPr>
            <a:picLocks noChangeAspect="1"/>
          </p:cNvPicPr>
          <p:nvPr/>
        </p:nvPicPr>
        <p:blipFill>
          <a:blip r:embed="rId2"/>
          <a:stretch>
            <a:fillRect/>
          </a:stretch>
        </p:blipFill>
        <p:spPr>
          <a:xfrm>
            <a:off x="1982578" y="2069153"/>
            <a:ext cx="7630097" cy="3637769"/>
          </a:xfrm>
          <a:prstGeom prst="rect">
            <a:avLst/>
          </a:prstGeom>
        </p:spPr>
      </p:pic>
    </p:spTree>
    <p:extLst>
      <p:ext uri="{BB962C8B-B14F-4D97-AF65-F5344CB8AC3E}">
        <p14:creationId xmlns:p14="http://schemas.microsoft.com/office/powerpoint/2010/main" val="195285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5DC93-0FCC-485B-C902-EED7991D7B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1D9A24C-0BEB-E3FB-6DE8-9EE9F944AD6E}"/>
              </a:ext>
            </a:extLst>
          </p:cNvPr>
          <p:cNvSpPr txBox="1"/>
          <p:nvPr/>
        </p:nvSpPr>
        <p:spPr>
          <a:xfrm>
            <a:off x="329413" y="308543"/>
            <a:ext cx="11481196"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u="sng" dirty="0">
                <a:solidFill>
                  <a:schemeClr val="bg2"/>
                </a:solidFill>
                <a:ea typeface="Calibri"/>
                <a:cs typeface="Calibri"/>
              </a:rPr>
              <a:t>Reasons for Boaz </a:t>
            </a:r>
            <a:r>
              <a:rPr lang="en-US" sz="4800" i="1" u="sng" dirty="0">
                <a:solidFill>
                  <a:schemeClr val="bg2"/>
                </a:solidFill>
                <a:ea typeface="Calibri"/>
                <a:cs typeface="Calibri"/>
              </a:rPr>
              <a:t>not </a:t>
            </a:r>
            <a:r>
              <a:rPr lang="en-US" sz="4800" u="sng" dirty="0">
                <a:solidFill>
                  <a:schemeClr val="bg2"/>
                </a:solidFill>
                <a:ea typeface="Calibri"/>
                <a:cs typeface="Calibri"/>
              </a:rPr>
              <a:t>to take notice of Ruth...</a:t>
            </a:r>
          </a:p>
          <a:p>
            <a:endParaRPr lang="en-US" sz="4800" dirty="0">
              <a:solidFill>
                <a:schemeClr val="bg2"/>
              </a:solidFill>
              <a:ea typeface="Calibri"/>
              <a:cs typeface="Calibri"/>
            </a:endParaRPr>
          </a:p>
          <a:p>
            <a:pPr marL="1143000" indent="-1143000">
              <a:buAutoNum type="arabicPeriod"/>
            </a:pPr>
            <a:r>
              <a:rPr lang="en-US" sz="4800" dirty="0">
                <a:solidFill>
                  <a:schemeClr val="bg2"/>
                </a:solidFill>
                <a:ea typeface="Calibri"/>
                <a:cs typeface="Calibri"/>
              </a:rPr>
              <a:t>She's a stranger</a:t>
            </a:r>
          </a:p>
          <a:p>
            <a:pPr marL="1143000" indent="-1143000">
              <a:buAutoNum type="arabicPeriod"/>
            </a:pPr>
            <a:r>
              <a:rPr lang="en-US" sz="4800" dirty="0">
                <a:solidFill>
                  <a:schemeClr val="bg2"/>
                </a:solidFill>
                <a:ea typeface="Calibri"/>
                <a:cs typeface="Calibri"/>
              </a:rPr>
              <a:t>She's young</a:t>
            </a:r>
          </a:p>
          <a:p>
            <a:pPr marL="1143000" indent="-1143000">
              <a:buAutoNum type="arabicPeriod"/>
            </a:pPr>
            <a:r>
              <a:rPr lang="en-US" sz="4800" dirty="0">
                <a:solidFill>
                  <a:schemeClr val="bg2"/>
                </a:solidFill>
                <a:ea typeface="Calibri"/>
                <a:cs typeface="Calibri"/>
              </a:rPr>
              <a:t>She's poor</a:t>
            </a:r>
          </a:p>
          <a:p>
            <a:pPr marL="1143000" indent="-1143000">
              <a:buAutoNum type="arabicPeriod"/>
            </a:pPr>
            <a:r>
              <a:rPr lang="en-US" sz="4800" dirty="0">
                <a:solidFill>
                  <a:schemeClr val="bg2"/>
                </a:solidFill>
                <a:ea typeface="Calibri"/>
                <a:cs typeface="Calibri"/>
              </a:rPr>
              <a:t>She's a migrant</a:t>
            </a:r>
          </a:p>
          <a:p>
            <a:pPr marL="1143000" indent="-1143000">
              <a:buAutoNum type="arabicPeriod"/>
            </a:pPr>
            <a:r>
              <a:rPr lang="en-US" sz="4800" dirty="0">
                <a:solidFill>
                  <a:schemeClr val="bg2"/>
                </a:solidFill>
                <a:ea typeface="Calibri"/>
                <a:cs typeface="Calibri"/>
              </a:rPr>
              <a:t>She's not liked</a:t>
            </a:r>
          </a:p>
        </p:txBody>
      </p:sp>
    </p:spTree>
    <p:extLst>
      <p:ext uri="{BB962C8B-B14F-4D97-AF65-F5344CB8AC3E}">
        <p14:creationId xmlns:p14="http://schemas.microsoft.com/office/powerpoint/2010/main" val="39210578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CA8C7965C295438B38469F9DA828B9" ma:contentTypeVersion="15" ma:contentTypeDescription="Create a new document." ma:contentTypeScope="" ma:versionID="9d26b14d2be81836a4526e40bcfaa935">
  <xsd:schema xmlns:xsd="http://www.w3.org/2001/XMLSchema" xmlns:xs="http://www.w3.org/2001/XMLSchema" xmlns:p="http://schemas.microsoft.com/office/2006/metadata/properties" xmlns:ns3="75dc85ca-d713-4229-a48d-79f58fb065ec" xmlns:ns4="6c5326a3-a756-4a42-a4f0-608067e2ab76" targetNamespace="http://schemas.microsoft.com/office/2006/metadata/properties" ma:root="true" ma:fieldsID="db0ad0c3b89310596b7e49b2c8839552" ns3:_="" ns4:_="">
    <xsd:import namespace="75dc85ca-d713-4229-a48d-79f58fb065ec"/>
    <xsd:import namespace="6c5326a3-a756-4a42-a4f0-608067e2ab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dc85ca-d713-4229-a48d-79f58fb065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5326a3-a756-4a42-a4f0-608067e2ab7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75dc85ca-d713-4229-a48d-79f58fb065ec" xsi:nil="true"/>
  </documentManagement>
</p:properties>
</file>

<file path=customXml/itemProps1.xml><?xml version="1.0" encoding="utf-8"?>
<ds:datastoreItem xmlns:ds="http://schemas.openxmlformats.org/officeDocument/2006/customXml" ds:itemID="{E962B488-279C-460D-BAF7-8870D2382448}">
  <ds:schemaRefs>
    <ds:schemaRef ds:uri="http://schemas.microsoft.com/sharepoint/v3/contenttype/forms"/>
  </ds:schemaRefs>
</ds:datastoreItem>
</file>

<file path=customXml/itemProps2.xml><?xml version="1.0" encoding="utf-8"?>
<ds:datastoreItem xmlns:ds="http://schemas.openxmlformats.org/officeDocument/2006/customXml" ds:itemID="{11B633AA-15AD-47D7-AD96-6B70D0D433B5}">
  <ds:schemaRefs>
    <ds:schemaRef ds:uri="6c5326a3-a756-4a42-a4f0-608067e2ab76"/>
    <ds:schemaRef ds:uri="75dc85ca-d713-4229-a48d-79f58fb065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E648EFD-F2F0-4783-9B5D-B8AECCB6A270}">
  <ds:schemaRefs>
    <ds:schemaRef ds:uri="6c5326a3-a756-4a42-a4f0-608067e2ab76"/>
    <ds:schemaRef ds:uri="75dc85ca-d713-4229-a48d-79f58fb065e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396</Words>
  <Application>Microsoft Office PowerPoint</Application>
  <PresentationFormat>Widescreen</PresentationFormat>
  <Paragraphs>44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Lawrence</dc:creator>
  <cp:lastModifiedBy>Trevor Newman</cp:lastModifiedBy>
  <cp:revision>276</cp:revision>
  <cp:lastPrinted>2023-02-12T02:31:22Z</cp:lastPrinted>
  <dcterms:created xsi:type="dcterms:W3CDTF">2019-12-15T16:16:57Z</dcterms:created>
  <dcterms:modified xsi:type="dcterms:W3CDTF">2025-05-18T12:59:44Z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0x010100DBCA8C7965C295438B38469F9DA828B9</vt:lpwstr>
  </property>
</Properties>
</file>